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9"/>
  </p:notesMasterIdLst>
  <p:handoutMasterIdLst>
    <p:handoutMasterId r:id="rId50"/>
  </p:handoutMasterIdLst>
  <p:sldIdLst>
    <p:sldId id="630" r:id="rId5"/>
    <p:sldId id="631" r:id="rId6"/>
    <p:sldId id="632" r:id="rId7"/>
    <p:sldId id="633" r:id="rId8"/>
    <p:sldId id="634" r:id="rId9"/>
    <p:sldId id="651" r:id="rId10"/>
    <p:sldId id="654" r:id="rId11"/>
    <p:sldId id="635" r:id="rId12"/>
    <p:sldId id="647" r:id="rId13"/>
    <p:sldId id="623" r:id="rId14"/>
    <p:sldId id="648" r:id="rId15"/>
    <p:sldId id="669" r:id="rId16"/>
    <p:sldId id="636" r:id="rId17"/>
    <p:sldId id="653" r:id="rId18"/>
    <p:sldId id="624" r:id="rId19"/>
    <p:sldId id="650" r:id="rId20"/>
    <p:sldId id="646" r:id="rId21"/>
    <p:sldId id="639" r:id="rId22"/>
    <p:sldId id="679" r:id="rId23"/>
    <p:sldId id="643" r:id="rId24"/>
    <p:sldId id="667" r:id="rId25"/>
    <p:sldId id="661" r:id="rId26"/>
    <p:sldId id="664" r:id="rId27"/>
    <p:sldId id="674" r:id="rId28"/>
    <p:sldId id="668" r:id="rId29"/>
    <p:sldId id="657" r:id="rId30"/>
    <p:sldId id="671" r:id="rId31"/>
    <p:sldId id="680" r:id="rId32"/>
    <p:sldId id="675" r:id="rId33"/>
    <p:sldId id="638" r:id="rId34"/>
    <p:sldId id="655" r:id="rId35"/>
    <p:sldId id="682" r:id="rId36"/>
    <p:sldId id="666" r:id="rId37"/>
    <p:sldId id="683" r:id="rId38"/>
    <p:sldId id="681" r:id="rId39"/>
    <p:sldId id="686" r:id="rId40"/>
    <p:sldId id="685" r:id="rId41"/>
    <p:sldId id="672" r:id="rId42"/>
    <p:sldId id="684" r:id="rId43"/>
    <p:sldId id="628" r:id="rId44"/>
    <p:sldId id="629" r:id="rId45"/>
    <p:sldId id="670" r:id="rId46"/>
    <p:sldId id="676" r:id="rId47"/>
    <p:sldId id="673" r:id="rId4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VIXXO" id="{9DEC098A-305C-48C9-B813-4EE323982111}">
          <p14:sldIdLst>
            <p14:sldId id="630"/>
            <p14:sldId id="631"/>
            <p14:sldId id="632"/>
            <p14:sldId id="633"/>
            <p14:sldId id="634"/>
            <p14:sldId id="651"/>
            <p14:sldId id="654"/>
            <p14:sldId id="635"/>
            <p14:sldId id="647"/>
            <p14:sldId id="623"/>
            <p14:sldId id="648"/>
            <p14:sldId id="669"/>
            <p14:sldId id="636"/>
            <p14:sldId id="653"/>
            <p14:sldId id="624"/>
            <p14:sldId id="650"/>
            <p14:sldId id="646"/>
            <p14:sldId id="639"/>
            <p14:sldId id="679"/>
            <p14:sldId id="643"/>
            <p14:sldId id="667"/>
            <p14:sldId id="661"/>
            <p14:sldId id="664"/>
            <p14:sldId id="674"/>
            <p14:sldId id="668"/>
            <p14:sldId id="657"/>
            <p14:sldId id="671"/>
            <p14:sldId id="680"/>
            <p14:sldId id="675"/>
            <p14:sldId id="638"/>
            <p14:sldId id="655"/>
            <p14:sldId id="682"/>
            <p14:sldId id="666"/>
            <p14:sldId id="683"/>
            <p14:sldId id="681"/>
            <p14:sldId id="686"/>
            <p14:sldId id="685"/>
          </p14:sldIdLst>
        </p14:section>
        <p14:section name="COLORS" id="{7C27C98A-6F16-4992-8146-E6A80C3999DA}">
          <p14:sldIdLst>
            <p14:sldId id="672"/>
            <p14:sldId id="684"/>
            <p14:sldId id="628"/>
            <p14:sldId id="629"/>
            <p14:sldId id="670"/>
            <p14:sldId id="676"/>
            <p14:sldId id="67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E45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1D9CECE-2D57-4DEA-9910-06EFCE7D1E17}" v="1" dt="2020-06-18T20:12:26.645"/>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108" d="100"/>
          <a:sy n="108" d="100"/>
        </p:scale>
        <p:origin x="630" y="300"/>
      </p:cViewPr>
      <p:guideLst/>
    </p:cSldViewPr>
  </p:slideViewPr>
  <p:notesTextViewPr>
    <p:cViewPr>
      <p:scale>
        <a:sx n="3" d="2"/>
        <a:sy n="3" d="2"/>
      </p:scale>
      <p:origin x="0" y="0"/>
    </p:cViewPr>
  </p:notesTextViewPr>
  <p:sorterViewPr>
    <p:cViewPr>
      <p:scale>
        <a:sx n="125" d="100"/>
        <a:sy n="125" d="100"/>
      </p:scale>
      <p:origin x="0" y="0"/>
    </p:cViewPr>
  </p:sorterViewPr>
  <p:notesViewPr>
    <p:cSldViewPr snapToGrid="0" showGuides="1">
      <p:cViewPr varScale="1">
        <p:scale>
          <a:sx n="80" d="100"/>
          <a:sy n="80" d="100"/>
        </p:scale>
        <p:origin x="3066"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handoutMaster" Target="handoutMasters/handoutMaster1.xml"/><Relationship Id="rId55"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Tabelle1!$B$1</c:f>
              <c:strCache>
                <c:ptCount val="1"/>
                <c:pt idx="0">
                  <c:v>Description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Tabelle1!$A$2:$A$3</c:f>
              <c:numCache>
                <c:formatCode>General</c:formatCode>
                <c:ptCount val="2"/>
                <c:pt idx="0">
                  <c:v>2019</c:v>
                </c:pt>
                <c:pt idx="1">
                  <c:v>2020</c:v>
                </c:pt>
              </c:numCache>
            </c:numRef>
          </c:cat>
          <c:val>
            <c:numRef>
              <c:f>Tabelle1!$B$2:$B$3</c:f>
              <c:numCache>
                <c:formatCode>General</c:formatCode>
                <c:ptCount val="2"/>
                <c:pt idx="0">
                  <c:v>2</c:v>
                </c:pt>
                <c:pt idx="1">
                  <c:v>4</c:v>
                </c:pt>
              </c:numCache>
            </c:numRef>
          </c:val>
          <c:extLst>
            <c:ext xmlns:c16="http://schemas.microsoft.com/office/drawing/2014/chart" uri="{C3380CC4-5D6E-409C-BE32-E72D297353CC}">
              <c16:uniqueId val="{00000000-B54B-4B85-91D8-0CCF3475555E}"/>
            </c:ext>
          </c:extLst>
        </c:ser>
        <c:ser>
          <c:idx val="1"/>
          <c:order val="1"/>
          <c:tx>
            <c:strRef>
              <c:f>Tabelle1!$C$1</c:f>
              <c:strCache>
                <c:ptCount val="1"/>
                <c:pt idx="0">
                  <c:v>Description 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Tabelle1!$A$2:$A$3</c:f>
              <c:numCache>
                <c:formatCode>General</c:formatCode>
                <c:ptCount val="2"/>
                <c:pt idx="0">
                  <c:v>2019</c:v>
                </c:pt>
                <c:pt idx="1">
                  <c:v>2020</c:v>
                </c:pt>
              </c:numCache>
            </c:numRef>
          </c:cat>
          <c:val>
            <c:numRef>
              <c:f>Tabelle1!$C$2:$C$3</c:f>
              <c:numCache>
                <c:formatCode>General</c:formatCode>
                <c:ptCount val="2"/>
                <c:pt idx="0">
                  <c:v>2.4</c:v>
                </c:pt>
                <c:pt idx="1">
                  <c:v>3</c:v>
                </c:pt>
              </c:numCache>
            </c:numRef>
          </c:val>
          <c:extLst>
            <c:ext xmlns:c16="http://schemas.microsoft.com/office/drawing/2014/chart" uri="{C3380CC4-5D6E-409C-BE32-E72D297353CC}">
              <c16:uniqueId val="{00000001-B54B-4B85-91D8-0CCF3475555E}"/>
            </c:ext>
          </c:extLst>
        </c:ser>
        <c:ser>
          <c:idx val="2"/>
          <c:order val="2"/>
          <c:tx>
            <c:strRef>
              <c:f>Tabelle1!$D$1</c:f>
              <c:strCache>
                <c:ptCount val="1"/>
                <c:pt idx="0">
                  <c:v>Description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Tabelle1!$A$2:$A$3</c:f>
              <c:numCache>
                <c:formatCode>General</c:formatCode>
                <c:ptCount val="2"/>
                <c:pt idx="0">
                  <c:v>2019</c:v>
                </c:pt>
                <c:pt idx="1">
                  <c:v>2020</c:v>
                </c:pt>
              </c:numCache>
            </c:numRef>
          </c:cat>
          <c:val>
            <c:numRef>
              <c:f>Tabelle1!$D$2:$D$3</c:f>
              <c:numCache>
                <c:formatCode>General</c:formatCode>
                <c:ptCount val="2"/>
                <c:pt idx="0">
                  <c:v>2</c:v>
                </c:pt>
                <c:pt idx="1">
                  <c:v>2</c:v>
                </c:pt>
              </c:numCache>
            </c:numRef>
          </c:val>
          <c:extLst>
            <c:ext xmlns:c16="http://schemas.microsoft.com/office/drawing/2014/chart" uri="{C3380CC4-5D6E-409C-BE32-E72D297353CC}">
              <c16:uniqueId val="{00000002-B54B-4B85-91D8-0CCF3475555E}"/>
            </c:ext>
          </c:extLst>
        </c:ser>
        <c:ser>
          <c:idx val="3"/>
          <c:order val="3"/>
          <c:tx>
            <c:strRef>
              <c:f>Tabelle1!$E$1</c:f>
              <c:strCache>
                <c:ptCount val="1"/>
                <c:pt idx="0">
                  <c:v>Description 4</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Tabelle1!$A$2:$A$3</c:f>
              <c:numCache>
                <c:formatCode>General</c:formatCode>
                <c:ptCount val="2"/>
                <c:pt idx="0">
                  <c:v>2019</c:v>
                </c:pt>
                <c:pt idx="1">
                  <c:v>2020</c:v>
                </c:pt>
              </c:numCache>
            </c:numRef>
          </c:cat>
          <c:val>
            <c:numRef>
              <c:f>Tabelle1!$E$2:$E$3</c:f>
              <c:numCache>
                <c:formatCode>General</c:formatCode>
                <c:ptCount val="2"/>
                <c:pt idx="0">
                  <c:v>1.1000000000000001</c:v>
                </c:pt>
                <c:pt idx="1">
                  <c:v>3.1</c:v>
                </c:pt>
              </c:numCache>
            </c:numRef>
          </c:val>
          <c:extLst>
            <c:ext xmlns:c16="http://schemas.microsoft.com/office/drawing/2014/chart" uri="{C3380CC4-5D6E-409C-BE32-E72D297353CC}">
              <c16:uniqueId val="{00000003-B54B-4B85-91D8-0CCF3475555E}"/>
            </c:ext>
          </c:extLst>
        </c:ser>
        <c:ser>
          <c:idx val="4"/>
          <c:order val="4"/>
          <c:tx>
            <c:strRef>
              <c:f>Tabelle1!$F$1</c:f>
              <c:strCache>
                <c:ptCount val="1"/>
                <c:pt idx="0">
                  <c:v>Description 5</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Tabelle1!$A$2:$A$3</c:f>
              <c:numCache>
                <c:formatCode>General</c:formatCode>
                <c:ptCount val="2"/>
                <c:pt idx="0">
                  <c:v>2019</c:v>
                </c:pt>
                <c:pt idx="1">
                  <c:v>2020</c:v>
                </c:pt>
              </c:numCache>
            </c:numRef>
          </c:cat>
          <c:val>
            <c:numRef>
              <c:f>Tabelle1!$F$2:$F$3</c:f>
              <c:numCache>
                <c:formatCode>General</c:formatCode>
                <c:ptCount val="2"/>
                <c:pt idx="0">
                  <c:v>2.5</c:v>
                </c:pt>
                <c:pt idx="1">
                  <c:v>2.8</c:v>
                </c:pt>
              </c:numCache>
            </c:numRef>
          </c:val>
          <c:extLst>
            <c:ext xmlns:c16="http://schemas.microsoft.com/office/drawing/2014/chart" uri="{C3380CC4-5D6E-409C-BE32-E72D297353CC}">
              <c16:uniqueId val="{00000004-B54B-4B85-91D8-0CCF3475555E}"/>
            </c:ext>
          </c:extLst>
        </c:ser>
        <c:ser>
          <c:idx val="5"/>
          <c:order val="5"/>
          <c:tx>
            <c:strRef>
              <c:f>Tabelle1!$G$1</c:f>
              <c:strCache>
                <c:ptCount val="1"/>
                <c:pt idx="0">
                  <c:v>Description 6</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Tabelle1!$A$2:$A$3</c:f>
              <c:numCache>
                <c:formatCode>General</c:formatCode>
                <c:ptCount val="2"/>
                <c:pt idx="0">
                  <c:v>2019</c:v>
                </c:pt>
                <c:pt idx="1">
                  <c:v>2020</c:v>
                </c:pt>
              </c:numCache>
            </c:numRef>
          </c:cat>
          <c:val>
            <c:numRef>
              <c:f>Tabelle1!$G$2:$G$3</c:f>
              <c:numCache>
                <c:formatCode>General</c:formatCode>
                <c:ptCount val="2"/>
                <c:pt idx="0">
                  <c:v>3</c:v>
                </c:pt>
                <c:pt idx="1">
                  <c:v>3.2</c:v>
                </c:pt>
              </c:numCache>
            </c:numRef>
          </c:val>
          <c:extLst>
            <c:ext xmlns:c16="http://schemas.microsoft.com/office/drawing/2014/chart" uri="{C3380CC4-5D6E-409C-BE32-E72D297353CC}">
              <c16:uniqueId val="{00000005-B54B-4B85-91D8-0CCF3475555E}"/>
            </c:ext>
          </c:extLst>
        </c:ser>
        <c:dLbls>
          <c:dLblPos val="inEnd"/>
          <c:showLegendKey val="0"/>
          <c:showVal val="1"/>
          <c:showCatName val="0"/>
          <c:showSerName val="0"/>
          <c:showPercent val="0"/>
          <c:showBubbleSize val="0"/>
        </c:dLbls>
        <c:gapWidth val="300"/>
        <c:overlap val="-45"/>
        <c:axId val="398486872"/>
        <c:axId val="398483920"/>
      </c:barChart>
      <c:catAx>
        <c:axId val="3984868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accent2">
                    <a:lumMod val="60000"/>
                    <a:lumOff val="40000"/>
                  </a:schemeClr>
                </a:solidFill>
                <a:latin typeface="+mj-lt"/>
                <a:ea typeface="+mn-ea"/>
                <a:cs typeface="+mn-cs"/>
              </a:defRPr>
            </a:pPr>
            <a:endParaRPr lang="en-US"/>
          </a:p>
        </c:txPr>
        <c:crossAx val="398483920"/>
        <c:crosses val="autoZero"/>
        <c:auto val="1"/>
        <c:lblAlgn val="ctr"/>
        <c:lblOffset val="100"/>
        <c:noMultiLvlLbl val="0"/>
      </c:catAx>
      <c:valAx>
        <c:axId val="398483920"/>
        <c:scaling>
          <c:orientation val="minMax"/>
        </c:scaling>
        <c:delete val="1"/>
        <c:axPos val="l"/>
        <c:numFmt formatCode="General" sourceLinked="1"/>
        <c:majorTickMark val="none"/>
        <c:minorTickMark val="none"/>
        <c:tickLblPos val="nextTo"/>
        <c:crossAx val="398486872"/>
        <c:crosses val="autoZero"/>
        <c:crossBetween val="between"/>
      </c:valAx>
      <c:spPr>
        <a:noFill/>
        <a:ln>
          <a:noFill/>
        </a:ln>
        <a:effectLst/>
      </c:spPr>
    </c:plotArea>
    <c:legend>
      <c:legendPos val="b"/>
      <c:layout>
        <c:manualLayout>
          <c:xMode val="edge"/>
          <c:yMode val="edge"/>
          <c:x val="1.6294484122123771E-2"/>
          <c:y val="0.93172505981746556"/>
          <c:w val="0.96572562425829667"/>
          <c:h val="6.5094026067966868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accent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j-lt"/>
                <a:ea typeface="+mn-ea"/>
                <a:cs typeface="+mn-cs"/>
              </a:defRPr>
            </a:pPr>
            <a:r>
              <a:rPr lang="en-US" sz="2000" dirty="0">
                <a:solidFill>
                  <a:schemeClr val="accent2">
                    <a:lumMod val="60000"/>
                    <a:lumOff val="40000"/>
                  </a:schemeClr>
                </a:solidFill>
                <a:latin typeface="+mj-lt"/>
              </a:rPr>
              <a:t>Placeholder</a:t>
            </a:r>
          </a:p>
        </c:rich>
      </c:tx>
      <c:layout>
        <c:manualLayout>
          <c:xMode val="edge"/>
          <c:yMode val="edge"/>
          <c:x val="0.44289186676198439"/>
          <c:y val="0.45805163249772141"/>
        </c:manualLayout>
      </c:layout>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j-lt"/>
              <a:ea typeface="+mn-ea"/>
              <a:cs typeface="+mn-cs"/>
            </a:defRPr>
          </a:pPr>
          <a:endParaRPr lang="en-US"/>
        </a:p>
      </c:txPr>
    </c:title>
    <c:autoTitleDeleted val="0"/>
    <c:plotArea>
      <c:layout>
        <c:manualLayout>
          <c:layoutTarget val="inner"/>
          <c:xMode val="edge"/>
          <c:yMode val="edge"/>
          <c:x val="0.35473286488698091"/>
          <c:y val="9.774949074065957E-2"/>
          <c:w val="0.29053418022443339"/>
          <c:h val="0.80852825616026602"/>
        </c:manualLayout>
      </c:layout>
      <c:doughnutChart>
        <c:varyColors val="1"/>
        <c:ser>
          <c:idx val="0"/>
          <c:order val="0"/>
          <c:tx>
            <c:strRef>
              <c:f>Tabelle1!$B$1</c:f>
              <c:strCache>
                <c:ptCount val="1"/>
                <c:pt idx="0">
                  <c:v>Placeholder</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31B-441E-AB8C-15A1016D67B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6-031B-441E-AB8C-15A1016D67B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31B-441E-AB8C-15A1016D67B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4-031B-441E-AB8C-15A1016D67B1}"/>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3-031B-441E-AB8C-15A1016D67B1}"/>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2-031B-441E-AB8C-15A1016D67B1}"/>
              </c:ext>
            </c:extLst>
          </c:dPt>
          <c:dLbls>
            <c:dLbl>
              <c:idx val="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6="http://schemas.microsoft.com/office/drawing/2014/chart" uri="{C3380CC4-5D6E-409C-BE32-E72D297353CC}">
                  <c16:uniqueId val="{00000001-031B-441E-AB8C-15A1016D67B1}"/>
                </c:ext>
              </c:extLst>
            </c:dLbl>
            <c:dLbl>
              <c:idx val="1"/>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6="http://schemas.microsoft.com/office/drawing/2014/chart" uri="{C3380CC4-5D6E-409C-BE32-E72D297353CC}">
                  <c16:uniqueId val="{00000006-031B-441E-AB8C-15A1016D67B1}"/>
                </c:ext>
              </c:extLst>
            </c:dLbl>
            <c:dLbl>
              <c:idx val="2"/>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6="http://schemas.microsoft.com/office/drawing/2014/chart" uri="{C3380CC4-5D6E-409C-BE32-E72D297353CC}">
                  <c16:uniqueId val="{00000005-031B-441E-AB8C-15A1016D67B1}"/>
                </c:ext>
              </c:extLst>
            </c:dLbl>
            <c:dLbl>
              <c:idx val="3"/>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6="http://schemas.microsoft.com/office/drawing/2014/chart" uri="{C3380CC4-5D6E-409C-BE32-E72D297353CC}">
                  <c16:uniqueId val="{00000004-031B-441E-AB8C-15A1016D67B1}"/>
                </c:ext>
              </c:extLst>
            </c:dLbl>
            <c:dLbl>
              <c:idx val="4"/>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6="http://schemas.microsoft.com/office/drawing/2014/chart" uri="{C3380CC4-5D6E-409C-BE32-E72D297353CC}">
                  <c16:uniqueId val="{00000003-031B-441E-AB8C-15A1016D67B1}"/>
                </c:ext>
              </c:extLst>
            </c:dLbl>
            <c:dLbl>
              <c:idx val="5"/>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6="http://schemas.microsoft.com/office/drawing/2014/chart" uri="{C3380CC4-5D6E-409C-BE32-E72D297353CC}">
                  <c16:uniqueId val="{00000002-031B-441E-AB8C-15A1016D67B1}"/>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Tabelle1!$A$2:$A$7</c:f>
              <c:strCache>
                <c:ptCount val="6"/>
                <c:pt idx="0">
                  <c:v>Description 1</c:v>
                </c:pt>
                <c:pt idx="1">
                  <c:v>Description 2</c:v>
                </c:pt>
                <c:pt idx="2">
                  <c:v>Description 3</c:v>
                </c:pt>
                <c:pt idx="3">
                  <c:v>Description 4</c:v>
                </c:pt>
                <c:pt idx="4">
                  <c:v>Description 5</c:v>
                </c:pt>
                <c:pt idx="5">
                  <c:v>Description 6</c:v>
                </c:pt>
              </c:strCache>
            </c:strRef>
          </c:cat>
          <c:val>
            <c:numRef>
              <c:f>Tabelle1!$B$2:$B$7</c:f>
              <c:numCache>
                <c:formatCode>0%</c:formatCode>
                <c:ptCount val="6"/>
                <c:pt idx="0">
                  <c:v>0.35</c:v>
                </c:pt>
                <c:pt idx="1">
                  <c:v>0.2</c:v>
                </c:pt>
                <c:pt idx="2">
                  <c:v>0.2</c:v>
                </c:pt>
                <c:pt idx="3">
                  <c:v>0.1</c:v>
                </c:pt>
                <c:pt idx="4">
                  <c:v>0.09</c:v>
                </c:pt>
                <c:pt idx="5">
                  <c:v>0.06</c:v>
                </c:pt>
              </c:numCache>
            </c:numRef>
          </c:val>
          <c:extLst>
            <c:ext xmlns:c16="http://schemas.microsoft.com/office/drawing/2014/chart" uri="{C3380CC4-5D6E-409C-BE32-E72D297353CC}">
              <c16:uniqueId val="{00000000-031B-441E-AB8C-15A1016D67B1}"/>
            </c:ext>
          </c:extLst>
        </c:ser>
        <c:dLbls>
          <c:showLegendKey val="0"/>
          <c:showVal val="1"/>
          <c:showCatName val="0"/>
          <c:showSerName val="0"/>
          <c:showPercent val="0"/>
          <c:showBubbleSize val="0"/>
          <c:showLeaderLines val="1"/>
        </c:dLbls>
        <c:firstSliceAng val="0"/>
        <c:holeSize val="7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Tabelle1!$B$1</c:f>
              <c:strCache>
                <c:ptCount val="1"/>
                <c:pt idx="0">
                  <c:v>Datenreihe 1</c:v>
                </c:pt>
              </c:strCache>
            </c:strRef>
          </c:tx>
          <c:spPr>
            <a:solidFill>
              <a:schemeClr val="accent1"/>
            </a:solidFill>
            <a:ln>
              <a:noFill/>
            </a:ln>
            <a:effectLst/>
          </c:spPr>
          <c:invertIfNegative val="0"/>
          <c:cat>
            <c:strRef>
              <c:f>Tabelle1!$A$2:$A$3</c:f>
              <c:strCache>
                <c:ptCount val="2"/>
                <c:pt idx="0">
                  <c:v>Kategorie 1</c:v>
                </c:pt>
                <c:pt idx="1">
                  <c:v>Kategorie 2</c:v>
                </c:pt>
              </c:strCache>
            </c:strRef>
          </c:cat>
          <c:val>
            <c:numRef>
              <c:f>Tabelle1!$B$2:$B$3</c:f>
              <c:numCache>
                <c:formatCode>General</c:formatCode>
                <c:ptCount val="2"/>
                <c:pt idx="0">
                  <c:v>4.3</c:v>
                </c:pt>
                <c:pt idx="1">
                  <c:v>2.5</c:v>
                </c:pt>
              </c:numCache>
            </c:numRef>
          </c:val>
          <c:extLst>
            <c:ext xmlns:c16="http://schemas.microsoft.com/office/drawing/2014/chart" uri="{C3380CC4-5D6E-409C-BE32-E72D297353CC}">
              <c16:uniqueId val="{00000000-E83A-495B-BAC4-BD6401E52CBB}"/>
            </c:ext>
          </c:extLst>
        </c:ser>
        <c:ser>
          <c:idx val="1"/>
          <c:order val="1"/>
          <c:tx>
            <c:strRef>
              <c:f>Tabelle1!$C$1</c:f>
              <c:strCache>
                <c:ptCount val="1"/>
                <c:pt idx="0">
                  <c:v>Datenreihe 2</c:v>
                </c:pt>
              </c:strCache>
            </c:strRef>
          </c:tx>
          <c:spPr>
            <a:solidFill>
              <a:schemeClr val="accent2"/>
            </a:solidFill>
            <a:ln>
              <a:noFill/>
            </a:ln>
            <a:effectLst/>
          </c:spPr>
          <c:invertIfNegative val="0"/>
          <c:cat>
            <c:strRef>
              <c:f>Tabelle1!$A$2:$A$3</c:f>
              <c:strCache>
                <c:ptCount val="2"/>
                <c:pt idx="0">
                  <c:v>Kategorie 1</c:v>
                </c:pt>
                <c:pt idx="1">
                  <c:v>Kategorie 2</c:v>
                </c:pt>
              </c:strCache>
            </c:strRef>
          </c:cat>
          <c:val>
            <c:numRef>
              <c:f>Tabelle1!$C$2:$C$3</c:f>
              <c:numCache>
                <c:formatCode>General</c:formatCode>
                <c:ptCount val="2"/>
                <c:pt idx="0">
                  <c:v>2.4</c:v>
                </c:pt>
                <c:pt idx="1">
                  <c:v>4.4000000000000004</c:v>
                </c:pt>
              </c:numCache>
            </c:numRef>
          </c:val>
          <c:extLst>
            <c:ext xmlns:c16="http://schemas.microsoft.com/office/drawing/2014/chart" uri="{C3380CC4-5D6E-409C-BE32-E72D297353CC}">
              <c16:uniqueId val="{00000001-E83A-495B-BAC4-BD6401E52CBB}"/>
            </c:ext>
          </c:extLst>
        </c:ser>
        <c:ser>
          <c:idx val="2"/>
          <c:order val="2"/>
          <c:tx>
            <c:strRef>
              <c:f>Tabelle1!$D$1</c:f>
              <c:strCache>
                <c:ptCount val="1"/>
                <c:pt idx="0">
                  <c:v>Datenreihe 3</c:v>
                </c:pt>
              </c:strCache>
            </c:strRef>
          </c:tx>
          <c:spPr>
            <a:solidFill>
              <a:schemeClr val="accent3"/>
            </a:solidFill>
            <a:ln>
              <a:noFill/>
            </a:ln>
            <a:effectLst/>
          </c:spPr>
          <c:invertIfNegative val="0"/>
          <c:cat>
            <c:strRef>
              <c:f>Tabelle1!$A$2:$A$3</c:f>
              <c:strCache>
                <c:ptCount val="2"/>
                <c:pt idx="0">
                  <c:v>Kategorie 1</c:v>
                </c:pt>
                <c:pt idx="1">
                  <c:v>Kategorie 2</c:v>
                </c:pt>
              </c:strCache>
            </c:strRef>
          </c:cat>
          <c:val>
            <c:numRef>
              <c:f>Tabelle1!$D$2:$D$3</c:f>
              <c:numCache>
                <c:formatCode>General</c:formatCode>
                <c:ptCount val="2"/>
                <c:pt idx="0">
                  <c:v>2</c:v>
                </c:pt>
                <c:pt idx="1">
                  <c:v>2</c:v>
                </c:pt>
              </c:numCache>
            </c:numRef>
          </c:val>
          <c:extLst>
            <c:ext xmlns:c16="http://schemas.microsoft.com/office/drawing/2014/chart" uri="{C3380CC4-5D6E-409C-BE32-E72D297353CC}">
              <c16:uniqueId val="{00000002-E83A-495B-BAC4-BD6401E52CBB}"/>
            </c:ext>
          </c:extLst>
        </c:ser>
        <c:ser>
          <c:idx val="3"/>
          <c:order val="3"/>
          <c:tx>
            <c:strRef>
              <c:f>Tabelle1!$E$1</c:f>
              <c:strCache>
                <c:ptCount val="1"/>
                <c:pt idx="0">
                  <c:v>Datenreihe 4</c:v>
                </c:pt>
              </c:strCache>
            </c:strRef>
          </c:tx>
          <c:spPr>
            <a:solidFill>
              <a:schemeClr val="accent4"/>
            </a:solidFill>
            <a:ln>
              <a:noFill/>
            </a:ln>
            <a:effectLst/>
          </c:spPr>
          <c:invertIfNegative val="0"/>
          <c:cat>
            <c:strRef>
              <c:f>Tabelle1!$A$2:$A$3</c:f>
              <c:strCache>
                <c:ptCount val="2"/>
                <c:pt idx="0">
                  <c:v>Kategorie 1</c:v>
                </c:pt>
                <c:pt idx="1">
                  <c:v>Kategorie 2</c:v>
                </c:pt>
              </c:strCache>
            </c:strRef>
          </c:cat>
          <c:val>
            <c:numRef>
              <c:f>Tabelle1!$E$2:$E$3</c:f>
              <c:numCache>
                <c:formatCode>General</c:formatCode>
                <c:ptCount val="2"/>
                <c:pt idx="0">
                  <c:v>3</c:v>
                </c:pt>
                <c:pt idx="1">
                  <c:v>4</c:v>
                </c:pt>
              </c:numCache>
            </c:numRef>
          </c:val>
          <c:extLst>
            <c:ext xmlns:c16="http://schemas.microsoft.com/office/drawing/2014/chart" uri="{C3380CC4-5D6E-409C-BE32-E72D297353CC}">
              <c16:uniqueId val="{00000003-E83A-495B-BAC4-BD6401E52CBB}"/>
            </c:ext>
          </c:extLst>
        </c:ser>
        <c:ser>
          <c:idx val="4"/>
          <c:order val="4"/>
          <c:tx>
            <c:strRef>
              <c:f>Tabelle1!$F$1</c:f>
              <c:strCache>
                <c:ptCount val="1"/>
                <c:pt idx="0">
                  <c:v>Datenreihe 5</c:v>
                </c:pt>
              </c:strCache>
            </c:strRef>
          </c:tx>
          <c:spPr>
            <a:solidFill>
              <a:schemeClr val="accent5"/>
            </a:solidFill>
            <a:ln>
              <a:noFill/>
            </a:ln>
            <a:effectLst/>
          </c:spPr>
          <c:invertIfNegative val="0"/>
          <c:cat>
            <c:strRef>
              <c:f>Tabelle1!$A$2:$A$3</c:f>
              <c:strCache>
                <c:ptCount val="2"/>
                <c:pt idx="0">
                  <c:v>Kategorie 1</c:v>
                </c:pt>
                <c:pt idx="1">
                  <c:v>Kategorie 2</c:v>
                </c:pt>
              </c:strCache>
            </c:strRef>
          </c:cat>
          <c:val>
            <c:numRef>
              <c:f>Tabelle1!$F$2:$F$3</c:f>
              <c:numCache>
                <c:formatCode>General</c:formatCode>
                <c:ptCount val="2"/>
                <c:pt idx="0">
                  <c:v>4</c:v>
                </c:pt>
                <c:pt idx="1">
                  <c:v>3</c:v>
                </c:pt>
              </c:numCache>
            </c:numRef>
          </c:val>
          <c:extLst>
            <c:ext xmlns:c16="http://schemas.microsoft.com/office/drawing/2014/chart" uri="{C3380CC4-5D6E-409C-BE32-E72D297353CC}">
              <c16:uniqueId val="{00000004-E83A-495B-BAC4-BD6401E52CBB}"/>
            </c:ext>
          </c:extLst>
        </c:ser>
        <c:ser>
          <c:idx val="5"/>
          <c:order val="5"/>
          <c:tx>
            <c:strRef>
              <c:f>Tabelle1!$G$1</c:f>
              <c:strCache>
                <c:ptCount val="1"/>
                <c:pt idx="0">
                  <c:v>Datenreihe 6</c:v>
                </c:pt>
              </c:strCache>
            </c:strRef>
          </c:tx>
          <c:spPr>
            <a:solidFill>
              <a:schemeClr val="accent6"/>
            </a:solidFill>
            <a:ln>
              <a:noFill/>
            </a:ln>
            <a:effectLst/>
          </c:spPr>
          <c:invertIfNegative val="0"/>
          <c:cat>
            <c:strRef>
              <c:f>Tabelle1!$A$2:$A$3</c:f>
              <c:strCache>
                <c:ptCount val="2"/>
                <c:pt idx="0">
                  <c:v>Kategorie 1</c:v>
                </c:pt>
                <c:pt idx="1">
                  <c:v>Kategorie 2</c:v>
                </c:pt>
              </c:strCache>
            </c:strRef>
          </c:cat>
          <c:val>
            <c:numRef>
              <c:f>Tabelle1!$G$2:$G$3</c:f>
              <c:numCache>
                <c:formatCode>General</c:formatCode>
                <c:ptCount val="2"/>
                <c:pt idx="0">
                  <c:v>2.5</c:v>
                </c:pt>
                <c:pt idx="1">
                  <c:v>4</c:v>
                </c:pt>
              </c:numCache>
            </c:numRef>
          </c:val>
          <c:extLst>
            <c:ext xmlns:c16="http://schemas.microsoft.com/office/drawing/2014/chart" uri="{C3380CC4-5D6E-409C-BE32-E72D297353CC}">
              <c16:uniqueId val="{00000005-E83A-495B-BAC4-BD6401E52CBB}"/>
            </c:ext>
          </c:extLst>
        </c:ser>
        <c:dLbls>
          <c:showLegendKey val="0"/>
          <c:showVal val="0"/>
          <c:showCatName val="0"/>
          <c:showSerName val="0"/>
          <c:showPercent val="0"/>
          <c:showBubbleSize val="0"/>
        </c:dLbls>
        <c:gapWidth val="219"/>
        <c:overlap val="-27"/>
        <c:axId val="659970096"/>
        <c:axId val="659967800"/>
      </c:barChart>
      <c:catAx>
        <c:axId val="659970096"/>
        <c:scaling>
          <c:orientation val="minMax"/>
        </c:scaling>
        <c:delete val="1"/>
        <c:axPos val="b"/>
        <c:numFmt formatCode="General" sourceLinked="1"/>
        <c:majorTickMark val="none"/>
        <c:minorTickMark val="none"/>
        <c:tickLblPos val="nextTo"/>
        <c:crossAx val="659967800"/>
        <c:crosses val="autoZero"/>
        <c:auto val="1"/>
        <c:lblAlgn val="ctr"/>
        <c:lblOffset val="100"/>
        <c:noMultiLvlLbl val="0"/>
      </c:catAx>
      <c:valAx>
        <c:axId val="6599678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5997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Tabelle1!$B$1</c:f>
              <c:strCache>
                <c:ptCount val="1"/>
                <c:pt idx="0">
                  <c:v>Description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c:f>
              <c:numCache>
                <c:formatCode>General</c:formatCode>
                <c:ptCount val="1"/>
                <c:pt idx="0">
                  <c:v>2019</c:v>
                </c:pt>
              </c:numCache>
            </c:numRef>
          </c:cat>
          <c:val>
            <c:numRef>
              <c:f>Tabelle1!$B$2</c:f>
              <c:numCache>
                <c:formatCode>General</c:formatCode>
                <c:ptCount val="1"/>
                <c:pt idx="0">
                  <c:v>2</c:v>
                </c:pt>
              </c:numCache>
            </c:numRef>
          </c:val>
          <c:extLst>
            <c:ext xmlns:c16="http://schemas.microsoft.com/office/drawing/2014/chart" uri="{C3380CC4-5D6E-409C-BE32-E72D297353CC}">
              <c16:uniqueId val="{00000000-9C2C-4498-84DD-BEBB016BB881}"/>
            </c:ext>
          </c:extLst>
        </c:ser>
        <c:ser>
          <c:idx val="1"/>
          <c:order val="1"/>
          <c:tx>
            <c:strRef>
              <c:f>Tabelle1!$C$1</c:f>
              <c:strCache>
                <c:ptCount val="1"/>
                <c:pt idx="0">
                  <c:v>Description 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c:f>
              <c:numCache>
                <c:formatCode>General</c:formatCode>
                <c:ptCount val="1"/>
                <c:pt idx="0">
                  <c:v>2019</c:v>
                </c:pt>
              </c:numCache>
            </c:numRef>
          </c:cat>
          <c:val>
            <c:numRef>
              <c:f>Tabelle1!$C$2</c:f>
              <c:numCache>
                <c:formatCode>General</c:formatCode>
                <c:ptCount val="1"/>
                <c:pt idx="0">
                  <c:v>2.4</c:v>
                </c:pt>
              </c:numCache>
            </c:numRef>
          </c:val>
          <c:extLst>
            <c:ext xmlns:c16="http://schemas.microsoft.com/office/drawing/2014/chart" uri="{C3380CC4-5D6E-409C-BE32-E72D297353CC}">
              <c16:uniqueId val="{00000001-9C2C-4498-84DD-BEBB016BB881}"/>
            </c:ext>
          </c:extLst>
        </c:ser>
        <c:ser>
          <c:idx val="2"/>
          <c:order val="2"/>
          <c:tx>
            <c:strRef>
              <c:f>Tabelle1!$D$1</c:f>
              <c:strCache>
                <c:ptCount val="1"/>
                <c:pt idx="0">
                  <c:v>Description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c:f>
              <c:numCache>
                <c:formatCode>General</c:formatCode>
                <c:ptCount val="1"/>
                <c:pt idx="0">
                  <c:v>2019</c:v>
                </c:pt>
              </c:numCache>
            </c:numRef>
          </c:cat>
          <c:val>
            <c:numRef>
              <c:f>Tabelle1!$D$2</c:f>
              <c:numCache>
                <c:formatCode>General</c:formatCode>
                <c:ptCount val="1"/>
                <c:pt idx="0">
                  <c:v>2</c:v>
                </c:pt>
              </c:numCache>
            </c:numRef>
          </c:val>
          <c:extLst>
            <c:ext xmlns:c16="http://schemas.microsoft.com/office/drawing/2014/chart" uri="{C3380CC4-5D6E-409C-BE32-E72D297353CC}">
              <c16:uniqueId val="{00000002-9C2C-4498-84DD-BEBB016BB881}"/>
            </c:ext>
          </c:extLst>
        </c:ser>
        <c:ser>
          <c:idx val="3"/>
          <c:order val="3"/>
          <c:tx>
            <c:strRef>
              <c:f>Tabelle1!$E$1</c:f>
              <c:strCache>
                <c:ptCount val="1"/>
                <c:pt idx="0">
                  <c:v>Description 4</c:v>
                </c:pt>
              </c:strCache>
            </c:strRef>
          </c:tx>
          <c:spPr>
            <a:solidFill>
              <a:schemeClr val="accent4"/>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3-9C2C-4498-84DD-BEBB016BB881}"/>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c:f>
              <c:numCache>
                <c:formatCode>General</c:formatCode>
                <c:ptCount val="1"/>
                <c:pt idx="0">
                  <c:v>2019</c:v>
                </c:pt>
              </c:numCache>
            </c:numRef>
          </c:cat>
          <c:val>
            <c:numRef>
              <c:f>Tabelle1!$E$2</c:f>
              <c:numCache>
                <c:formatCode>General</c:formatCode>
                <c:ptCount val="1"/>
                <c:pt idx="0">
                  <c:v>1.1000000000000001</c:v>
                </c:pt>
              </c:numCache>
            </c:numRef>
          </c:val>
          <c:extLst>
            <c:ext xmlns:c16="http://schemas.microsoft.com/office/drawing/2014/chart" uri="{C3380CC4-5D6E-409C-BE32-E72D297353CC}">
              <c16:uniqueId val="{00000004-9C2C-4498-84DD-BEBB016BB881}"/>
            </c:ext>
          </c:extLst>
        </c:ser>
        <c:ser>
          <c:idx val="4"/>
          <c:order val="4"/>
          <c:tx>
            <c:strRef>
              <c:f>Tabelle1!$F$1</c:f>
              <c:strCache>
                <c:ptCount val="1"/>
                <c:pt idx="0">
                  <c:v>Description 5</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c:f>
              <c:numCache>
                <c:formatCode>General</c:formatCode>
                <c:ptCount val="1"/>
                <c:pt idx="0">
                  <c:v>2019</c:v>
                </c:pt>
              </c:numCache>
            </c:numRef>
          </c:cat>
          <c:val>
            <c:numRef>
              <c:f>Tabelle1!$F$2</c:f>
              <c:numCache>
                <c:formatCode>General</c:formatCode>
                <c:ptCount val="1"/>
                <c:pt idx="0">
                  <c:v>2.5</c:v>
                </c:pt>
              </c:numCache>
            </c:numRef>
          </c:val>
          <c:extLst>
            <c:ext xmlns:c16="http://schemas.microsoft.com/office/drawing/2014/chart" uri="{C3380CC4-5D6E-409C-BE32-E72D297353CC}">
              <c16:uniqueId val="{00000005-9C2C-4498-84DD-BEBB016BB881}"/>
            </c:ext>
          </c:extLst>
        </c:ser>
        <c:ser>
          <c:idx val="5"/>
          <c:order val="5"/>
          <c:tx>
            <c:strRef>
              <c:f>Tabelle1!$G$1</c:f>
              <c:strCache>
                <c:ptCount val="1"/>
                <c:pt idx="0">
                  <c:v>Description 6</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c:f>
              <c:numCache>
                <c:formatCode>General</c:formatCode>
                <c:ptCount val="1"/>
                <c:pt idx="0">
                  <c:v>2019</c:v>
                </c:pt>
              </c:numCache>
            </c:numRef>
          </c:cat>
          <c:val>
            <c:numRef>
              <c:f>Tabelle1!$G$2</c:f>
              <c:numCache>
                <c:formatCode>General</c:formatCode>
                <c:ptCount val="1"/>
                <c:pt idx="0">
                  <c:v>2</c:v>
                </c:pt>
              </c:numCache>
            </c:numRef>
          </c:val>
          <c:extLst>
            <c:ext xmlns:c16="http://schemas.microsoft.com/office/drawing/2014/chart" uri="{C3380CC4-5D6E-409C-BE32-E72D297353CC}">
              <c16:uniqueId val="{00000006-9C2C-4498-84DD-BEBB016BB881}"/>
            </c:ext>
          </c:extLst>
        </c:ser>
        <c:dLbls>
          <c:dLblPos val="inEnd"/>
          <c:showLegendKey val="0"/>
          <c:showVal val="1"/>
          <c:showCatName val="0"/>
          <c:showSerName val="0"/>
          <c:showPercent val="0"/>
          <c:showBubbleSize val="0"/>
        </c:dLbls>
        <c:gapWidth val="300"/>
        <c:overlap val="-45"/>
        <c:axId val="398486872"/>
        <c:axId val="398483920"/>
      </c:barChart>
      <c:catAx>
        <c:axId val="3984868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accent2">
                    <a:lumMod val="60000"/>
                    <a:lumOff val="40000"/>
                  </a:schemeClr>
                </a:solidFill>
                <a:latin typeface="+mj-lt"/>
                <a:ea typeface="+mn-ea"/>
                <a:cs typeface="+mn-cs"/>
              </a:defRPr>
            </a:pPr>
            <a:endParaRPr lang="en-US"/>
          </a:p>
        </c:txPr>
        <c:crossAx val="398483920"/>
        <c:crosses val="autoZero"/>
        <c:auto val="1"/>
        <c:lblAlgn val="ctr"/>
        <c:lblOffset val="100"/>
        <c:noMultiLvlLbl val="0"/>
      </c:catAx>
      <c:valAx>
        <c:axId val="398483920"/>
        <c:scaling>
          <c:orientation val="minMax"/>
        </c:scaling>
        <c:delete val="1"/>
        <c:axPos val="l"/>
        <c:numFmt formatCode="General" sourceLinked="1"/>
        <c:majorTickMark val="none"/>
        <c:minorTickMark val="none"/>
        <c:tickLblPos val="nextTo"/>
        <c:crossAx val="398486872"/>
        <c:crosses val="autoZero"/>
        <c:crossBetween val="between"/>
      </c:valAx>
      <c:spPr>
        <a:noFill/>
        <a:ln>
          <a:noFill/>
        </a:ln>
        <a:effectLst/>
      </c:spPr>
    </c:plotArea>
    <c:legend>
      <c:legendPos val="b"/>
      <c:layout>
        <c:manualLayout>
          <c:xMode val="edge"/>
          <c:yMode val="edge"/>
          <c:x val="2.1050680198863369E-2"/>
          <c:y val="0.87446860575525032"/>
          <c:w val="0.95513196700590786"/>
          <c:h val="0.12553139424474954"/>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accent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j-lt"/>
                <a:ea typeface="+mn-ea"/>
                <a:cs typeface="+mn-cs"/>
              </a:defRPr>
            </a:pPr>
            <a:r>
              <a:rPr lang="en-US" sz="2000" dirty="0">
                <a:solidFill>
                  <a:schemeClr val="accent2">
                    <a:lumMod val="60000"/>
                    <a:lumOff val="40000"/>
                  </a:schemeClr>
                </a:solidFill>
                <a:latin typeface="+mj-lt"/>
              </a:rPr>
              <a:t>Placeholder</a:t>
            </a:r>
          </a:p>
        </c:rich>
      </c:tx>
      <c:layout>
        <c:manualLayout>
          <c:xMode val="edge"/>
          <c:yMode val="edge"/>
          <c:x val="0.38581703446403326"/>
          <c:y val="0.37534786551896615"/>
        </c:manualLayout>
      </c:layout>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j-lt"/>
              <a:ea typeface="+mn-ea"/>
              <a:cs typeface="+mn-cs"/>
            </a:defRPr>
          </a:pPr>
          <a:endParaRPr lang="en-US"/>
        </a:p>
      </c:txPr>
    </c:title>
    <c:autoTitleDeleted val="0"/>
    <c:plotArea>
      <c:layout>
        <c:manualLayout>
          <c:layoutTarget val="inner"/>
          <c:xMode val="edge"/>
          <c:yMode val="edge"/>
          <c:x val="0.22631438014362354"/>
          <c:y val="4.4715637549113181E-2"/>
          <c:w val="0.55252034042712561"/>
          <c:h val="0.73903705464384661"/>
        </c:manualLayout>
      </c:layout>
      <c:doughnutChart>
        <c:varyColors val="1"/>
        <c:ser>
          <c:idx val="0"/>
          <c:order val="0"/>
          <c:tx>
            <c:strRef>
              <c:f>Tabelle1!$B$1</c:f>
              <c:strCache>
                <c:ptCount val="1"/>
                <c:pt idx="0">
                  <c:v>Placeholder</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0D1-49B4-A4AC-AEF4604C81AC}"/>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70D1-49B4-A4AC-AEF4604C81AC}"/>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0D1-49B4-A4AC-AEF4604C81AC}"/>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0D1-49B4-A4AC-AEF4604C81AC}"/>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70D1-49B4-A4AC-AEF4604C81AC}"/>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70D1-49B4-A4AC-AEF4604C81AC}"/>
              </c:ext>
            </c:extLst>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Tabelle1!$A$2:$A$7</c:f>
              <c:strCache>
                <c:ptCount val="6"/>
                <c:pt idx="0">
                  <c:v>Description 1</c:v>
                </c:pt>
                <c:pt idx="1">
                  <c:v>Description 2</c:v>
                </c:pt>
                <c:pt idx="2">
                  <c:v>Description 3</c:v>
                </c:pt>
                <c:pt idx="3">
                  <c:v>Description 4</c:v>
                </c:pt>
                <c:pt idx="4">
                  <c:v>Description 5</c:v>
                </c:pt>
                <c:pt idx="5">
                  <c:v>Description 6</c:v>
                </c:pt>
              </c:strCache>
            </c:strRef>
          </c:cat>
          <c:val>
            <c:numRef>
              <c:f>Tabelle1!$B$2:$B$7</c:f>
              <c:numCache>
                <c:formatCode>0%</c:formatCode>
                <c:ptCount val="6"/>
                <c:pt idx="0">
                  <c:v>0.35</c:v>
                </c:pt>
                <c:pt idx="1">
                  <c:v>0.2</c:v>
                </c:pt>
                <c:pt idx="2">
                  <c:v>0.2</c:v>
                </c:pt>
                <c:pt idx="3">
                  <c:v>0.1</c:v>
                </c:pt>
                <c:pt idx="4">
                  <c:v>0.09</c:v>
                </c:pt>
                <c:pt idx="5">
                  <c:v>0.06</c:v>
                </c:pt>
              </c:numCache>
            </c:numRef>
          </c:val>
          <c:extLst>
            <c:ext xmlns:c16="http://schemas.microsoft.com/office/drawing/2014/chart" uri="{C3380CC4-5D6E-409C-BE32-E72D297353CC}">
              <c16:uniqueId val="{0000000C-70D1-49B4-A4AC-AEF4604C81AC}"/>
            </c:ext>
          </c:extLst>
        </c:ser>
        <c:dLbls>
          <c:showLegendKey val="0"/>
          <c:showVal val="1"/>
          <c:showCatName val="0"/>
          <c:showSerName val="0"/>
          <c:showPercent val="0"/>
          <c:showBubbleSize val="0"/>
          <c:showLeaderLines val="1"/>
        </c:dLbls>
        <c:firstSliceAng val="0"/>
        <c:holeSize val="70"/>
      </c:doughnutChart>
      <c:spPr>
        <a:noFill/>
        <a:ln>
          <a:noFill/>
        </a:ln>
        <a:effectLst/>
      </c:spPr>
    </c:plotArea>
    <c:legend>
      <c:legendPos val="b"/>
      <c:layout>
        <c:manualLayout>
          <c:xMode val="edge"/>
          <c:yMode val="edge"/>
          <c:x val="5.6916681490913529E-2"/>
          <c:y val="0.87458331903591757"/>
          <c:w val="0.88616644976452852"/>
          <c:h val="0.12541668096408246"/>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accent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18F0195B-AAC0-4485-9F29-6D8357901DD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F2263AC1-3B8A-41AB-9112-65C74FFCD6A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9CCC079-5053-475E-A54D-205B97EC3D06}" type="datetimeFigureOut">
              <a:rPr lang="de-DE" smtClean="0"/>
              <a:t>28.10.2024</a:t>
            </a:fld>
            <a:endParaRPr lang="de-DE"/>
          </a:p>
        </p:txBody>
      </p:sp>
      <p:sp>
        <p:nvSpPr>
          <p:cNvPr id="4" name="Fußzeilenplatzhalter 3">
            <a:extLst>
              <a:ext uri="{FF2B5EF4-FFF2-40B4-BE49-F238E27FC236}">
                <a16:creationId xmlns:a16="http://schemas.microsoft.com/office/drawing/2014/main" id="{61642446-1273-40EB-A564-2893A3ED09D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9C7A5BE8-32D1-4959-89B7-37264AED7C1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23E53AD-9846-43AF-BB88-13EAB83CB460}" type="slidenum">
              <a:rPr lang="de-DE" smtClean="0"/>
              <a:t>‹#›</a:t>
            </a:fld>
            <a:endParaRPr lang="de-DE"/>
          </a:p>
        </p:txBody>
      </p:sp>
    </p:spTree>
    <p:extLst>
      <p:ext uri="{BB962C8B-B14F-4D97-AF65-F5344CB8AC3E}">
        <p14:creationId xmlns:p14="http://schemas.microsoft.com/office/powerpoint/2010/main" val="25248121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754B81-5EE1-4ADD-96E5-9272BFCD728C}" type="datetimeFigureOut">
              <a:rPr lang="de-DE" smtClean="0"/>
              <a:t>28.10.2024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190D37-2F0A-4776-8FB2-135ED85E081F}" type="slidenum">
              <a:rPr lang="de-DE" smtClean="0"/>
              <a:t>‹#›</a:t>
            </a:fld>
            <a:endParaRPr lang="de-DE"/>
          </a:p>
        </p:txBody>
      </p:sp>
    </p:spTree>
    <p:extLst>
      <p:ext uri="{BB962C8B-B14F-4D97-AF65-F5344CB8AC3E}">
        <p14:creationId xmlns:p14="http://schemas.microsoft.com/office/powerpoint/2010/main" val="4058011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p:spTree>
      <p:nvGrpSpPr>
        <p:cNvPr id="1" name=""/>
        <p:cNvGrpSpPr/>
        <p:nvPr/>
      </p:nvGrpSpPr>
      <p:grpSpPr>
        <a:xfrm>
          <a:off x="0" y="0"/>
          <a:ext cx="0" cy="0"/>
          <a:chOff x="0" y="0"/>
          <a:chExt cx="0" cy="0"/>
        </a:xfrm>
      </p:grpSpPr>
      <p:pic>
        <p:nvPicPr>
          <p:cNvPr id="6" name="Grafik 5" descr="Ein Bild, das Zeichnung enthält.&#10;&#10;Automatisch generierte Beschreibung">
            <a:extLst>
              <a:ext uri="{FF2B5EF4-FFF2-40B4-BE49-F238E27FC236}">
                <a16:creationId xmlns:a16="http://schemas.microsoft.com/office/drawing/2014/main" id="{D791919E-785E-4FEC-AD1D-8D57681CF19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gray">
          <a:xfrm>
            <a:off x="379260" y="687790"/>
            <a:ext cx="1800234" cy="644400"/>
          </a:xfrm>
          <a:prstGeom prst="rect">
            <a:avLst/>
          </a:prstGeom>
        </p:spPr>
      </p:pic>
      <p:sp>
        <p:nvSpPr>
          <p:cNvPr id="13" name="Subtitle">
            <a:extLst>
              <a:ext uri="{FF2B5EF4-FFF2-40B4-BE49-F238E27FC236}">
                <a16:creationId xmlns:a16="http://schemas.microsoft.com/office/drawing/2014/main" id="{942771FB-F881-4D1D-8E15-2B1D6589025F}"/>
              </a:ext>
            </a:extLst>
          </p:cNvPr>
          <p:cNvSpPr>
            <a:spLocks noGrp="1"/>
          </p:cNvSpPr>
          <p:nvPr>
            <p:ph type="body" sz="quarter" idx="13" hasCustomPrompt="1"/>
          </p:nvPr>
        </p:nvSpPr>
        <p:spPr bwMode="gray">
          <a:xfrm>
            <a:off x="540070" y="5267335"/>
            <a:ext cx="11111046" cy="396000"/>
          </a:xfrm>
        </p:spPr>
        <p:txBody>
          <a:bodyPr>
            <a:noAutofit/>
          </a:bodyPr>
          <a:lstStyle>
            <a:lvl1pPr marL="0" indent="0">
              <a:buNone/>
              <a:defRPr sz="3000" cap="all" spc="200" baseline="0">
                <a:solidFill>
                  <a:schemeClr val="accent2">
                    <a:lumMod val="60000"/>
                    <a:lumOff val="40000"/>
                  </a:schemeClr>
                </a:solidFill>
                <a:latin typeface="+mj-lt"/>
              </a:defRPr>
            </a:lvl1pPr>
          </a:lstStyle>
          <a:p>
            <a:pPr lvl="0"/>
            <a:r>
              <a:rPr lang="en-US" dirty="0"/>
              <a:t>Enter your subtitle here</a:t>
            </a:r>
          </a:p>
        </p:txBody>
      </p:sp>
      <p:sp>
        <p:nvSpPr>
          <p:cNvPr id="15" name="Title">
            <a:extLst>
              <a:ext uri="{FF2B5EF4-FFF2-40B4-BE49-F238E27FC236}">
                <a16:creationId xmlns:a16="http://schemas.microsoft.com/office/drawing/2014/main" id="{958533D4-0818-4C0E-9638-2C7796D4C06A}"/>
              </a:ext>
            </a:extLst>
          </p:cNvPr>
          <p:cNvSpPr>
            <a:spLocks noGrp="1"/>
          </p:cNvSpPr>
          <p:nvPr>
            <p:ph type="title" hasCustomPrompt="1"/>
          </p:nvPr>
        </p:nvSpPr>
        <p:spPr bwMode="gray">
          <a:xfrm>
            <a:off x="540070" y="3990745"/>
            <a:ext cx="11111046" cy="720000"/>
          </a:xfrm>
          <a:prstGeom prst="rect">
            <a:avLst/>
          </a:prstGeom>
        </p:spPr>
        <p:txBody>
          <a:bodyPr vert="horz" lIns="0" tIns="0" rIns="0" bIns="0" rtlCol="0" anchor="t">
            <a:noAutofit/>
          </a:bodyPr>
          <a:lstStyle>
            <a:lvl1pPr>
              <a:defRPr sz="6000"/>
            </a:lvl1pPr>
          </a:lstStyle>
          <a:p>
            <a:r>
              <a:rPr lang="en-US" dirty="0"/>
              <a:t>Click to edit Master title style</a:t>
            </a:r>
          </a:p>
        </p:txBody>
      </p:sp>
      <p:sp>
        <p:nvSpPr>
          <p:cNvPr id="18" name="Textplatzhalter 16">
            <a:extLst>
              <a:ext uri="{FF2B5EF4-FFF2-40B4-BE49-F238E27FC236}">
                <a16:creationId xmlns:a16="http://schemas.microsoft.com/office/drawing/2014/main" id="{23AB4171-438C-4C14-85B3-85C9C26B7326}"/>
              </a:ext>
            </a:extLst>
          </p:cNvPr>
          <p:cNvSpPr>
            <a:spLocks noGrp="1"/>
          </p:cNvSpPr>
          <p:nvPr>
            <p:ph type="body" sz="quarter" idx="14" hasCustomPrompt="1"/>
          </p:nvPr>
        </p:nvSpPr>
        <p:spPr bwMode="gray">
          <a:xfrm>
            <a:off x="554109" y="3561539"/>
            <a:ext cx="6300820" cy="216000"/>
          </a:xfrm>
        </p:spPr>
        <p:txBody>
          <a:bodyPr>
            <a:noAutofit/>
          </a:bodyPr>
          <a:lstStyle>
            <a:lvl1pPr marL="0" indent="0">
              <a:buNone/>
              <a:defRPr lang="de-DE" sz="1600" kern="1200" spc="200" dirty="0">
                <a:solidFill>
                  <a:schemeClr val="accent2">
                    <a:lumMod val="60000"/>
                    <a:lumOff val="40000"/>
                  </a:schemeClr>
                </a:solidFill>
                <a:latin typeface="+mj-lt"/>
                <a:ea typeface="+mn-ea"/>
                <a:cs typeface="+mn-cs"/>
              </a:defRPr>
            </a:lvl1pPr>
          </a:lstStyle>
          <a:p>
            <a:pPr lvl="0"/>
            <a:r>
              <a:rPr lang="de-DE" dirty="0"/>
              <a:t>D/MM/YYYY – Speaker </a:t>
            </a:r>
          </a:p>
        </p:txBody>
      </p:sp>
      <p:sp>
        <p:nvSpPr>
          <p:cNvPr id="31" name="Freihandform: Form 30">
            <a:extLst>
              <a:ext uri="{FF2B5EF4-FFF2-40B4-BE49-F238E27FC236}">
                <a16:creationId xmlns:a16="http://schemas.microsoft.com/office/drawing/2014/main" id="{D9DDA2B6-D767-40E8-8D49-A45BF2A7434C}"/>
              </a:ext>
            </a:extLst>
          </p:cNvPr>
          <p:cNvSpPr>
            <a:spLocks noChangeAspect="1"/>
          </p:cNvSpPr>
          <p:nvPr userDrawn="1"/>
        </p:nvSpPr>
        <p:spPr bwMode="gray">
          <a:xfrm>
            <a:off x="7426885" y="2"/>
            <a:ext cx="4765115" cy="3798443"/>
          </a:xfrm>
          <a:custGeom>
            <a:avLst/>
            <a:gdLst>
              <a:gd name="connsiteX0" fmla="*/ 0 w 4764495"/>
              <a:gd name="connsiteY0" fmla="*/ 0 h 3798443"/>
              <a:gd name="connsiteX1" fmla="*/ 610116 w 4764495"/>
              <a:gd name="connsiteY1" fmla="*/ 0 h 3798443"/>
              <a:gd name="connsiteX2" fmla="*/ 1353406 w 4764495"/>
              <a:gd name="connsiteY2" fmla="*/ 1186851 h 3798443"/>
              <a:gd name="connsiteX3" fmla="*/ 1354455 w 4764495"/>
              <a:gd name="connsiteY3" fmla="*/ 1186851 h 3798443"/>
              <a:gd name="connsiteX4" fmla="*/ 2190710 w 4764495"/>
              <a:gd name="connsiteY4" fmla="*/ 2519403 h 3798443"/>
              <a:gd name="connsiteX5" fmla="*/ 2197006 w 4764495"/>
              <a:gd name="connsiteY5" fmla="*/ 2530945 h 3798443"/>
              <a:gd name="connsiteX6" fmla="*/ 2534865 w 4764495"/>
              <a:gd name="connsiteY6" fmla="*/ 3069212 h 3798443"/>
              <a:gd name="connsiteX7" fmla="*/ 2819213 w 4764495"/>
              <a:gd name="connsiteY7" fmla="*/ 2614885 h 3798443"/>
              <a:gd name="connsiteX8" fmla="*/ 1181952 w 4764495"/>
              <a:gd name="connsiteY8" fmla="*/ 0 h 3798443"/>
              <a:gd name="connsiteX9" fmla="*/ 1792041 w 4764495"/>
              <a:gd name="connsiteY9" fmla="*/ 0 h 3798443"/>
              <a:gd name="connsiteX10" fmla="*/ 1794092 w 4764495"/>
              <a:gd name="connsiteY10" fmla="*/ 3294 h 3798443"/>
              <a:gd name="connsiteX11" fmla="*/ 2505486 w 4764495"/>
              <a:gd name="connsiteY11" fmla="*/ 1139635 h 3798443"/>
              <a:gd name="connsiteX12" fmla="*/ 2535914 w 4764495"/>
              <a:gd name="connsiteY12" fmla="*/ 1187900 h 3798443"/>
              <a:gd name="connsiteX13" fmla="*/ 2726878 w 4764495"/>
              <a:gd name="connsiteY13" fmla="*/ 886765 h 3798443"/>
              <a:gd name="connsiteX14" fmla="*/ 2724780 w 4764495"/>
              <a:gd name="connsiteY14" fmla="*/ 886765 h 3798443"/>
              <a:gd name="connsiteX15" fmla="*/ 3279627 w 4764495"/>
              <a:gd name="connsiteY15" fmla="*/ 0 h 3798443"/>
              <a:gd name="connsiteX16" fmla="*/ 3888819 w 4764495"/>
              <a:gd name="connsiteY16" fmla="*/ 0 h 3798443"/>
              <a:gd name="connsiteX17" fmla="*/ 3361677 w 4764495"/>
              <a:gd name="connsiteY17" fmla="*/ 841647 h 3798443"/>
              <a:gd name="connsiteX18" fmla="*/ 3363775 w 4764495"/>
              <a:gd name="connsiteY18" fmla="*/ 841647 h 3798443"/>
              <a:gd name="connsiteX19" fmla="*/ 2851740 w 4764495"/>
              <a:gd name="connsiteY19" fmla="*/ 1655868 h 3798443"/>
              <a:gd name="connsiteX20" fmla="*/ 2840198 w 4764495"/>
              <a:gd name="connsiteY20" fmla="*/ 1674754 h 3798443"/>
              <a:gd name="connsiteX21" fmla="*/ 3126644 w 4764495"/>
              <a:gd name="connsiteY21" fmla="*/ 2132228 h 3798443"/>
              <a:gd name="connsiteX22" fmla="*/ 4460696 w 4764495"/>
              <a:gd name="connsiteY22" fmla="*/ 0 h 3798443"/>
              <a:gd name="connsiteX23" fmla="*/ 4764495 w 4764495"/>
              <a:gd name="connsiteY23" fmla="*/ 0 h 3798443"/>
              <a:gd name="connsiteX24" fmla="*/ 4764495 w 4764495"/>
              <a:gd name="connsiteY24" fmla="*/ 487332 h 3798443"/>
              <a:gd name="connsiteX25" fmla="*/ 4448703 w 4764495"/>
              <a:gd name="connsiteY25" fmla="*/ 991690 h 3798443"/>
              <a:gd name="connsiteX26" fmla="*/ 3617695 w 4764495"/>
              <a:gd name="connsiteY26" fmla="*/ 2315848 h 3798443"/>
              <a:gd name="connsiteX27" fmla="*/ 2762553 w 4764495"/>
              <a:gd name="connsiteY27" fmla="*/ 3677778 h 3798443"/>
              <a:gd name="connsiteX28" fmla="*/ 2533816 w 4764495"/>
              <a:gd name="connsiteY28" fmla="*/ 3798443 h 3798443"/>
              <a:gd name="connsiteX29" fmla="*/ 2299832 w 4764495"/>
              <a:gd name="connsiteY29" fmla="*/ 3671483 h 3798443"/>
              <a:gd name="connsiteX30" fmla="*/ 1724842 w 4764495"/>
              <a:gd name="connsiteY30" fmla="*/ 2752337 h 3798443"/>
              <a:gd name="connsiteX31" fmla="*/ 570663 w 4764495"/>
              <a:gd name="connsiteY31" fmla="*/ 922439 h 3798443"/>
              <a:gd name="connsiteX32" fmla="*/ 494067 w 4764495"/>
              <a:gd name="connsiteY32" fmla="*/ 797578 h 3798443"/>
              <a:gd name="connsiteX33" fmla="*/ 0 w 4764495"/>
              <a:gd name="connsiteY33" fmla="*/ 0 h 3798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64495" h="3798443">
                <a:moveTo>
                  <a:pt x="0" y="0"/>
                </a:moveTo>
                <a:lnTo>
                  <a:pt x="610116" y="0"/>
                </a:lnTo>
                <a:lnTo>
                  <a:pt x="1353406" y="1186851"/>
                </a:lnTo>
                <a:lnTo>
                  <a:pt x="1354455" y="1186851"/>
                </a:lnTo>
                <a:cubicBezTo>
                  <a:pt x="1632507" y="1630685"/>
                  <a:pt x="1911609" y="2075569"/>
                  <a:pt x="2190710" y="2519403"/>
                </a:cubicBezTo>
                <a:lnTo>
                  <a:pt x="2197006" y="2530945"/>
                </a:lnTo>
                <a:lnTo>
                  <a:pt x="2534865" y="3069212"/>
                </a:lnTo>
                <a:lnTo>
                  <a:pt x="2819213" y="2614885"/>
                </a:lnTo>
                <a:lnTo>
                  <a:pt x="1181952" y="0"/>
                </a:lnTo>
                <a:lnTo>
                  <a:pt x="1792041" y="0"/>
                </a:lnTo>
                <a:lnTo>
                  <a:pt x="1794092" y="3294"/>
                </a:lnTo>
                <a:cubicBezTo>
                  <a:pt x="2031224" y="382074"/>
                  <a:pt x="2268355" y="760854"/>
                  <a:pt x="2505486" y="1139635"/>
                </a:cubicBezTo>
                <a:lnTo>
                  <a:pt x="2535914" y="1187900"/>
                </a:lnTo>
                <a:lnTo>
                  <a:pt x="2726878" y="886765"/>
                </a:lnTo>
                <a:lnTo>
                  <a:pt x="2724780" y="886765"/>
                </a:lnTo>
                <a:lnTo>
                  <a:pt x="3279627" y="0"/>
                </a:lnTo>
                <a:lnTo>
                  <a:pt x="3888819" y="0"/>
                </a:lnTo>
                <a:lnTo>
                  <a:pt x="3361677" y="841647"/>
                </a:lnTo>
                <a:lnTo>
                  <a:pt x="3363775" y="841647"/>
                </a:lnTo>
                <a:cubicBezTo>
                  <a:pt x="3193796" y="1113404"/>
                  <a:pt x="3022768" y="1385160"/>
                  <a:pt x="2851740" y="1655868"/>
                </a:cubicBezTo>
                <a:lnTo>
                  <a:pt x="2840198" y="1674754"/>
                </a:lnTo>
                <a:lnTo>
                  <a:pt x="3126644" y="2132228"/>
                </a:lnTo>
                <a:lnTo>
                  <a:pt x="4460696" y="0"/>
                </a:lnTo>
                <a:lnTo>
                  <a:pt x="4764495" y="0"/>
                </a:lnTo>
                <a:lnTo>
                  <a:pt x="4764495" y="487332"/>
                </a:lnTo>
                <a:lnTo>
                  <a:pt x="4448703" y="991690"/>
                </a:lnTo>
                <a:cubicBezTo>
                  <a:pt x="4171700" y="1433426"/>
                  <a:pt x="3894697" y="1875161"/>
                  <a:pt x="3617695" y="2315848"/>
                </a:cubicBezTo>
                <a:cubicBezTo>
                  <a:pt x="3332297" y="2769125"/>
                  <a:pt x="3046901" y="3223452"/>
                  <a:pt x="2762553" y="3677778"/>
                </a:cubicBezTo>
                <a:cubicBezTo>
                  <a:pt x="2688056" y="3755423"/>
                  <a:pt x="2609362" y="3798443"/>
                  <a:pt x="2533816" y="3798443"/>
                </a:cubicBezTo>
                <a:cubicBezTo>
                  <a:pt x="2458270" y="3798443"/>
                  <a:pt x="2379576" y="3755423"/>
                  <a:pt x="2299832" y="3671483"/>
                </a:cubicBezTo>
                <a:lnTo>
                  <a:pt x="1724842" y="2752337"/>
                </a:lnTo>
                <a:lnTo>
                  <a:pt x="570663" y="922439"/>
                </a:lnTo>
                <a:cubicBezTo>
                  <a:pt x="545481" y="880469"/>
                  <a:pt x="519249" y="839548"/>
                  <a:pt x="494067" y="797578"/>
                </a:cubicBezTo>
                <a:lnTo>
                  <a:pt x="0" y="0"/>
                </a:lnTo>
                <a:close/>
              </a:path>
            </a:pathLst>
          </a:custGeom>
          <a:solidFill>
            <a:schemeClr val="accent2">
              <a:alpha val="20000"/>
            </a:schemeClr>
          </a:solidFill>
          <a:ln w="104775" cap="flat">
            <a:noFill/>
            <a:prstDash val="solid"/>
            <a:miter/>
          </a:ln>
        </p:spPr>
        <p:txBody>
          <a:bodyPr rtlCol="0" anchor="ctr"/>
          <a:lstStyle/>
          <a:p>
            <a:endParaRPr lang="de-DE" sz="1800"/>
          </a:p>
        </p:txBody>
      </p:sp>
      <p:sp>
        <p:nvSpPr>
          <p:cNvPr id="46" name="Textplatzhalter 44">
            <a:extLst>
              <a:ext uri="{FF2B5EF4-FFF2-40B4-BE49-F238E27FC236}">
                <a16:creationId xmlns:a16="http://schemas.microsoft.com/office/drawing/2014/main" id="{213D9740-A5D6-42C6-9F8E-6B3D67912D79}"/>
              </a:ext>
            </a:extLst>
          </p:cNvPr>
          <p:cNvSpPr>
            <a:spLocks noGrp="1"/>
          </p:cNvSpPr>
          <p:nvPr>
            <p:ph type="body" sz="quarter" idx="15" hasCustomPrompt="1"/>
          </p:nvPr>
        </p:nvSpPr>
        <p:spPr bwMode="gray">
          <a:xfrm>
            <a:off x="554110" y="4964567"/>
            <a:ext cx="6300820" cy="0"/>
          </a:xfrm>
          <a:ln w="6350" cap="sq">
            <a:solidFill>
              <a:schemeClr val="accent2">
                <a:lumMod val="60000"/>
                <a:lumOff val="40000"/>
              </a:schemeClr>
            </a:solidFill>
            <a:miter lim="800000"/>
          </a:ln>
        </p:spPr>
        <p:txBody>
          <a:bodyPr/>
          <a:lstStyle>
            <a:lvl1pPr marL="0" indent="0">
              <a:buNone/>
              <a:defRPr/>
            </a:lvl1pPr>
          </a:lstStyle>
          <a:p>
            <a:pPr lvl="0"/>
            <a:r>
              <a:rPr lang="de-DE" dirty="0"/>
              <a:t> </a:t>
            </a:r>
          </a:p>
        </p:txBody>
      </p:sp>
      <p:grpSp>
        <p:nvGrpSpPr>
          <p:cNvPr id="48" name="Gruppieren 47">
            <a:extLst>
              <a:ext uri="{FF2B5EF4-FFF2-40B4-BE49-F238E27FC236}">
                <a16:creationId xmlns:a16="http://schemas.microsoft.com/office/drawing/2014/main" id="{89D0D60A-203D-4730-9030-24E04073BD7E}"/>
              </a:ext>
            </a:extLst>
          </p:cNvPr>
          <p:cNvGrpSpPr/>
          <p:nvPr userDrawn="1"/>
        </p:nvGrpSpPr>
        <p:grpSpPr bwMode="gray">
          <a:xfrm>
            <a:off x="-739146" y="-737252"/>
            <a:ext cx="12390264" cy="7642152"/>
            <a:chOff x="-739050" y="-737252"/>
            <a:chExt cx="12388651" cy="7642152"/>
          </a:xfrm>
        </p:grpSpPr>
        <p:grpSp>
          <p:nvGrpSpPr>
            <p:cNvPr id="49" name="Helpline">
              <a:extLst>
                <a:ext uri="{FF2B5EF4-FFF2-40B4-BE49-F238E27FC236}">
                  <a16:creationId xmlns:a16="http://schemas.microsoft.com/office/drawing/2014/main" id="{181EFB87-3C9D-4B25-A4F9-3E9552F083D1}"/>
                </a:ext>
              </a:extLst>
            </p:cNvPr>
            <p:cNvGrpSpPr/>
            <p:nvPr userDrawn="1"/>
          </p:nvGrpSpPr>
          <p:grpSpPr bwMode="gray">
            <a:xfrm>
              <a:off x="540001" y="-737252"/>
              <a:ext cx="900000" cy="720000"/>
              <a:chOff x="540001" y="-737252"/>
              <a:chExt cx="900000" cy="720000"/>
            </a:xfrm>
          </p:grpSpPr>
          <p:cxnSp>
            <p:nvCxnSpPr>
              <p:cNvPr id="62" name="Line">
                <a:extLst>
                  <a:ext uri="{FF2B5EF4-FFF2-40B4-BE49-F238E27FC236}">
                    <a16:creationId xmlns:a16="http://schemas.microsoft.com/office/drawing/2014/main" id="{C9DEBA7A-56F4-42A0-9EEA-55FAA59A5980}"/>
                  </a:ext>
                </a:extLst>
              </p:cNvPr>
              <p:cNvCxnSpPr/>
              <p:nvPr userDrawn="1"/>
            </p:nvCxnSpPr>
            <p:spPr bwMode="gray">
              <a:xfrm flipV="1">
                <a:off x="540002" y="-737252"/>
                <a:ext cx="0" cy="720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3" name="Text">
                <a:extLst>
                  <a:ext uri="{FF2B5EF4-FFF2-40B4-BE49-F238E27FC236}">
                    <a16:creationId xmlns:a16="http://schemas.microsoft.com/office/drawing/2014/main" id="{A81278E1-6A86-4A90-9BAE-03B17F776DE2}"/>
                  </a:ext>
                </a:extLst>
              </p:cNvPr>
              <p:cNvSpPr txBox="1"/>
              <p:nvPr userDrawn="1"/>
            </p:nvSpPr>
            <p:spPr bwMode="gray">
              <a:xfrm>
                <a:off x="540001" y="-720000"/>
                <a:ext cx="900000" cy="540000"/>
              </a:xfrm>
              <a:prstGeom prst="rect">
                <a:avLst/>
              </a:prstGeom>
              <a:noFill/>
            </p:spPr>
            <p:txBody>
              <a:bodyPr wrap="square" lIns="72000" tIns="0" rIns="0" bIns="0" rtlCol="0">
                <a:noAutofit/>
              </a:bodyPr>
              <a:lstStyle/>
              <a:p>
                <a:pPr>
                  <a:lnSpc>
                    <a:spcPct val="90000"/>
                  </a:lnSpc>
                  <a:spcAft>
                    <a:spcPts val="1000"/>
                  </a:spcAft>
                </a:pPr>
                <a:r>
                  <a:rPr lang="en-US" sz="1200" noProof="0" dirty="0"/>
                  <a:t>Position Helpline</a:t>
                </a:r>
                <a:br>
                  <a:rPr lang="en-US" sz="1200" noProof="0" dirty="0"/>
                </a:br>
                <a:r>
                  <a:rPr lang="en-US" sz="1200" noProof="0" dirty="0"/>
                  <a:t>15,42</a:t>
                </a:r>
              </a:p>
            </p:txBody>
          </p:sp>
        </p:grpSp>
        <p:grpSp>
          <p:nvGrpSpPr>
            <p:cNvPr id="50" name="Helpline">
              <a:extLst>
                <a:ext uri="{FF2B5EF4-FFF2-40B4-BE49-F238E27FC236}">
                  <a16:creationId xmlns:a16="http://schemas.microsoft.com/office/drawing/2014/main" id="{20FCC7C4-412A-4C5E-894D-9602ED848066}"/>
                </a:ext>
              </a:extLst>
            </p:cNvPr>
            <p:cNvGrpSpPr/>
            <p:nvPr userDrawn="1"/>
          </p:nvGrpSpPr>
          <p:grpSpPr bwMode="gray">
            <a:xfrm>
              <a:off x="10749601" y="-737252"/>
              <a:ext cx="900000" cy="720000"/>
              <a:chOff x="10749601" y="-737252"/>
              <a:chExt cx="900000" cy="720000"/>
            </a:xfrm>
          </p:grpSpPr>
          <p:cxnSp>
            <p:nvCxnSpPr>
              <p:cNvPr id="60" name="Line">
                <a:extLst>
                  <a:ext uri="{FF2B5EF4-FFF2-40B4-BE49-F238E27FC236}">
                    <a16:creationId xmlns:a16="http://schemas.microsoft.com/office/drawing/2014/main" id="{F2A7002B-B6EE-4501-8C93-70763BBF68E2}"/>
                  </a:ext>
                </a:extLst>
              </p:cNvPr>
              <p:cNvCxnSpPr/>
              <p:nvPr userDrawn="1"/>
            </p:nvCxnSpPr>
            <p:spPr bwMode="gray">
              <a:xfrm flipV="1">
                <a:off x="11649601" y="-737252"/>
                <a:ext cx="0" cy="720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1" name="Text">
                <a:extLst>
                  <a:ext uri="{FF2B5EF4-FFF2-40B4-BE49-F238E27FC236}">
                    <a16:creationId xmlns:a16="http://schemas.microsoft.com/office/drawing/2014/main" id="{C2F5CFC0-3431-4031-9DFC-2C4F2FB76E87}"/>
                  </a:ext>
                </a:extLst>
              </p:cNvPr>
              <p:cNvSpPr txBox="1"/>
              <p:nvPr userDrawn="1"/>
            </p:nvSpPr>
            <p:spPr bwMode="gray">
              <a:xfrm>
                <a:off x="10749601" y="-720000"/>
                <a:ext cx="900000" cy="540000"/>
              </a:xfrm>
              <a:prstGeom prst="rect">
                <a:avLst/>
              </a:prstGeom>
              <a:noFill/>
            </p:spPr>
            <p:txBody>
              <a:bodyPr wrap="square" lIns="0" tIns="0" rIns="72000" bIns="0" rtlCol="0">
                <a:noAutofit/>
              </a:bodyPr>
              <a:lstStyle/>
              <a:p>
                <a:pPr algn="r">
                  <a:lnSpc>
                    <a:spcPct val="90000"/>
                  </a:lnSpc>
                  <a:spcAft>
                    <a:spcPts val="1000"/>
                  </a:spcAft>
                </a:pPr>
                <a:r>
                  <a:rPr lang="en-US" sz="1200" noProof="0" dirty="0"/>
                  <a:t>Position Helpline</a:t>
                </a:r>
                <a:br>
                  <a:rPr lang="en-US" sz="1200" noProof="0" dirty="0"/>
                </a:br>
                <a:r>
                  <a:rPr lang="en-US" sz="1200" noProof="0" dirty="0"/>
                  <a:t>15,42</a:t>
                </a:r>
              </a:p>
            </p:txBody>
          </p:sp>
        </p:grpSp>
        <p:grpSp>
          <p:nvGrpSpPr>
            <p:cNvPr id="51" name="Helpline">
              <a:extLst>
                <a:ext uri="{FF2B5EF4-FFF2-40B4-BE49-F238E27FC236}">
                  <a16:creationId xmlns:a16="http://schemas.microsoft.com/office/drawing/2014/main" id="{D0D0AF51-4B6F-41C6-BC9C-02BF1A33EEE3}"/>
                </a:ext>
              </a:extLst>
            </p:cNvPr>
            <p:cNvGrpSpPr/>
            <p:nvPr userDrawn="1"/>
          </p:nvGrpSpPr>
          <p:grpSpPr bwMode="gray">
            <a:xfrm>
              <a:off x="-739050" y="432000"/>
              <a:ext cx="739050" cy="720000"/>
              <a:chOff x="-739050" y="432000"/>
              <a:chExt cx="739050" cy="720000"/>
            </a:xfrm>
          </p:grpSpPr>
          <p:cxnSp>
            <p:nvCxnSpPr>
              <p:cNvPr id="58" name="Line">
                <a:extLst>
                  <a:ext uri="{FF2B5EF4-FFF2-40B4-BE49-F238E27FC236}">
                    <a16:creationId xmlns:a16="http://schemas.microsoft.com/office/drawing/2014/main" id="{65DA7184-1A72-423E-9B8F-F8D82B6C2329}"/>
                  </a:ext>
                </a:extLst>
              </p:cNvPr>
              <p:cNvCxnSpPr/>
              <p:nvPr/>
            </p:nvCxnSpPr>
            <p:spPr bwMode="gray">
              <a:xfrm>
                <a:off x="-739050" y="4320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9" name="Text">
                <a:extLst>
                  <a:ext uri="{FF2B5EF4-FFF2-40B4-BE49-F238E27FC236}">
                    <a16:creationId xmlns:a16="http://schemas.microsoft.com/office/drawing/2014/main" id="{33FBF12F-489F-4860-B88D-0BD546735C85}"/>
                  </a:ext>
                </a:extLst>
              </p:cNvPr>
              <p:cNvSpPr txBox="1"/>
              <p:nvPr userDrawn="1"/>
            </p:nvSpPr>
            <p:spPr bwMode="gray">
              <a:xfrm>
                <a:off x="-720000" y="432000"/>
                <a:ext cx="720000" cy="720000"/>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8,32</a:t>
                </a:r>
              </a:p>
            </p:txBody>
          </p:sp>
        </p:grpSp>
        <p:grpSp>
          <p:nvGrpSpPr>
            <p:cNvPr id="52" name="Helpline">
              <a:extLst>
                <a:ext uri="{FF2B5EF4-FFF2-40B4-BE49-F238E27FC236}">
                  <a16:creationId xmlns:a16="http://schemas.microsoft.com/office/drawing/2014/main" id="{F170A4F5-294D-416D-8771-B412DA39EC7C}"/>
                </a:ext>
              </a:extLst>
            </p:cNvPr>
            <p:cNvGrpSpPr/>
            <p:nvPr userDrawn="1"/>
          </p:nvGrpSpPr>
          <p:grpSpPr bwMode="gray">
            <a:xfrm>
              <a:off x="-739050" y="2193400"/>
              <a:ext cx="739050" cy="694267"/>
              <a:chOff x="-739050" y="1512000"/>
              <a:chExt cx="739050" cy="694267"/>
            </a:xfrm>
          </p:grpSpPr>
          <p:cxnSp>
            <p:nvCxnSpPr>
              <p:cNvPr id="56" name="Line">
                <a:extLst>
                  <a:ext uri="{FF2B5EF4-FFF2-40B4-BE49-F238E27FC236}">
                    <a16:creationId xmlns:a16="http://schemas.microsoft.com/office/drawing/2014/main" id="{22DEB942-A62B-46CB-A02F-4EA1AF280E9F}"/>
                  </a:ext>
                </a:extLst>
              </p:cNvPr>
              <p:cNvCxnSpPr/>
              <p:nvPr userDrawn="1"/>
            </p:nvCxnSpPr>
            <p:spPr bwMode="gray">
              <a:xfrm>
                <a:off x="-739050" y="15120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
                <a:extLst>
                  <a:ext uri="{FF2B5EF4-FFF2-40B4-BE49-F238E27FC236}">
                    <a16:creationId xmlns:a16="http://schemas.microsoft.com/office/drawing/2014/main" id="{B2B77A98-AB22-4657-9E7F-01910ABFA445}"/>
                  </a:ext>
                </a:extLst>
              </p:cNvPr>
              <p:cNvSpPr txBox="1"/>
              <p:nvPr userDrawn="1"/>
            </p:nvSpPr>
            <p:spPr bwMode="gray">
              <a:xfrm>
                <a:off x="-720000" y="1512000"/>
                <a:ext cx="720000" cy="694267"/>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3,44</a:t>
                </a:r>
              </a:p>
            </p:txBody>
          </p:sp>
        </p:grpSp>
        <p:grpSp>
          <p:nvGrpSpPr>
            <p:cNvPr id="53" name="Helpline">
              <a:extLst>
                <a:ext uri="{FF2B5EF4-FFF2-40B4-BE49-F238E27FC236}">
                  <a16:creationId xmlns:a16="http://schemas.microsoft.com/office/drawing/2014/main" id="{E73E746F-9EBE-43E0-B075-1D9110AE2818}"/>
                </a:ext>
              </a:extLst>
            </p:cNvPr>
            <p:cNvGrpSpPr/>
            <p:nvPr userDrawn="1"/>
          </p:nvGrpSpPr>
          <p:grpSpPr bwMode="gray">
            <a:xfrm>
              <a:off x="-739050" y="6184900"/>
              <a:ext cx="739050" cy="720000"/>
              <a:chOff x="-739050" y="5810400"/>
              <a:chExt cx="739050" cy="720000"/>
            </a:xfrm>
          </p:grpSpPr>
          <p:cxnSp>
            <p:nvCxnSpPr>
              <p:cNvPr id="54" name="Line">
                <a:extLst>
                  <a:ext uri="{FF2B5EF4-FFF2-40B4-BE49-F238E27FC236}">
                    <a16:creationId xmlns:a16="http://schemas.microsoft.com/office/drawing/2014/main" id="{0B42E208-0362-4D11-B786-0010FA846E55}"/>
                  </a:ext>
                </a:extLst>
              </p:cNvPr>
              <p:cNvCxnSpPr/>
              <p:nvPr userDrawn="1"/>
            </p:nvCxnSpPr>
            <p:spPr bwMode="gray">
              <a:xfrm>
                <a:off x="-739050" y="58104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5" name="Text">
                <a:extLst>
                  <a:ext uri="{FF2B5EF4-FFF2-40B4-BE49-F238E27FC236}">
                    <a16:creationId xmlns:a16="http://schemas.microsoft.com/office/drawing/2014/main" id="{73CDC0F2-B938-44AC-9536-D42A92D44B25}"/>
                  </a:ext>
                </a:extLst>
              </p:cNvPr>
              <p:cNvSpPr txBox="1"/>
              <p:nvPr userDrawn="1"/>
            </p:nvSpPr>
            <p:spPr bwMode="gray">
              <a:xfrm>
                <a:off x="-720000" y="5810400"/>
                <a:ext cx="720000" cy="720000"/>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7,65</a:t>
                </a:r>
              </a:p>
            </p:txBody>
          </p:sp>
        </p:grpSp>
      </p:grpSp>
    </p:spTree>
    <p:extLst>
      <p:ext uri="{BB962C8B-B14F-4D97-AF65-F5344CB8AC3E}">
        <p14:creationId xmlns:p14="http://schemas.microsoft.com/office/powerpoint/2010/main" val="283028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TWO LINE">
    <p:spTree>
      <p:nvGrpSpPr>
        <p:cNvPr id="1" name=""/>
        <p:cNvGrpSpPr/>
        <p:nvPr/>
      </p:nvGrpSpPr>
      <p:grpSpPr>
        <a:xfrm>
          <a:off x="0" y="0"/>
          <a:ext cx="0" cy="0"/>
          <a:chOff x="0" y="0"/>
          <a:chExt cx="0" cy="0"/>
        </a:xfrm>
      </p:grpSpPr>
      <p:sp>
        <p:nvSpPr>
          <p:cNvPr id="3" name="Content 1"/>
          <p:cNvSpPr>
            <a:spLocks noGrp="1"/>
          </p:cNvSpPr>
          <p:nvPr>
            <p:ph sz="half" idx="1" hasCustomPrompt="1"/>
          </p:nvPr>
        </p:nvSpPr>
        <p:spPr bwMode="gray">
          <a:xfrm>
            <a:off x="540070" y="2190751"/>
            <a:ext cx="5339495" cy="3992563"/>
          </a:xfrm>
        </p:spPr>
        <p:txBody>
          <a:bodyPr>
            <a:no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2"/>
          <p:cNvSpPr>
            <a:spLocks noGrp="1"/>
          </p:cNvSpPr>
          <p:nvPr>
            <p:ph sz="half" idx="2" hasCustomPrompt="1"/>
          </p:nvPr>
        </p:nvSpPr>
        <p:spPr bwMode="gray">
          <a:xfrm>
            <a:off x="6309509" y="2190751"/>
            <a:ext cx="5339495" cy="3992563"/>
          </a:xfrm>
        </p:spPr>
        <p:txBody>
          <a:bodyPr>
            <a:no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cNvSpPr>
            <a:spLocks noGrp="1"/>
          </p:cNvSpPr>
          <p:nvPr>
            <p:ph type="dt" sz="half" idx="10"/>
          </p:nvPr>
        </p:nvSpPr>
        <p:spPr bwMode="gray"/>
        <p:txBody>
          <a:bodyPr/>
          <a:lstStyle/>
          <a:p>
            <a:fld id="{0157487C-F8A8-4464-AA00-95B94E7D4EC6}" type="datetime1">
              <a:rPr lang="en-US" smtClean="0"/>
              <a:t>10/28/2024</a:t>
            </a:fld>
            <a:endParaRPr lang="en-US"/>
          </a:p>
        </p:txBody>
      </p:sp>
      <p:sp>
        <p:nvSpPr>
          <p:cNvPr id="6" name="Footer"/>
          <p:cNvSpPr>
            <a:spLocks noGrp="1"/>
          </p:cNvSpPr>
          <p:nvPr>
            <p:ph type="ftr" sz="quarter" idx="11"/>
          </p:nvPr>
        </p:nvSpPr>
        <p:spPr bwMode="gray"/>
        <p:txBody>
          <a:bodyPr/>
          <a:lstStyle/>
          <a:p>
            <a:r>
              <a:rPr lang="en-US"/>
              <a:t>Presentation Title</a:t>
            </a:r>
          </a:p>
        </p:txBody>
      </p:sp>
      <p:sp>
        <p:nvSpPr>
          <p:cNvPr id="7" name="Slide Number"/>
          <p:cNvSpPr>
            <a:spLocks noGrp="1"/>
          </p:cNvSpPr>
          <p:nvPr>
            <p:ph type="sldNum" sz="quarter" idx="12"/>
          </p:nvPr>
        </p:nvSpPr>
        <p:spPr bwMode="gray"/>
        <p:txBody>
          <a:bodyPr/>
          <a:lstStyle/>
          <a:p>
            <a:fld id="{02CEFE82-39F2-4F47-8A0C-D5AB3496FA5C}" type="slidenum">
              <a:rPr lang="en-US" smtClean="0"/>
              <a:t>‹#›</a:t>
            </a:fld>
            <a:endParaRPr lang="en-US" dirty="0"/>
          </a:p>
        </p:txBody>
      </p:sp>
      <p:sp>
        <p:nvSpPr>
          <p:cNvPr id="9" name="Subtitle">
            <a:extLst>
              <a:ext uri="{FF2B5EF4-FFF2-40B4-BE49-F238E27FC236}">
                <a16:creationId xmlns:a16="http://schemas.microsoft.com/office/drawing/2014/main" id="{0EB5EF7E-AD9D-4B09-AC42-77EC7302695F}"/>
              </a:ext>
            </a:extLst>
          </p:cNvPr>
          <p:cNvSpPr>
            <a:spLocks noGrp="1"/>
          </p:cNvSpPr>
          <p:nvPr>
            <p:ph type="body" sz="quarter" idx="13" hasCustomPrompt="1"/>
          </p:nvPr>
        </p:nvSpPr>
        <p:spPr bwMode="gray">
          <a:xfrm>
            <a:off x="540070" y="1419225"/>
            <a:ext cx="11111046" cy="250218"/>
          </a:xfrm>
        </p:spPr>
        <p:txBody>
          <a:bodyPr/>
          <a:lstStyle>
            <a:lvl1pPr marL="0" indent="0">
              <a:buNone/>
              <a:defRPr sz="1800" cap="none" spc="200" baseline="0">
                <a:solidFill>
                  <a:schemeClr val="accent2">
                    <a:lumMod val="60000"/>
                    <a:lumOff val="40000"/>
                  </a:schemeClr>
                </a:solidFill>
                <a:latin typeface="+mj-lt"/>
              </a:defRPr>
            </a:lvl1pPr>
          </a:lstStyle>
          <a:p>
            <a:pPr lvl="0"/>
            <a:r>
              <a:rPr lang="en-US" dirty="0"/>
              <a:t>Enter your subtitle here</a:t>
            </a:r>
          </a:p>
        </p:txBody>
      </p:sp>
      <p:sp>
        <p:nvSpPr>
          <p:cNvPr id="2" name="Titel 1">
            <a:extLst>
              <a:ext uri="{FF2B5EF4-FFF2-40B4-BE49-F238E27FC236}">
                <a16:creationId xmlns:a16="http://schemas.microsoft.com/office/drawing/2014/main" id="{94872263-8CFA-4CC7-B67B-E27BC967C172}"/>
              </a:ext>
            </a:extLst>
          </p:cNvPr>
          <p:cNvSpPr>
            <a:spLocks noGrp="1"/>
          </p:cNvSpPr>
          <p:nvPr>
            <p:ph type="title" hasCustomPrompt="1"/>
          </p:nvPr>
        </p:nvSpPr>
        <p:spPr bwMode="gray"/>
        <p:txBody>
          <a:bodyPr/>
          <a:lstStyle/>
          <a:p>
            <a:r>
              <a:rPr lang="en-US" dirty="0"/>
              <a:t>Click to edit</a:t>
            </a:r>
            <a:br>
              <a:rPr lang="en-US" dirty="0"/>
            </a:br>
            <a:r>
              <a:rPr lang="en-US" dirty="0"/>
              <a:t>Master title style</a:t>
            </a:r>
            <a:endParaRPr lang="de-DE" dirty="0"/>
          </a:p>
        </p:txBody>
      </p:sp>
    </p:spTree>
    <p:extLst>
      <p:ext uri="{BB962C8B-B14F-4D97-AF65-F5344CB8AC3E}">
        <p14:creationId xmlns:p14="http://schemas.microsoft.com/office/powerpoint/2010/main" val="427085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THREE LINE">
    <p:spTree>
      <p:nvGrpSpPr>
        <p:cNvPr id="1" name=""/>
        <p:cNvGrpSpPr/>
        <p:nvPr/>
      </p:nvGrpSpPr>
      <p:grpSpPr>
        <a:xfrm>
          <a:off x="0" y="0"/>
          <a:ext cx="0" cy="0"/>
          <a:chOff x="0" y="0"/>
          <a:chExt cx="0" cy="0"/>
        </a:xfrm>
      </p:grpSpPr>
      <p:sp>
        <p:nvSpPr>
          <p:cNvPr id="3" name="Content 1"/>
          <p:cNvSpPr>
            <a:spLocks noGrp="1"/>
          </p:cNvSpPr>
          <p:nvPr>
            <p:ph sz="half" idx="1" hasCustomPrompt="1"/>
          </p:nvPr>
        </p:nvSpPr>
        <p:spPr bwMode="gray">
          <a:xfrm>
            <a:off x="540476" y="2190751"/>
            <a:ext cx="3416845" cy="3992563"/>
          </a:xfrm>
        </p:spPr>
        <p:txBody>
          <a:bodyPr>
            <a:no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Content 2"/>
          <p:cNvSpPr>
            <a:spLocks noGrp="1"/>
          </p:cNvSpPr>
          <p:nvPr>
            <p:ph sz="half" idx="14" hasCustomPrompt="1"/>
          </p:nvPr>
        </p:nvSpPr>
        <p:spPr bwMode="gray">
          <a:xfrm>
            <a:off x="4387577" y="2190751"/>
            <a:ext cx="3416845" cy="3992563"/>
          </a:xfrm>
        </p:spPr>
        <p:txBody>
          <a:bodyPr>
            <a:no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3"/>
          <p:cNvSpPr>
            <a:spLocks noGrp="1"/>
          </p:cNvSpPr>
          <p:nvPr>
            <p:ph sz="half" idx="2" hasCustomPrompt="1"/>
          </p:nvPr>
        </p:nvSpPr>
        <p:spPr bwMode="gray">
          <a:xfrm>
            <a:off x="8234272" y="2190751"/>
            <a:ext cx="3416845" cy="3992563"/>
          </a:xfrm>
        </p:spPr>
        <p:txBody>
          <a:bodyPr>
            <a:no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cNvSpPr>
            <a:spLocks noGrp="1"/>
          </p:cNvSpPr>
          <p:nvPr>
            <p:ph type="dt" sz="half" idx="10"/>
          </p:nvPr>
        </p:nvSpPr>
        <p:spPr bwMode="gray"/>
        <p:txBody>
          <a:bodyPr/>
          <a:lstStyle/>
          <a:p>
            <a:fld id="{BEF71B30-C539-485E-B370-16EB4AE4EA96}" type="datetime1">
              <a:rPr lang="en-US" smtClean="0"/>
              <a:t>10/28/2024</a:t>
            </a:fld>
            <a:endParaRPr lang="en-US"/>
          </a:p>
        </p:txBody>
      </p:sp>
      <p:sp>
        <p:nvSpPr>
          <p:cNvPr id="6" name="Footer"/>
          <p:cNvSpPr>
            <a:spLocks noGrp="1"/>
          </p:cNvSpPr>
          <p:nvPr>
            <p:ph type="ftr" sz="quarter" idx="11"/>
          </p:nvPr>
        </p:nvSpPr>
        <p:spPr bwMode="gray"/>
        <p:txBody>
          <a:bodyPr/>
          <a:lstStyle/>
          <a:p>
            <a:r>
              <a:rPr lang="en-US"/>
              <a:t>Presentation Title</a:t>
            </a:r>
          </a:p>
        </p:txBody>
      </p:sp>
      <p:sp>
        <p:nvSpPr>
          <p:cNvPr id="7" name="Slide Number"/>
          <p:cNvSpPr>
            <a:spLocks noGrp="1"/>
          </p:cNvSpPr>
          <p:nvPr>
            <p:ph type="sldNum" sz="quarter" idx="12"/>
          </p:nvPr>
        </p:nvSpPr>
        <p:spPr bwMode="gray"/>
        <p:txBody>
          <a:bodyPr/>
          <a:lstStyle/>
          <a:p>
            <a:fld id="{02CEFE82-39F2-4F47-8A0C-D5AB3496FA5C}" type="slidenum">
              <a:rPr lang="en-US" smtClean="0"/>
              <a:t>‹#›</a:t>
            </a:fld>
            <a:endParaRPr lang="en-US"/>
          </a:p>
        </p:txBody>
      </p:sp>
      <p:sp>
        <p:nvSpPr>
          <p:cNvPr id="10" name="Subtitle">
            <a:extLst>
              <a:ext uri="{FF2B5EF4-FFF2-40B4-BE49-F238E27FC236}">
                <a16:creationId xmlns:a16="http://schemas.microsoft.com/office/drawing/2014/main" id="{FBD4133F-FC7A-444F-B669-13E938A7F2CC}"/>
              </a:ext>
            </a:extLst>
          </p:cNvPr>
          <p:cNvSpPr>
            <a:spLocks noGrp="1"/>
          </p:cNvSpPr>
          <p:nvPr>
            <p:ph type="body" sz="quarter" idx="13" hasCustomPrompt="1"/>
          </p:nvPr>
        </p:nvSpPr>
        <p:spPr bwMode="gray">
          <a:xfrm>
            <a:off x="540070" y="1419225"/>
            <a:ext cx="11111046" cy="250218"/>
          </a:xfrm>
        </p:spPr>
        <p:txBody>
          <a:bodyPr/>
          <a:lstStyle>
            <a:lvl1pPr marL="0" indent="0">
              <a:buNone/>
              <a:defRPr sz="1800" cap="none" spc="200" baseline="0">
                <a:solidFill>
                  <a:schemeClr val="accent2">
                    <a:lumMod val="60000"/>
                    <a:lumOff val="40000"/>
                  </a:schemeClr>
                </a:solidFill>
                <a:latin typeface="+mj-lt"/>
              </a:defRPr>
            </a:lvl1pPr>
          </a:lstStyle>
          <a:p>
            <a:pPr lvl="0"/>
            <a:r>
              <a:rPr lang="en-US" dirty="0"/>
              <a:t>Enter your subtitle here</a:t>
            </a:r>
          </a:p>
        </p:txBody>
      </p:sp>
      <p:sp>
        <p:nvSpPr>
          <p:cNvPr id="2" name="Titel 1">
            <a:extLst>
              <a:ext uri="{FF2B5EF4-FFF2-40B4-BE49-F238E27FC236}">
                <a16:creationId xmlns:a16="http://schemas.microsoft.com/office/drawing/2014/main" id="{9D3CB329-4785-49D0-943E-08931F067E81}"/>
              </a:ext>
            </a:extLst>
          </p:cNvPr>
          <p:cNvSpPr>
            <a:spLocks noGrp="1"/>
          </p:cNvSpPr>
          <p:nvPr>
            <p:ph type="title" hasCustomPrompt="1"/>
          </p:nvPr>
        </p:nvSpPr>
        <p:spPr bwMode="gray"/>
        <p:txBody>
          <a:bodyPr/>
          <a:lstStyle/>
          <a:p>
            <a:r>
              <a:rPr lang="en-US" dirty="0"/>
              <a:t>Click to edit</a:t>
            </a:r>
            <a:br>
              <a:rPr lang="en-US" dirty="0"/>
            </a:br>
            <a:r>
              <a:rPr lang="en-US" dirty="0"/>
              <a:t>Master title style</a:t>
            </a:r>
            <a:endParaRPr lang="de-DE" dirty="0"/>
          </a:p>
        </p:txBody>
      </p:sp>
    </p:spTree>
    <p:extLst>
      <p:ext uri="{BB962C8B-B14F-4D97-AF65-F5344CB8AC3E}">
        <p14:creationId xmlns:p14="http://schemas.microsoft.com/office/powerpoint/2010/main" val="1863044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2_FULL SCREEN PICTURE">
    <p:spTree>
      <p:nvGrpSpPr>
        <p:cNvPr id="1" name=""/>
        <p:cNvGrpSpPr/>
        <p:nvPr/>
      </p:nvGrpSpPr>
      <p:grpSpPr>
        <a:xfrm>
          <a:off x="0" y="0"/>
          <a:ext cx="0" cy="0"/>
          <a:chOff x="0" y="0"/>
          <a:chExt cx="0" cy="0"/>
        </a:xfrm>
      </p:grpSpPr>
      <p:sp>
        <p:nvSpPr>
          <p:cNvPr id="9" name="Picture">
            <a:extLst>
              <a:ext uri="{FF2B5EF4-FFF2-40B4-BE49-F238E27FC236}">
                <a16:creationId xmlns:a16="http://schemas.microsoft.com/office/drawing/2014/main" id="{5A151D9D-45CD-4852-B8F8-A7BA898F7F4A}"/>
              </a:ext>
            </a:extLst>
          </p:cNvPr>
          <p:cNvSpPr>
            <a:spLocks noGrp="1" noChangeAspect="1"/>
          </p:cNvSpPr>
          <p:nvPr>
            <p:ph type="pic" sz="quarter" idx="14" hasCustomPrompt="1"/>
          </p:nvPr>
        </p:nvSpPr>
        <p:spPr bwMode="gray">
          <a:xfrm>
            <a:off x="1" y="0"/>
            <a:ext cx="12192000" cy="6858000"/>
          </a:xfrm>
          <a:solidFill>
            <a:schemeClr val="bg1">
              <a:lumMod val="85000"/>
            </a:schemeClr>
          </a:solidFill>
        </p:spPr>
        <p:txBody>
          <a:bodyPr lIns="144000" tIns="144000" rIns="144000" bIns="144000" anchor="ctr" anchorCtr="0"/>
          <a:lstStyle>
            <a:lvl1pPr marL="0" indent="0" algn="ctr">
              <a:buNone/>
              <a:defRPr>
                <a:solidFill>
                  <a:schemeClr val="tx1"/>
                </a:solidFill>
              </a:defRPr>
            </a:lvl1pPr>
          </a:lstStyle>
          <a:p>
            <a:r>
              <a:rPr lang="en-US" dirty="0"/>
              <a:t>Picture</a:t>
            </a:r>
          </a:p>
        </p:txBody>
      </p:sp>
      <p:sp>
        <p:nvSpPr>
          <p:cNvPr id="10" name="Textplatzhalter 3">
            <a:extLst>
              <a:ext uri="{FF2B5EF4-FFF2-40B4-BE49-F238E27FC236}">
                <a16:creationId xmlns:a16="http://schemas.microsoft.com/office/drawing/2014/main" id="{E7F0E311-52C2-4399-B338-785F108B17CB}"/>
              </a:ext>
            </a:extLst>
          </p:cNvPr>
          <p:cNvSpPr>
            <a:spLocks noGrp="1"/>
          </p:cNvSpPr>
          <p:nvPr>
            <p:ph type="body" sz="quarter" idx="15" hasCustomPrompt="1"/>
          </p:nvPr>
        </p:nvSpPr>
        <p:spPr bwMode="gray">
          <a:xfrm>
            <a:off x="-1" y="0"/>
            <a:ext cx="12191992" cy="6858000"/>
          </a:xfrm>
          <a:solidFill>
            <a:schemeClr val="accent2">
              <a:alpha val="80000"/>
            </a:schemeClr>
          </a:solidFill>
        </p:spPr>
        <p:txBody>
          <a:bodyPr/>
          <a:lstStyle>
            <a:lvl1pPr marL="0" indent="0">
              <a:buNone/>
              <a:defRPr/>
            </a:lvl1pPr>
          </a:lstStyle>
          <a:p>
            <a:pPr lvl="0"/>
            <a:r>
              <a:rPr lang="en-US" dirty="0"/>
              <a:t>   </a:t>
            </a:r>
          </a:p>
        </p:txBody>
      </p:sp>
      <p:sp>
        <p:nvSpPr>
          <p:cNvPr id="3" name="Date"/>
          <p:cNvSpPr>
            <a:spLocks noGrp="1"/>
          </p:cNvSpPr>
          <p:nvPr>
            <p:ph type="dt" sz="half" idx="10"/>
          </p:nvPr>
        </p:nvSpPr>
        <p:spPr bwMode="gray"/>
        <p:txBody>
          <a:bodyPr/>
          <a:lstStyle>
            <a:lvl1pPr>
              <a:defRPr>
                <a:solidFill>
                  <a:schemeClr val="bg1"/>
                </a:solidFill>
              </a:defRPr>
            </a:lvl1pPr>
          </a:lstStyle>
          <a:p>
            <a:fld id="{4E2C7777-C192-4766-9CCD-44FD1E2D175A}" type="datetime1">
              <a:rPr lang="en-US" smtClean="0"/>
              <a:t>10/28/2024</a:t>
            </a:fld>
            <a:endParaRPr lang="en-US"/>
          </a:p>
        </p:txBody>
      </p:sp>
      <p:sp>
        <p:nvSpPr>
          <p:cNvPr id="4" name="Footer"/>
          <p:cNvSpPr>
            <a:spLocks noGrp="1"/>
          </p:cNvSpPr>
          <p:nvPr>
            <p:ph type="ftr" sz="quarter" idx="11"/>
          </p:nvPr>
        </p:nvSpPr>
        <p:spPr bwMode="gray"/>
        <p:txBody>
          <a:bodyPr/>
          <a:lstStyle>
            <a:lvl1pPr>
              <a:defRPr>
                <a:solidFill>
                  <a:schemeClr val="bg1"/>
                </a:solidFill>
              </a:defRPr>
            </a:lvl1pPr>
          </a:lstStyle>
          <a:p>
            <a:r>
              <a:rPr lang="en-US"/>
              <a:t>Presentation Title</a:t>
            </a:r>
          </a:p>
        </p:txBody>
      </p:sp>
      <p:sp>
        <p:nvSpPr>
          <p:cNvPr id="5" name="Slide Number"/>
          <p:cNvSpPr>
            <a:spLocks noGrp="1"/>
          </p:cNvSpPr>
          <p:nvPr>
            <p:ph type="sldNum" sz="quarter" idx="12"/>
          </p:nvPr>
        </p:nvSpPr>
        <p:spPr bwMode="gray"/>
        <p:txBody>
          <a:bodyPr/>
          <a:lstStyle>
            <a:lvl1pPr>
              <a:defRPr>
                <a:solidFill>
                  <a:schemeClr val="bg1"/>
                </a:solidFill>
              </a:defRPr>
            </a:lvl1pPr>
          </a:lstStyle>
          <a:p>
            <a:fld id="{02CEFE82-39F2-4F47-8A0C-D5AB3496FA5C}" type="slidenum">
              <a:rPr lang="en-US" smtClean="0"/>
              <a:pPr/>
              <a:t>‹#›</a:t>
            </a:fld>
            <a:endParaRPr lang="en-US"/>
          </a:p>
        </p:txBody>
      </p:sp>
      <p:sp>
        <p:nvSpPr>
          <p:cNvPr id="11" name="Subtitle">
            <a:extLst>
              <a:ext uri="{FF2B5EF4-FFF2-40B4-BE49-F238E27FC236}">
                <a16:creationId xmlns:a16="http://schemas.microsoft.com/office/drawing/2014/main" id="{D68CCA49-2CA4-461D-B162-88D77D0BFB9C}"/>
              </a:ext>
            </a:extLst>
          </p:cNvPr>
          <p:cNvSpPr>
            <a:spLocks noGrp="1"/>
          </p:cNvSpPr>
          <p:nvPr>
            <p:ph type="body" sz="quarter" idx="13" hasCustomPrompt="1"/>
          </p:nvPr>
        </p:nvSpPr>
        <p:spPr bwMode="gray">
          <a:xfrm>
            <a:off x="540070" y="1419225"/>
            <a:ext cx="11111046" cy="250218"/>
          </a:xfrm>
        </p:spPr>
        <p:txBody>
          <a:bodyPr/>
          <a:lstStyle>
            <a:lvl1pPr marL="0" indent="0">
              <a:buNone/>
              <a:defRPr sz="1800" cap="none" spc="200" baseline="0">
                <a:solidFill>
                  <a:schemeClr val="bg1"/>
                </a:solidFill>
                <a:latin typeface="+mj-lt"/>
              </a:defRPr>
            </a:lvl1pPr>
          </a:lstStyle>
          <a:p>
            <a:pPr lvl="0"/>
            <a:r>
              <a:rPr lang="en-US" dirty="0"/>
              <a:t>Enter your subtitle here</a:t>
            </a:r>
          </a:p>
        </p:txBody>
      </p:sp>
      <p:grpSp>
        <p:nvGrpSpPr>
          <p:cNvPr id="12" name="Gruppieren 11">
            <a:extLst>
              <a:ext uri="{FF2B5EF4-FFF2-40B4-BE49-F238E27FC236}">
                <a16:creationId xmlns:a16="http://schemas.microsoft.com/office/drawing/2014/main" id="{B27B6B5F-3B46-4CB3-BDC7-652D14E8D442}"/>
              </a:ext>
            </a:extLst>
          </p:cNvPr>
          <p:cNvGrpSpPr/>
          <p:nvPr userDrawn="1"/>
        </p:nvGrpSpPr>
        <p:grpSpPr bwMode="gray">
          <a:xfrm>
            <a:off x="-739146" y="-737252"/>
            <a:ext cx="12390264" cy="7642152"/>
            <a:chOff x="-739050" y="-737252"/>
            <a:chExt cx="12388651" cy="7642152"/>
          </a:xfrm>
        </p:grpSpPr>
        <p:grpSp>
          <p:nvGrpSpPr>
            <p:cNvPr id="13" name="Helpline">
              <a:extLst>
                <a:ext uri="{FF2B5EF4-FFF2-40B4-BE49-F238E27FC236}">
                  <a16:creationId xmlns:a16="http://schemas.microsoft.com/office/drawing/2014/main" id="{CC80F6FB-C628-4FC7-8BAF-BE7628CC3735}"/>
                </a:ext>
              </a:extLst>
            </p:cNvPr>
            <p:cNvGrpSpPr/>
            <p:nvPr userDrawn="1"/>
          </p:nvGrpSpPr>
          <p:grpSpPr bwMode="gray">
            <a:xfrm>
              <a:off x="540001" y="-737252"/>
              <a:ext cx="900000" cy="720000"/>
              <a:chOff x="540001" y="-737252"/>
              <a:chExt cx="900000" cy="720000"/>
            </a:xfrm>
          </p:grpSpPr>
          <p:cxnSp>
            <p:nvCxnSpPr>
              <p:cNvPr id="26" name="Line">
                <a:extLst>
                  <a:ext uri="{FF2B5EF4-FFF2-40B4-BE49-F238E27FC236}">
                    <a16:creationId xmlns:a16="http://schemas.microsoft.com/office/drawing/2014/main" id="{7502B5CB-A94F-4433-80C0-7E9C17903A5A}"/>
                  </a:ext>
                </a:extLst>
              </p:cNvPr>
              <p:cNvCxnSpPr/>
              <p:nvPr userDrawn="1"/>
            </p:nvCxnSpPr>
            <p:spPr bwMode="gray">
              <a:xfrm flipV="1">
                <a:off x="540002" y="-737252"/>
                <a:ext cx="0" cy="720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7" name="Text">
                <a:extLst>
                  <a:ext uri="{FF2B5EF4-FFF2-40B4-BE49-F238E27FC236}">
                    <a16:creationId xmlns:a16="http://schemas.microsoft.com/office/drawing/2014/main" id="{AC95DA1B-D789-43CD-9750-01D73379B745}"/>
                  </a:ext>
                </a:extLst>
              </p:cNvPr>
              <p:cNvSpPr txBox="1"/>
              <p:nvPr userDrawn="1"/>
            </p:nvSpPr>
            <p:spPr bwMode="gray">
              <a:xfrm>
                <a:off x="540001" y="-720000"/>
                <a:ext cx="900000" cy="540000"/>
              </a:xfrm>
              <a:prstGeom prst="rect">
                <a:avLst/>
              </a:prstGeom>
              <a:noFill/>
            </p:spPr>
            <p:txBody>
              <a:bodyPr wrap="square" lIns="72000" tIns="0" rIns="0" bIns="0" rtlCol="0">
                <a:noAutofit/>
              </a:bodyPr>
              <a:lstStyle/>
              <a:p>
                <a:pPr>
                  <a:lnSpc>
                    <a:spcPct val="90000"/>
                  </a:lnSpc>
                  <a:spcAft>
                    <a:spcPts val="1000"/>
                  </a:spcAft>
                </a:pPr>
                <a:r>
                  <a:rPr lang="en-US" sz="1200" noProof="0" dirty="0"/>
                  <a:t>Position Helpline</a:t>
                </a:r>
                <a:br>
                  <a:rPr lang="en-US" sz="1200" noProof="0" dirty="0"/>
                </a:br>
                <a:r>
                  <a:rPr lang="en-US" sz="1200" noProof="0" dirty="0"/>
                  <a:t>15,42</a:t>
                </a:r>
              </a:p>
            </p:txBody>
          </p:sp>
        </p:grpSp>
        <p:grpSp>
          <p:nvGrpSpPr>
            <p:cNvPr id="14" name="Helpline">
              <a:extLst>
                <a:ext uri="{FF2B5EF4-FFF2-40B4-BE49-F238E27FC236}">
                  <a16:creationId xmlns:a16="http://schemas.microsoft.com/office/drawing/2014/main" id="{E13659A3-30AF-4E7B-A4CD-A58317D2554D}"/>
                </a:ext>
              </a:extLst>
            </p:cNvPr>
            <p:cNvGrpSpPr/>
            <p:nvPr userDrawn="1"/>
          </p:nvGrpSpPr>
          <p:grpSpPr bwMode="gray">
            <a:xfrm>
              <a:off x="10749601" y="-737252"/>
              <a:ext cx="900000" cy="720000"/>
              <a:chOff x="10749601" y="-737252"/>
              <a:chExt cx="900000" cy="720000"/>
            </a:xfrm>
          </p:grpSpPr>
          <p:cxnSp>
            <p:nvCxnSpPr>
              <p:cNvPr id="24" name="Line">
                <a:extLst>
                  <a:ext uri="{FF2B5EF4-FFF2-40B4-BE49-F238E27FC236}">
                    <a16:creationId xmlns:a16="http://schemas.microsoft.com/office/drawing/2014/main" id="{C2733606-3083-40F2-B82D-9A88DF1A0BDC}"/>
                  </a:ext>
                </a:extLst>
              </p:cNvPr>
              <p:cNvCxnSpPr/>
              <p:nvPr userDrawn="1"/>
            </p:nvCxnSpPr>
            <p:spPr bwMode="gray">
              <a:xfrm flipV="1">
                <a:off x="11649601" y="-737252"/>
                <a:ext cx="0" cy="720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Text">
                <a:extLst>
                  <a:ext uri="{FF2B5EF4-FFF2-40B4-BE49-F238E27FC236}">
                    <a16:creationId xmlns:a16="http://schemas.microsoft.com/office/drawing/2014/main" id="{FA8B2E0C-3C49-4B1E-AB47-07EC78AD21D4}"/>
                  </a:ext>
                </a:extLst>
              </p:cNvPr>
              <p:cNvSpPr txBox="1"/>
              <p:nvPr userDrawn="1"/>
            </p:nvSpPr>
            <p:spPr bwMode="gray">
              <a:xfrm>
                <a:off x="10749601" y="-720000"/>
                <a:ext cx="900000" cy="540000"/>
              </a:xfrm>
              <a:prstGeom prst="rect">
                <a:avLst/>
              </a:prstGeom>
              <a:noFill/>
            </p:spPr>
            <p:txBody>
              <a:bodyPr wrap="square" lIns="0" tIns="0" rIns="72000" bIns="0" rtlCol="0">
                <a:noAutofit/>
              </a:bodyPr>
              <a:lstStyle/>
              <a:p>
                <a:pPr algn="r">
                  <a:lnSpc>
                    <a:spcPct val="90000"/>
                  </a:lnSpc>
                  <a:spcAft>
                    <a:spcPts val="1000"/>
                  </a:spcAft>
                </a:pPr>
                <a:r>
                  <a:rPr lang="en-US" sz="1200" noProof="0" dirty="0"/>
                  <a:t>Position Helpline</a:t>
                </a:r>
                <a:br>
                  <a:rPr lang="en-US" sz="1200" noProof="0" dirty="0"/>
                </a:br>
                <a:r>
                  <a:rPr lang="en-US" sz="1200" noProof="0" dirty="0"/>
                  <a:t>15,42</a:t>
                </a:r>
              </a:p>
            </p:txBody>
          </p:sp>
        </p:grpSp>
        <p:grpSp>
          <p:nvGrpSpPr>
            <p:cNvPr id="15" name="Helpline">
              <a:extLst>
                <a:ext uri="{FF2B5EF4-FFF2-40B4-BE49-F238E27FC236}">
                  <a16:creationId xmlns:a16="http://schemas.microsoft.com/office/drawing/2014/main" id="{B820E34F-C16A-41AB-8103-8269FEF25E81}"/>
                </a:ext>
              </a:extLst>
            </p:cNvPr>
            <p:cNvGrpSpPr/>
            <p:nvPr userDrawn="1"/>
          </p:nvGrpSpPr>
          <p:grpSpPr bwMode="gray">
            <a:xfrm>
              <a:off x="-739050" y="432000"/>
              <a:ext cx="739050" cy="720000"/>
              <a:chOff x="-739050" y="432000"/>
              <a:chExt cx="739050" cy="720000"/>
            </a:xfrm>
          </p:grpSpPr>
          <p:cxnSp>
            <p:nvCxnSpPr>
              <p:cNvPr id="22" name="Line">
                <a:extLst>
                  <a:ext uri="{FF2B5EF4-FFF2-40B4-BE49-F238E27FC236}">
                    <a16:creationId xmlns:a16="http://schemas.microsoft.com/office/drawing/2014/main" id="{98D8518B-7638-44FF-A2C3-CD90D9DF0108}"/>
                  </a:ext>
                </a:extLst>
              </p:cNvPr>
              <p:cNvCxnSpPr/>
              <p:nvPr/>
            </p:nvCxnSpPr>
            <p:spPr bwMode="gray">
              <a:xfrm>
                <a:off x="-739050" y="4320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3" name="Text">
                <a:extLst>
                  <a:ext uri="{FF2B5EF4-FFF2-40B4-BE49-F238E27FC236}">
                    <a16:creationId xmlns:a16="http://schemas.microsoft.com/office/drawing/2014/main" id="{AD54E07F-16AB-463C-9400-FA3E0E08B6B1}"/>
                  </a:ext>
                </a:extLst>
              </p:cNvPr>
              <p:cNvSpPr txBox="1"/>
              <p:nvPr userDrawn="1"/>
            </p:nvSpPr>
            <p:spPr bwMode="gray">
              <a:xfrm>
                <a:off x="-720000" y="432000"/>
                <a:ext cx="720000" cy="720000"/>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8,32</a:t>
                </a:r>
              </a:p>
            </p:txBody>
          </p:sp>
        </p:grpSp>
        <p:grpSp>
          <p:nvGrpSpPr>
            <p:cNvPr id="16" name="Helpline">
              <a:extLst>
                <a:ext uri="{FF2B5EF4-FFF2-40B4-BE49-F238E27FC236}">
                  <a16:creationId xmlns:a16="http://schemas.microsoft.com/office/drawing/2014/main" id="{396C4A0F-74F0-415F-882C-A5BE40F604BA}"/>
                </a:ext>
              </a:extLst>
            </p:cNvPr>
            <p:cNvGrpSpPr/>
            <p:nvPr userDrawn="1"/>
          </p:nvGrpSpPr>
          <p:grpSpPr bwMode="gray">
            <a:xfrm>
              <a:off x="-739050" y="2193400"/>
              <a:ext cx="739050" cy="694267"/>
              <a:chOff x="-739050" y="1512000"/>
              <a:chExt cx="739050" cy="694267"/>
            </a:xfrm>
          </p:grpSpPr>
          <p:cxnSp>
            <p:nvCxnSpPr>
              <p:cNvPr id="20" name="Line">
                <a:extLst>
                  <a:ext uri="{FF2B5EF4-FFF2-40B4-BE49-F238E27FC236}">
                    <a16:creationId xmlns:a16="http://schemas.microsoft.com/office/drawing/2014/main" id="{D8CB8BCF-760A-4F2B-A650-FAA7D8034A43}"/>
                  </a:ext>
                </a:extLst>
              </p:cNvPr>
              <p:cNvCxnSpPr/>
              <p:nvPr userDrawn="1"/>
            </p:nvCxnSpPr>
            <p:spPr bwMode="gray">
              <a:xfrm>
                <a:off x="-739050" y="15120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1" name="Text">
                <a:extLst>
                  <a:ext uri="{FF2B5EF4-FFF2-40B4-BE49-F238E27FC236}">
                    <a16:creationId xmlns:a16="http://schemas.microsoft.com/office/drawing/2014/main" id="{9C12B178-FD5B-4B28-B5EE-6525DEC9B1EC}"/>
                  </a:ext>
                </a:extLst>
              </p:cNvPr>
              <p:cNvSpPr txBox="1"/>
              <p:nvPr userDrawn="1"/>
            </p:nvSpPr>
            <p:spPr bwMode="gray">
              <a:xfrm>
                <a:off x="-720000" y="1512000"/>
                <a:ext cx="720000" cy="694267"/>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3,44</a:t>
                </a:r>
              </a:p>
            </p:txBody>
          </p:sp>
        </p:grpSp>
        <p:grpSp>
          <p:nvGrpSpPr>
            <p:cNvPr id="17" name="Helpline">
              <a:extLst>
                <a:ext uri="{FF2B5EF4-FFF2-40B4-BE49-F238E27FC236}">
                  <a16:creationId xmlns:a16="http://schemas.microsoft.com/office/drawing/2014/main" id="{CD0366EE-130B-466A-B8C6-AEB667F713E3}"/>
                </a:ext>
              </a:extLst>
            </p:cNvPr>
            <p:cNvGrpSpPr/>
            <p:nvPr userDrawn="1"/>
          </p:nvGrpSpPr>
          <p:grpSpPr bwMode="gray">
            <a:xfrm>
              <a:off x="-739050" y="6184900"/>
              <a:ext cx="739050" cy="720000"/>
              <a:chOff x="-739050" y="5810400"/>
              <a:chExt cx="739050" cy="720000"/>
            </a:xfrm>
          </p:grpSpPr>
          <p:cxnSp>
            <p:nvCxnSpPr>
              <p:cNvPr id="18" name="Line">
                <a:extLst>
                  <a:ext uri="{FF2B5EF4-FFF2-40B4-BE49-F238E27FC236}">
                    <a16:creationId xmlns:a16="http://schemas.microsoft.com/office/drawing/2014/main" id="{1CB63588-8738-4D88-B8EC-A355A203CDB1}"/>
                  </a:ext>
                </a:extLst>
              </p:cNvPr>
              <p:cNvCxnSpPr/>
              <p:nvPr userDrawn="1"/>
            </p:nvCxnSpPr>
            <p:spPr bwMode="gray">
              <a:xfrm>
                <a:off x="-739050" y="58104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Text">
                <a:extLst>
                  <a:ext uri="{FF2B5EF4-FFF2-40B4-BE49-F238E27FC236}">
                    <a16:creationId xmlns:a16="http://schemas.microsoft.com/office/drawing/2014/main" id="{0A978251-1D6B-4AA7-955C-32856E7561A9}"/>
                  </a:ext>
                </a:extLst>
              </p:cNvPr>
              <p:cNvSpPr txBox="1"/>
              <p:nvPr userDrawn="1"/>
            </p:nvSpPr>
            <p:spPr bwMode="gray">
              <a:xfrm>
                <a:off x="-720000" y="5810400"/>
                <a:ext cx="720000" cy="720000"/>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7,65</a:t>
                </a:r>
              </a:p>
            </p:txBody>
          </p:sp>
        </p:grpSp>
      </p:grpSp>
      <p:sp>
        <p:nvSpPr>
          <p:cNvPr id="30" name="Textplatzhalter 28">
            <a:extLst>
              <a:ext uri="{FF2B5EF4-FFF2-40B4-BE49-F238E27FC236}">
                <a16:creationId xmlns:a16="http://schemas.microsoft.com/office/drawing/2014/main" id="{512D332C-18C7-4EAD-AC95-E3B644832DD9}"/>
              </a:ext>
            </a:extLst>
          </p:cNvPr>
          <p:cNvSpPr>
            <a:spLocks noGrp="1"/>
          </p:cNvSpPr>
          <p:nvPr>
            <p:ph type="body" sz="quarter" idx="16" hasCustomPrompt="1"/>
          </p:nvPr>
        </p:nvSpPr>
        <p:spPr bwMode="gray">
          <a:xfrm>
            <a:off x="450059" y="6336922"/>
            <a:ext cx="1080141" cy="363600"/>
          </a:xfrm>
          <a:blipFill>
            <a:blip r:embed="rId2" cstate="screen">
              <a:extLst>
                <a:ext uri="{28A0092B-C50C-407E-A947-70E740481C1C}">
                  <a14:useLocalDpi xmlns:a14="http://schemas.microsoft.com/office/drawing/2010/main"/>
                </a:ext>
              </a:extLst>
            </a:blip>
            <a:srcRect/>
            <a:stretch>
              <a:fillRect/>
            </a:stretch>
          </a:blipFill>
        </p:spPr>
        <p:txBody>
          <a:bodyPr/>
          <a:lstStyle>
            <a:lvl1pPr marL="0" indent="0">
              <a:buNone/>
              <a:defRPr/>
            </a:lvl1pPr>
          </a:lstStyle>
          <a:p>
            <a:pPr lvl="0"/>
            <a:r>
              <a:rPr lang="en-US" dirty="0"/>
              <a:t> </a:t>
            </a:r>
          </a:p>
        </p:txBody>
      </p:sp>
      <p:sp>
        <p:nvSpPr>
          <p:cNvPr id="32" name="Textplatzhalter 8">
            <a:extLst>
              <a:ext uri="{FF2B5EF4-FFF2-40B4-BE49-F238E27FC236}">
                <a16:creationId xmlns:a16="http://schemas.microsoft.com/office/drawing/2014/main" id="{297E7355-E4C1-4A64-BC5A-421224CFDEBB}"/>
              </a:ext>
            </a:extLst>
          </p:cNvPr>
          <p:cNvSpPr>
            <a:spLocks noGrp="1"/>
          </p:cNvSpPr>
          <p:nvPr>
            <p:ph type="body" sz="quarter" idx="17" hasCustomPrompt="1"/>
          </p:nvPr>
        </p:nvSpPr>
        <p:spPr bwMode="gray">
          <a:xfrm>
            <a:off x="11327085" y="6322097"/>
            <a:ext cx="0" cy="288000"/>
          </a:xfrm>
          <a:ln w="6350">
            <a:solidFill>
              <a:schemeClr val="bg1"/>
            </a:solidFill>
          </a:ln>
        </p:spPr>
        <p:txBody>
          <a:bodyPr/>
          <a:lstStyle>
            <a:lvl1pPr marL="0" indent="0">
              <a:buNone/>
              <a:defRPr lang="de-DE" dirty="0">
                <a:solidFill>
                  <a:schemeClr val="bg1"/>
                </a:solidFill>
              </a:defRPr>
            </a:lvl1pPr>
          </a:lstStyle>
          <a:p>
            <a:pPr marL="270000" lvl="0" indent="-270000"/>
            <a:r>
              <a:rPr lang="de-DE" dirty="0"/>
              <a:t> </a:t>
            </a:r>
          </a:p>
        </p:txBody>
      </p:sp>
      <p:sp>
        <p:nvSpPr>
          <p:cNvPr id="36" name="Content 1">
            <a:extLst>
              <a:ext uri="{FF2B5EF4-FFF2-40B4-BE49-F238E27FC236}">
                <a16:creationId xmlns:a16="http://schemas.microsoft.com/office/drawing/2014/main" id="{73DE7D67-94F1-488D-BC57-5BE62329806C}"/>
              </a:ext>
            </a:extLst>
          </p:cNvPr>
          <p:cNvSpPr>
            <a:spLocks noGrp="1"/>
          </p:cNvSpPr>
          <p:nvPr>
            <p:ph sz="half" idx="1" hasCustomPrompt="1"/>
          </p:nvPr>
        </p:nvSpPr>
        <p:spPr bwMode="gray">
          <a:xfrm>
            <a:off x="540476" y="2190751"/>
            <a:ext cx="3416845" cy="3992563"/>
          </a:xfrm>
        </p:spPr>
        <p:txBody>
          <a:bodyPr>
            <a:noAutofit/>
          </a:bodyPr>
          <a:lstStyle>
            <a:lvl1pPr>
              <a:buClr>
                <a:schemeClr val="bg1"/>
              </a:buClr>
              <a:defRPr sz="1600">
                <a:solidFill>
                  <a:schemeClr val="bg1"/>
                </a:solidFill>
              </a:defRPr>
            </a:lvl1pPr>
            <a:lvl2pPr>
              <a:buClr>
                <a:schemeClr val="bg1"/>
              </a:buClr>
              <a:defRPr sz="1400">
                <a:solidFill>
                  <a:schemeClr val="bg1"/>
                </a:solidFill>
              </a:defRPr>
            </a:lvl2pPr>
            <a:lvl3pPr>
              <a:buClr>
                <a:schemeClr val="bg1"/>
              </a:buClr>
              <a:defRPr sz="12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Content 2">
            <a:extLst>
              <a:ext uri="{FF2B5EF4-FFF2-40B4-BE49-F238E27FC236}">
                <a16:creationId xmlns:a16="http://schemas.microsoft.com/office/drawing/2014/main" id="{DEB27345-B947-4303-8145-F6EDE936A090}"/>
              </a:ext>
            </a:extLst>
          </p:cNvPr>
          <p:cNvSpPr>
            <a:spLocks noGrp="1"/>
          </p:cNvSpPr>
          <p:nvPr>
            <p:ph sz="half" idx="18" hasCustomPrompt="1"/>
          </p:nvPr>
        </p:nvSpPr>
        <p:spPr bwMode="gray">
          <a:xfrm>
            <a:off x="4387577" y="2190751"/>
            <a:ext cx="3416845" cy="3992563"/>
          </a:xfrm>
        </p:spPr>
        <p:txBody>
          <a:bodyPr>
            <a:noAutofit/>
          </a:bodyPr>
          <a:lstStyle>
            <a:lvl1pPr>
              <a:buClr>
                <a:schemeClr val="bg1"/>
              </a:buClr>
              <a:defRPr sz="1600">
                <a:solidFill>
                  <a:schemeClr val="bg1"/>
                </a:solidFill>
              </a:defRPr>
            </a:lvl1pPr>
            <a:lvl2pPr>
              <a:buClr>
                <a:schemeClr val="bg1"/>
              </a:buClr>
              <a:defRPr sz="1400">
                <a:solidFill>
                  <a:schemeClr val="bg1"/>
                </a:solidFill>
              </a:defRPr>
            </a:lvl2pPr>
            <a:lvl3pPr>
              <a:buClr>
                <a:schemeClr val="bg1"/>
              </a:buClr>
              <a:defRPr sz="12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Content 3">
            <a:extLst>
              <a:ext uri="{FF2B5EF4-FFF2-40B4-BE49-F238E27FC236}">
                <a16:creationId xmlns:a16="http://schemas.microsoft.com/office/drawing/2014/main" id="{35301CA0-8583-45AC-8C79-4C759695AD51}"/>
              </a:ext>
            </a:extLst>
          </p:cNvPr>
          <p:cNvSpPr>
            <a:spLocks noGrp="1"/>
          </p:cNvSpPr>
          <p:nvPr>
            <p:ph sz="half" idx="2" hasCustomPrompt="1"/>
          </p:nvPr>
        </p:nvSpPr>
        <p:spPr bwMode="gray">
          <a:xfrm>
            <a:off x="8234272" y="2190751"/>
            <a:ext cx="3416845" cy="3992563"/>
          </a:xfrm>
        </p:spPr>
        <p:txBody>
          <a:bodyPr>
            <a:noAutofit/>
          </a:bodyPr>
          <a:lstStyle>
            <a:lvl1pPr>
              <a:buClr>
                <a:schemeClr val="bg1"/>
              </a:buClr>
              <a:defRPr sz="1600">
                <a:solidFill>
                  <a:schemeClr val="bg1"/>
                </a:solidFill>
              </a:defRPr>
            </a:lvl1pPr>
            <a:lvl2pPr>
              <a:buClr>
                <a:schemeClr val="bg1"/>
              </a:buClr>
              <a:defRPr sz="1400">
                <a:solidFill>
                  <a:schemeClr val="bg1"/>
                </a:solidFill>
              </a:defRPr>
            </a:lvl2pPr>
            <a:lvl3pPr>
              <a:buClr>
                <a:schemeClr val="bg1"/>
              </a:buClr>
              <a:defRPr sz="12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el 1">
            <a:extLst>
              <a:ext uri="{FF2B5EF4-FFF2-40B4-BE49-F238E27FC236}">
                <a16:creationId xmlns:a16="http://schemas.microsoft.com/office/drawing/2014/main" id="{D2E954D7-451A-418F-932A-F5D945A02D74}"/>
              </a:ext>
            </a:extLst>
          </p:cNvPr>
          <p:cNvSpPr>
            <a:spLocks noGrp="1"/>
          </p:cNvSpPr>
          <p:nvPr>
            <p:ph type="title" hasCustomPrompt="1"/>
          </p:nvPr>
        </p:nvSpPr>
        <p:spPr bwMode="gray"/>
        <p:txBody>
          <a:bodyPr/>
          <a:lstStyle>
            <a:lvl1pPr>
              <a:defRPr>
                <a:solidFill>
                  <a:schemeClr val="bg1"/>
                </a:solidFill>
              </a:defRPr>
            </a:lvl1pPr>
          </a:lstStyle>
          <a:p>
            <a:r>
              <a:rPr lang="en-US" dirty="0"/>
              <a:t>Click to edit</a:t>
            </a:r>
            <a:br>
              <a:rPr lang="en-US" dirty="0"/>
            </a:br>
            <a:r>
              <a:rPr lang="en-US" dirty="0"/>
              <a:t>Master title style</a:t>
            </a:r>
            <a:endParaRPr lang="de-DE" dirty="0"/>
          </a:p>
        </p:txBody>
      </p:sp>
    </p:spTree>
    <p:extLst>
      <p:ext uri="{BB962C8B-B14F-4D97-AF65-F5344CB8AC3E}">
        <p14:creationId xmlns:p14="http://schemas.microsoft.com/office/powerpoint/2010/main" val="3466117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PICTURE MIDDLE">
    <p:spTree>
      <p:nvGrpSpPr>
        <p:cNvPr id="1" name=""/>
        <p:cNvGrpSpPr/>
        <p:nvPr/>
      </p:nvGrpSpPr>
      <p:grpSpPr>
        <a:xfrm>
          <a:off x="0" y="0"/>
          <a:ext cx="0" cy="0"/>
          <a:chOff x="0" y="0"/>
          <a:chExt cx="0" cy="0"/>
        </a:xfrm>
      </p:grpSpPr>
      <p:sp>
        <p:nvSpPr>
          <p:cNvPr id="5" name="Date"/>
          <p:cNvSpPr>
            <a:spLocks noGrp="1"/>
          </p:cNvSpPr>
          <p:nvPr>
            <p:ph type="dt" sz="half" idx="10"/>
          </p:nvPr>
        </p:nvSpPr>
        <p:spPr bwMode="gray"/>
        <p:txBody>
          <a:bodyPr/>
          <a:lstStyle/>
          <a:p>
            <a:fld id="{BF041FBE-3EE0-4CA6-B784-F4080E54649D}" type="datetime1">
              <a:rPr lang="en-US" smtClean="0"/>
              <a:t>10/28/2024</a:t>
            </a:fld>
            <a:endParaRPr lang="en-US"/>
          </a:p>
        </p:txBody>
      </p:sp>
      <p:sp>
        <p:nvSpPr>
          <p:cNvPr id="6" name="Footer"/>
          <p:cNvSpPr>
            <a:spLocks noGrp="1"/>
          </p:cNvSpPr>
          <p:nvPr>
            <p:ph type="ftr" sz="quarter" idx="11"/>
          </p:nvPr>
        </p:nvSpPr>
        <p:spPr bwMode="gray"/>
        <p:txBody>
          <a:bodyPr/>
          <a:lstStyle/>
          <a:p>
            <a:r>
              <a:rPr lang="en-US"/>
              <a:t>Presentation Title</a:t>
            </a:r>
          </a:p>
        </p:txBody>
      </p:sp>
      <p:sp>
        <p:nvSpPr>
          <p:cNvPr id="7" name="Slide Number"/>
          <p:cNvSpPr>
            <a:spLocks noGrp="1"/>
          </p:cNvSpPr>
          <p:nvPr>
            <p:ph type="sldNum" sz="quarter" idx="12"/>
          </p:nvPr>
        </p:nvSpPr>
        <p:spPr bwMode="gray"/>
        <p:txBody>
          <a:bodyPr/>
          <a:lstStyle/>
          <a:p>
            <a:fld id="{02CEFE82-39F2-4F47-8A0C-D5AB3496FA5C}" type="slidenum">
              <a:rPr lang="en-US" smtClean="0"/>
              <a:t>‹#›</a:t>
            </a:fld>
            <a:endParaRPr lang="en-US"/>
          </a:p>
        </p:txBody>
      </p:sp>
      <p:sp>
        <p:nvSpPr>
          <p:cNvPr id="16" name="Content 1">
            <a:extLst>
              <a:ext uri="{FF2B5EF4-FFF2-40B4-BE49-F238E27FC236}">
                <a16:creationId xmlns:a16="http://schemas.microsoft.com/office/drawing/2014/main" id="{1D2CE0C0-DC92-4A8E-B856-96E5BACC737F}"/>
              </a:ext>
            </a:extLst>
          </p:cNvPr>
          <p:cNvSpPr>
            <a:spLocks noGrp="1"/>
          </p:cNvSpPr>
          <p:nvPr>
            <p:ph sz="half" idx="18" hasCustomPrompt="1"/>
          </p:nvPr>
        </p:nvSpPr>
        <p:spPr bwMode="gray">
          <a:xfrm>
            <a:off x="8879116" y="2190751"/>
            <a:ext cx="2772000" cy="1330426"/>
          </a:xfrm>
        </p:spPr>
        <p:txBody>
          <a:bodyPr>
            <a:noAutofit/>
          </a:bodyPr>
          <a:lstStyle>
            <a:lvl1pPr algn="l">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dirty="0"/>
              <a:t>Click to edit Master text styles</a:t>
            </a:r>
          </a:p>
        </p:txBody>
      </p:sp>
      <p:sp>
        <p:nvSpPr>
          <p:cNvPr id="17" name="Content 1">
            <a:extLst>
              <a:ext uri="{FF2B5EF4-FFF2-40B4-BE49-F238E27FC236}">
                <a16:creationId xmlns:a16="http://schemas.microsoft.com/office/drawing/2014/main" id="{F163C2F2-FB9A-4B40-9378-EFAFBDD3A5A3}"/>
              </a:ext>
            </a:extLst>
          </p:cNvPr>
          <p:cNvSpPr>
            <a:spLocks noGrp="1"/>
          </p:cNvSpPr>
          <p:nvPr>
            <p:ph sz="half" idx="19" hasCustomPrompt="1"/>
          </p:nvPr>
        </p:nvSpPr>
        <p:spPr bwMode="gray">
          <a:xfrm>
            <a:off x="8879116" y="4857751"/>
            <a:ext cx="2772000" cy="1330426"/>
          </a:xfrm>
        </p:spPr>
        <p:txBody>
          <a:bodyPr>
            <a:noAutofit/>
          </a:bodyPr>
          <a:lstStyle>
            <a:lvl1pPr algn="l">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dirty="0"/>
              <a:t>Click to edit Master text styles</a:t>
            </a:r>
          </a:p>
        </p:txBody>
      </p:sp>
      <p:sp>
        <p:nvSpPr>
          <p:cNvPr id="10" name="Subtitle">
            <a:extLst>
              <a:ext uri="{FF2B5EF4-FFF2-40B4-BE49-F238E27FC236}">
                <a16:creationId xmlns:a16="http://schemas.microsoft.com/office/drawing/2014/main" id="{FBD4133F-FC7A-444F-B669-13E938A7F2CC}"/>
              </a:ext>
            </a:extLst>
          </p:cNvPr>
          <p:cNvSpPr>
            <a:spLocks noGrp="1"/>
          </p:cNvSpPr>
          <p:nvPr>
            <p:ph type="body" sz="quarter" idx="13" hasCustomPrompt="1"/>
          </p:nvPr>
        </p:nvSpPr>
        <p:spPr bwMode="gray">
          <a:xfrm>
            <a:off x="540070" y="1419225"/>
            <a:ext cx="11111046" cy="250218"/>
          </a:xfrm>
          <a:noFill/>
        </p:spPr>
        <p:txBody>
          <a:bodyPr/>
          <a:lstStyle>
            <a:lvl1pPr marL="0" indent="0">
              <a:buNone/>
              <a:defRPr sz="1800" cap="none" spc="200" baseline="0">
                <a:solidFill>
                  <a:schemeClr val="accent2">
                    <a:lumMod val="60000"/>
                    <a:lumOff val="40000"/>
                  </a:schemeClr>
                </a:solidFill>
                <a:latin typeface="+mj-lt"/>
              </a:defRPr>
            </a:lvl1pPr>
          </a:lstStyle>
          <a:p>
            <a:pPr lvl="0"/>
            <a:r>
              <a:rPr lang="en-US" dirty="0"/>
              <a:t>Enter your subtitle here</a:t>
            </a:r>
          </a:p>
        </p:txBody>
      </p:sp>
      <p:sp>
        <p:nvSpPr>
          <p:cNvPr id="19" name="Picture">
            <a:extLst>
              <a:ext uri="{FF2B5EF4-FFF2-40B4-BE49-F238E27FC236}">
                <a16:creationId xmlns:a16="http://schemas.microsoft.com/office/drawing/2014/main" id="{A5DD7158-AA92-46EA-A756-A171ADDC7FC5}"/>
              </a:ext>
            </a:extLst>
          </p:cNvPr>
          <p:cNvSpPr>
            <a:spLocks noGrp="1" noChangeAspect="1"/>
          </p:cNvSpPr>
          <p:nvPr>
            <p:ph type="pic" sz="quarter" idx="14" hasCustomPrompt="1"/>
          </p:nvPr>
        </p:nvSpPr>
        <p:spPr bwMode="gray">
          <a:xfrm>
            <a:off x="4117136" y="2190751"/>
            <a:ext cx="3957728" cy="3992562"/>
          </a:xfrm>
          <a:solidFill>
            <a:schemeClr val="bg1">
              <a:lumMod val="85000"/>
            </a:schemeClr>
          </a:solidFill>
        </p:spPr>
        <p:txBody>
          <a:bodyPr lIns="144000" tIns="144000" rIns="144000" bIns="144000" anchor="ctr" anchorCtr="0"/>
          <a:lstStyle>
            <a:lvl1pPr marL="0" indent="0" algn="ctr">
              <a:buNone/>
              <a:defRPr>
                <a:solidFill>
                  <a:schemeClr val="tx1"/>
                </a:solidFill>
              </a:defRPr>
            </a:lvl1pPr>
          </a:lstStyle>
          <a:p>
            <a:r>
              <a:rPr lang="en-US" dirty="0"/>
              <a:t>Picture</a:t>
            </a:r>
          </a:p>
        </p:txBody>
      </p:sp>
      <p:sp>
        <p:nvSpPr>
          <p:cNvPr id="13" name="Content 1">
            <a:extLst>
              <a:ext uri="{FF2B5EF4-FFF2-40B4-BE49-F238E27FC236}">
                <a16:creationId xmlns:a16="http://schemas.microsoft.com/office/drawing/2014/main" id="{84D290A3-46D9-4365-A1A8-81C2F2AC92AC}"/>
              </a:ext>
            </a:extLst>
          </p:cNvPr>
          <p:cNvSpPr>
            <a:spLocks noGrp="1"/>
          </p:cNvSpPr>
          <p:nvPr>
            <p:ph sz="half" idx="20" hasCustomPrompt="1"/>
          </p:nvPr>
        </p:nvSpPr>
        <p:spPr bwMode="gray">
          <a:xfrm>
            <a:off x="540476" y="4857751"/>
            <a:ext cx="2772000" cy="1330426"/>
          </a:xfrm>
        </p:spPr>
        <p:txBody>
          <a:bodyPr>
            <a:noAutofit/>
          </a:bodyPr>
          <a:lstStyle>
            <a:lvl1pPr algn="r">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dirty="0"/>
              <a:t>Click to edit Master text styles</a:t>
            </a:r>
          </a:p>
        </p:txBody>
      </p:sp>
      <p:sp>
        <p:nvSpPr>
          <p:cNvPr id="21" name="Content 1">
            <a:extLst>
              <a:ext uri="{FF2B5EF4-FFF2-40B4-BE49-F238E27FC236}">
                <a16:creationId xmlns:a16="http://schemas.microsoft.com/office/drawing/2014/main" id="{1607E5AA-903A-47CF-A23A-56F02B457A7C}"/>
              </a:ext>
            </a:extLst>
          </p:cNvPr>
          <p:cNvSpPr>
            <a:spLocks noGrp="1"/>
          </p:cNvSpPr>
          <p:nvPr>
            <p:ph sz="half" idx="21" hasCustomPrompt="1"/>
          </p:nvPr>
        </p:nvSpPr>
        <p:spPr bwMode="gray">
          <a:xfrm>
            <a:off x="540476" y="2190751"/>
            <a:ext cx="2772000" cy="1330426"/>
          </a:xfrm>
        </p:spPr>
        <p:txBody>
          <a:bodyPr>
            <a:noAutofit/>
          </a:bodyPr>
          <a:lstStyle>
            <a:lvl1pPr algn="r">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dirty="0"/>
              <a:t>Click to edit Master text styles</a:t>
            </a:r>
          </a:p>
        </p:txBody>
      </p:sp>
      <p:sp>
        <p:nvSpPr>
          <p:cNvPr id="2" name="Titel 1">
            <a:extLst>
              <a:ext uri="{FF2B5EF4-FFF2-40B4-BE49-F238E27FC236}">
                <a16:creationId xmlns:a16="http://schemas.microsoft.com/office/drawing/2014/main" id="{F720DAC9-FA08-4604-B0CB-6AB4FFE74803}"/>
              </a:ext>
            </a:extLst>
          </p:cNvPr>
          <p:cNvSpPr>
            <a:spLocks noGrp="1"/>
          </p:cNvSpPr>
          <p:nvPr>
            <p:ph type="title" hasCustomPrompt="1"/>
          </p:nvPr>
        </p:nvSpPr>
        <p:spPr bwMode="gray"/>
        <p:txBody>
          <a:bodyPr/>
          <a:lstStyle/>
          <a:p>
            <a:r>
              <a:rPr lang="en-US" dirty="0"/>
              <a:t>Click to edit</a:t>
            </a:r>
            <a:br>
              <a:rPr lang="en-US" dirty="0"/>
            </a:br>
            <a:r>
              <a:rPr lang="en-US" dirty="0"/>
              <a:t>Master title style</a:t>
            </a:r>
            <a:endParaRPr lang="de-DE" dirty="0"/>
          </a:p>
        </p:txBody>
      </p:sp>
    </p:spTree>
    <p:extLst>
      <p:ext uri="{BB962C8B-B14F-4D97-AF65-F5344CB8AC3E}">
        <p14:creationId xmlns:p14="http://schemas.microsoft.com/office/powerpoint/2010/main" val="335721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_TEXT &amp; PICTURE RIGHT">
    <p:spTree>
      <p:nvGrpSpPr>
        <p:cNvPr id="1" name=""/>
        <p:cNvGrpSpPr/>
        <p:nvPr/>
      </p:nvGrpSpPr>
      <p:grpSpPr>
        <a:xfrm>
          <a:off x="0" y="0"/>
          <a:ext cx="0" cy="0"/>
          <a:chOff x="0" y="0"/>
          <a:chExt cx="0" cy="0"/>
        </a:xfrm>
      </p:grpSpPr>
      <p:sp>
        <p:nvSpPr>
          <p:cNvPr id="5" name="Date"/>
          <p:cNvSpPr>
            <a:spLocks noGrp="1"/>
          </p:cNvSpPr>
          <p:nvPr>
            <p:ph type="dt" sz="half" idx="10"/>
          </p:nvPr>
        </p:nvSpPr>
        <p:spPr bwMode="gray"/>
        <p:txBody>
          <a:bodyPr/>
          <a:lstStyle>
            <a:lvl1pPr>
              <a:defRPr>
                <a:solidFill>
                  <a:schemeClr val="accent2">
                    <a:lumMod val="60000"/>
                    <a:lumOff val="40000"/>
                  </a:schemeClr>
                </a:solidFill>
              </a:defRPr>
            </a:lvl1pPr>
          </a:lstStyle>
          <a:p>
            <a:fld id="{DD22FFC0-50C9-41E7-B29F-39AF6139F5C2}" type="datetime1">
              <a:rPr lang="en-US" smtClean="0"/>
              <a:t>10/28/2024</a:t>
            </a:fld>
            <a:endParaRPr lang="en-US"/>
          </a:p>
        </p:txBody>
      </p:sp>
      <p:sp>
        <p:nvSpPr>
          <p:cNvPr id="6" name="Footer"/>
          <p:cNvSpPr>
            <a:spLocks noGrp="1"/>
          </p:cNvSpPr>
          <p:nvPr>
            <p:ph type="ftr" sz="quarter" idx="11"/>
          </p:nvPr>
        </p:nvSpPr>
        <p:spPr bwMode="gray"/>
        <p:txBody>
          <a:bodyPr/>
          <a:lstStyle>
            <a:lvl1pPr>
              <a:defRPr>
                <a:solidFill>
                  <a:schemeClr val="accent2">
                    <a:lumMod val="60000"/>
                    <a:lumOff val="40000"/>
                  </a:schemeClr>
                </a:solidFill>
              </a:defRPr>
            </a:lvl1pPr>
          </a:lstStyle>
          <a:p>
            <a:r>
              <a:rPr lang="en-US"/>
              <a:t>Presentation Title</a:t>
            </a:r>
          </a:p>
        </p:txBody>
      </p:sp>
      <p:sp>
        <p:nvSpPr>
          <p:cNvPr id="7" name="Slide Number"/>
          <p:cNvSpPr>
            <a:spLocks noGrp="1"/>
          </p:cNvSpPr>
          <p:nvPr>
            <p:ph type="sldNum" sz="quarter" idx="12"/>
          </p:nvPr>
        </p:nvSpPr>
        <p:spPr bwMode="gray"/>
        <p:txBody>
          <a:bodyPr/>
          <a:lstStyle>
            <a:lvl1pPr>
              <a:defRPr>
                <a:solidFill>
                  <a:schemeClr val="accent2">
                    <a:lumMod val="60000"/>
                    <a:lumOff val="40000"/>
                  </a:schemeClr>
                </a:solidFill>
              </a:defRPr>
            </a:lvl1pPr>
          </a:lstStyle>
          <a:p>
            <a:fld id="{02CEFE82-39F2-4F47-8A0C-D5AB3496FA5C}" type="slidenum">
              <a:rPr lang="en-US" smtClean="0"/>
              <a:pPr/>
              <a:t>‹#›</a:t>
            </a:fld>
            <a:endParaRPr lang="en-US"/>
          </a:p>
        </p:txBody>
      </p:sp>
      <p:sp>
        <p:nvSpPr>
          <p:cNvPr id="15" name="Textplatzhalter 8">
            <a:extLst>
              <a:ext uri="{FF2B5EF4-FFF2-40B4-BE49-F238E27FC236}">
                <a16:creationId xmlns:a16="http://schemas.microsoft.com/office/drawing/2014/main" id="{53A204D0-8ABB-4331-8F1A-CC7196D09CDE}"/>
              </a:ext>
            </a:extLst>
          </p:cNvPr>
          <p:cNvSpPr>
            <a:spLocks noGrp="1"/>
          </p:cNvSpPr>
          <p:nvPr>
            <p:ph type="body" sz="quarter" idx="16" hasCustomPrompt="1"/>
          </p:nvPr>
        </p:nvSpPr>
        <p:spPr bwMode="gray">
          <a:xfrm>
            <a:off x="11327085" y="6322097"/>
            <a:ext cx="0" cy="288000"/>
          </a:xfrm>
          <a:ln w="6350">
            <a:solidFill>
              <a:schemeClr val="accent2">
                <a:lumMod val="60000"/>
                <a:lumOff val="40000"/>
              </a:schemeClr>
            </a:solidFill>
          </a:ln>
        </p:spPr>
        <p:txBody>
          <a:bodyPr/>
          <a:lstStyle>
            <a:lvl1pPr marL="0" indent="0">
              <a:buNone/>
              <a:defRPr lang="de-DE" dirty="0">
                <a:solidFill>
                  <a:schemeClr val="accent2">
                    <a:lumMod val="60000"/>
                    <a:lumOff val="40000"/>
                  </a:schemeClr>
                </a:solidFill>
              </a:defRPr>
            </a:lvl1pPr>
          </a:lstStyle>
          <a:p>
            <a:pPr marL="270000" lvl="0" indent="-270000"/>
            <a:r>
              <a:rPr lang="de-DE" dirty="0"/>
              <a:t> </a:t>
            </a:r>
          </a:p>
        </p:txBody>
      </p:sp>
      <p:sp>
        <p:nvSpPr>
          <p:cNvPr id="13" name="Picture">
            <a:extLst>
              <a:ext uri="{FF2B5EF4-FFF2-40B4-BE49-F238E27FC236}">
                <a16:creationId xmlns:a16="http://schemas.microsoft.com/office/drawing/2014/main" id="{5E7854F7-D6F2-4FD6-B401-E2DAC8138E17}"/>
              </a:ext>
            </a:extLst>
          </p:cNvPr>
          <p:cNvSpPr>
            <a:spLocks noGrp="1" noChangeAspect="1"/>
          </p:cNvSpPr>
          <p:nvPr>
            <p:ph type="pic" sz="quarter" idx="14" hasCustomPrompt="1"/>
          </p:nvPr>
        </p:nvSpPr>
        <p:spPr bwMode="gray">
          <a:xfrm>
            <a:off x="6309509" y="2190751"/>
            <a:ext cx="5882491" cy="3992562"/>
          </a:xfrm>
          <a:solidFill>
            <a:schemeClr val="bg1">
              <a:lumMod val="85000"/>
            </a:schemeClr>
          </a:solidFill>
        </p:spPr>
        <p:txBody>
          <a:bodyPr lIns="144000" tIns="144000" rIns="144000" bIns="144000" anchor="ctr" anchorCtr="0"/>
          <a:lstStyle>
            <a:lvl1pPr marL="0" indent="0" algn="ctr">
              <a:buNone/>
              <a:defRPr>
                <a:solidFill>
                  <a:schemeClr val="tx1"/>
                </a:solidFill>
              </a:defRPr>
            </a:lvl1pPr>
          </a:lstStyle>
          <a:p>
            <a:r>
              <a:rPr lang="en-US" dirty="0"/>
              <a:t>Picture</a:t>
            </a:r>
          </a:p>
        </p:txBody>
      </p:sp>
      <p:sp>
        <p:nvSpPr>
          <p:cNvPr id="14" name="Content 1">
            <a:extLst>
              <a:ext uri="{FF2B5EF4-FFF2-40B4-BE49-F238E27FC236}">
                <a16:creationId xmlns:a16="http://schemas.microsoft.com/office/drawing/2014/main" id="{7AA76528-A989-49B5-8AC4-389207EE5716}"/>
              </a:ext>
            </a:extLst>
          </p:cNvPr>
          <p:cNvSpPr>
            <a:spLocks noGrp="1"/>
          </p:cNvSpPr>
          <p:nvPr>
            <p:ph sz="half" idx="1" hasCustomPrompt="1"/>
          </p:nvPr>
        </p:nvSpPr>
        <p:spPr bwMode="gray">
          <a:xfrm>
            <a:off x="540070" y="2190751"/>
            <a:ext cx="5339495" cy="3992563"/>
          </a:xfrm>
        </p:spPr>
        <p:txBody>
          <a:bodyPr>
            <a:no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Subtitle">
            <a:extLst>
              <a:ext uri="{FF2B5EF4-FFF2-40B4-BE49-F238E27FC236}">
                <a16:creationId xmlns:a16="http://schemas.microsoft.com/office/drawing/2014/main" id="{FE350D41-8554-460B-BA9E-054F5582DFFB}"/>
              </a:ext>
            </a:extLst>
          </p:cNvPr>
          <p:cNvSpPr>
            <a:spLocks noGrp="1"/>
          </p:cNvSpPr>
          <p:nvPr>
            <p:ph type="body" sz="quarter" idx="13" hasCustomPrompt="1"/>
          </p:nvPr>
        </p:nvSpPr>
        <p:spPr bwMode="gray">
          <a:xfrm>
            <a:off x="540070" y="1419225"/>
            <a:ext cx="11111046" cy="250218"/>
          </a:xfrm>
          <a:noFill/>
        </p:spPr>
        <p:txBody>
          <a:bodyPr/>
          <a:lstStyle>
            <a:lvl1pPr marL="0" indent="0">
              <a:buNone/>
              <a:defRPr sz="1800" cap="none" spc="200" baseline="0">
                <a:solidFill>
                  <a:schemeClr val="accent2">
                    <a:lumMod val="60000"/>
                    <a:lumOff val="40000"/>
                  </a:schemeClr>
                </a:solidFill>
                <a:latin typeface="+mj-lt"/>
              </a:defRPr>
            </a:lvl1pPr>
          </a:lstStyle>
          <a:p>
            <a:pPr lvl="0"/>
            <a:r>
              <a:rPr lang="en-US" dirty="0"/>
              <a:t>Enter your subtitle here</a:t>
            </a:r>
          </a:p>
        </p:txBody>
      </p:sp>
      <p:sp>
        <p:nvSpPr>
          <p:cNvPr id="2" name="Titel 1">
            <a:extLst>
              <a:ext uri="{FF2B5EF4-FFF2-40B4-BE49-F238E27FC236}">
                <a16:creationId xmlns:a16="http://schemas.microsoft.com/office/drawing/2014/main" id="{86141518-DB15-4A72-B8CF-50C6F502843A}"/>
              </a:ext>
            </a:extLst>
          </p:cNvPr>
          <p:cNvSpPr>
            <a:spLocks noGrp="1"/>
          </p:cNvSpPr>
          <p:nvPr>
            <p:ph type="title" hasCustomPrompt="1"/>
          </p:nvPr>
        </p:nvSpPr>
        <p:spPr bwMode="gray"/>
        <p:txBody>
          <a:bodyPr/>
          <a:lstStyle/>
          <a:p>
            <a:r>
              <a:rPr lang="en-US" dirty="0"/>
              <a:t>Click to edit</a:t>
            </a:r>
            <a:br>
              <a:rPr lang="en-US" dirty="0"/>
            </a:br>
            <a:r>
              <a:rPr lang="en-US" dirty="0"/>
              <a:t>Master title style</a:t>
            </a:r>
            <a:endParaRPr lang="de-DE" dirty="0"/>
          </a:p>
        </p:txBody>
      </p:sp>
    </p:spTree>
    <p:extLst>
      <p:ext uri="{BB962C8B-B14F-4D97-AF65-F5344CB8AC3E}">
        <p14:creationId xmlns:p14="http://schemas.microsoft.com/office/powerpoint/2010/main" val="3760849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_PICTURE &amp; TEXT LEFT">
    <p:spTree>
      <p:nvGrpSpPr>
        <p:cNvPr id="1" name=""/>
        <p:cNvGrpSpPr/>
        <p:nvPr/>
      </p:nvGrpSpPr>
      <p:grpSpPr>
        <a:xfrm>
          <a:off x="0" y="0"/>
          <a:ext cx="0" cy="0"/>
          <a:chOff x="0" y="0"/>
          <a:chExt cx="0" cy="0"/>
        </a:xfrm>
      </p:grpSpPr>
      <p:sp>
        <p:nvSpPr>
          <p:cNvPr id="5" name="Date"/>
          <p:cNvSpPr>
            <a:spLocks noGrp="1"/>
          </p:cNvSpPr>
          <p:nvPr>
            <p:ph type="dt" sz="half" idx="10"/>
          </p:nvPr>
        </p:nvSpPr>
        <p:spPr bwMode="gray"/>
        <p:txBody>
          <a:bodyPr/>
          <a:lstStyle>
            <a:lvl1pPr>
              <a:defRPr>
                <a:solidFill>
                  <a:schemeClr val="accent2">
                    <a:lumMod val="60000"/>
                    <a:lumOff val="40000"/>
                  </a:schemeClr>
                </a:solidFill>
              </a:defRPr>
            </a:lvl1pPr>
          </a:lstStyle>
          <a:p>
            <a:fld id="{1653A76F-7CFE-4198-8476-5C78855D7B9F}" type="datetime1">
              <a:rPr lang="en-US" smtClean="0"/>
              <a:t>10/28/2024</a:t>
            </a:fld>
            <a:endParaRPr lang="en-US"/>
          </a:p>
        </p:txBody>
      </p:sp>
      <p:sp>
        <p:nvSpPr>
          <p:cNvPr id="6" name="Footer"/>
          <p:cNvSpPr>
            <a:spLocks noGrp="1"/>
          </p:cNvSpPr>
          <p:nvPr>
            <p:ph type="ftr" sz="quarter" idx="11"/>
          </p:nvPr>
        </p:nvSpPr>
        <p:spPr bwMode="gray"/>
        <p:txBody>
          <a:bodyPr/>
          <a:lstStyle>
            <a:lvl1pPr>
              <a:defRPr>
                <a:solidFill>
                  <a:schemeClr val="accent2">
                    <a:lumMod val="60000"/>
                    <a:lumOff val="40000"/>
                  </a:schemeClr>
                </a:solidFill>
              </a:defRPr>
            </a:lvl1pPr>
          </a:lstStyle>
          <a:p>
            <a:r>
              <a:rPr lang="en-US"/>
              <a:t>Presentation Title</a:t>
            </a:r>
          </a:p>
        </p:txBody>
      </p:sp>
      <p:sp>
        <p:nvSpPr>
          <p:cNvPr id="7" name="Slide Number"/>
          <p:cNvSpPr>
            <a:spLocks noGrp="1"/>
          </p:cNvSpPr>
          <p:nvPr>
            <p:ph type="sldNum" sz="quarter" idx="12"/>
          </p:nvPr>
        </p:nvSpPr>
        <p:spPr bwMode="gray"/>
        <p:txBody>
          <a:bodyPr/>
          <a:lstStyle>
            <a:lvl1pPr>
              <a:defRPr>
                <a:solidFill>
                  <a:schemeClr val="accent2">
                    <a:lumMod val="60000"/>
                    <a:lumOff val="40000"/>
                  </a:schemeClr>
                </a:solidFill>
              </a:defRPr>
            </a:lvl1pPr>
          </a:lstStyle>
          <a:p>
            <a:fld id="{02CEFE82-39F2-4F47-8A0C-D5AB3496FA5C}" type="slidenum">
              <a:rPr lang="en-US" smtClean="0"/>
              <a:pPr/>
              <a:t>‹#›</a:t>
            </a:fld>
            <a:endParaRPr lang="en-US"/>
          </a:p>
        </p:txBody>
      </p:sp>
      <p:sp>
        <p:nvSpPr>
          <p:cNvPr id="15" name="Textplatzhalter 8">
            <a:extLst>
              <a:ext uri="{FF2B5EF4-FFF2-40B4-BE49-F238E27FC236}">
                <a16:creationId xmlns:a16="http://schemas.microsoft.com/office/drawing/2014/main" id="{53A204D0-8ABB-4331-8F1A-CC7196D09CDE}"/>
              </a:ext>
            </a:extLst>
          </p:cNvPr>
          <p:cNvSpPr>
            <a:spLocks noGrp="1"/>
          </p:cNvSpPr>
          <p:nvPr>
            <p:ph type="body" sz="quarter" idx="16" hasCustomPrompt="1"/>
          </p:nvPr>
        </p:nvSpPr>
        <p:spPr bwMode="gray">
          <a:xfrm>
            <a:off x="11327085" y="6322097"/>
            <a:ext cx="0" cy="288000"/>
          </a:xfrm>
          <a:ln w="6350">
            <a:solidFill>
              <a:schemeClr val="accent2">
                <a:lumMod val="60000"/>
                <a:lumOff val="40000"/>
              </a:schemeClr>
            </a:solidFill>
          </a:ln>
        </p:spPr>
        <p:txBody>
          <a:bodyPr/>
          <a:lstStyle>
            <a:lvl1pPr marL="0" indent="0">
              <a:buNone/>
              <a:defRPr lang="de-DE" dirty="0">
                <a:solidFill>
                  <a:schemeClr val="accent2">
                    <a:lumMod val="60000"/>
                    <a:lumOff val="40000"/>
                  </a:schemeClr>
                </a:solidFill>
              </a:defRPr>
            </a:lvl1pPr>
          </a:lstStyle>
          <a:p>
            <a:pPr marL="270000" lvl="0" indent="-270000"/>
            <a:r>
              <a:rPr lang="de-DE" dirty="0"/>
              <a:t> </a:t>
            </a:r>
          </a:p>
        </p:txBody>
      </p:sp>
      <p:sp>
        <p:nvSpPr>
          <p:cNvPr id="13" name="Picture">
            <a:extLst>
              <a:ext uri="{FF2B5EF4-FFF2-40B4-BE49-F238E27FC236}">
                <a16:creationId xmlns:a16="http://schemas.microsoft.com/office/drawing/2014/main" id="{5E7854F7-D6F2-4FD6-B401-E2DAC8138E17}"/>
              </a:ext>
            </a:extLst>
          </p:cNvPr>
          <p:cNvSpPr>
            <a:spLocks noGrp="1" noChangeAspect="1"/>
          </p:cNvSpPr>
          <p:nvPr>
            <p:ph type="pic" sz="quarter" idx="14" hasCustomPrompt="1"/>
          </p:nvPr>
        </p:nvSpPr>
        <p:spPr bwMode="gray">
          <a:xfrm>
            <a:off x="0" y="2190751"/>
            <a:ext cx="5882491" cy="3992562"/>
          </a:xfrm>
          <a:solidFill>
            <a:schemeClr val="bg1">
              <a:lumMod val="85000"/>
            </a:schemeClr>
          </a:solidFill>
        </p:spPr>
        <p:txBody>
          <a:bodyPr lIns="144000" tIns="144000" rIns="144000" bIns="144000" anchor="ctr" anchorCtr="0"/>
          <a:lstStyle>
            <a:lvl1pPr marL="0" indent="0" algn="ctr">
              <a:buNone/>
              <a:defRPr>
                <a:solidFill>
                  <a:schemeClr val="tx1"/>
                </a:solidFill>
              </a:defRPr>
            </a:lvl1pPr>
          </a:lstStyle>
          <a:p>
            <a:r>
              <a:rPr lang="en-US" dirty="0"/>
              <a:t>Picture</a:t>
            </a:r>
          </a:p>
        </p:txBody>
      </p:sp>
      <p:sp>
        <p:nvSpPr>
          <p:cNvPr id="14" name="Content 1">
            <a:extLst>
              <a:ext uri="{FF2B5EF4-FFF2-40B4-BE49-F238E27FC236}">
                <a16:creationId xmlns:a16="http://schemas.microsoft.com/office/drawing/2014/main" id="{7AA76528-A989-49B5-8AC4-389207EE5716}"/>
              </a:ext>
            </a:extLst>
          </p:cNvPr>
          <p:cNvSpPr>
            <a:spLocks noGrp="1"/>
          </p:cNvSpPr>
          <p:nvPr>
            <p:ph sz="half" idx="1" hasCustomPrompt="1"/>
          </p:nvPr>
        </p:nvSpPr>
        <p:spPr bwMode="gray">
          <a:xfrm>
            <a:off x="6311621" y="2190751"/>
            <a:ext cx="5339495" cy="3992563"/>
          </a:xfrm>
        </p:spPr>
        <p:txBody>
          <a:bodyPr>
            <a:no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Subtitle">
            <a:extLst>
              <a:ext uri="{FF2B5EF4-FFF2-40B4-BE49-F238E27FC236}">
                <a16:creationId xmlns:a16="http://schemas.microsoft.com/office/drawing/2014/main" id="{FE350D41-8554-460B-BA9E-054F5582DFFB}"/>
              </a:ext>
            </a:extLst>
          </p:cNvPr>
          <p:cNvSpPr>
            <a:spLocks noGrp="1"/>
          </p:cNvSpPr>
          <p:nvPr>
            <p:ph type="body" sz="quarter" idx="13" hasCustomPrompt="1"/>
          </p:nvPr>
        </p:nvSpPr>
        <p:spPr bwMode="gray">
          <a:xfrm>
            <a:off x="540070" y="1419225"/>
            <a:ext cx="11111046" cy="250218"/>
          </a:xfrm>
          <a:noFill/>
        </p:spPr>
        <p:txBody>
          <a:bodyPr/>
          <a:lstStyle>
            <a:lvl1pPr marL="0" indent="0">
              <a:buNone/>
              <a:defRPr sz="1800" cap="none" spc="200" baseline="0">
                <a:solidFill>
                  <a:schemeClr val="accent2">
                    <a:lumMod val="60000"/>
                    <a:lumOff val="40000"/>
                  </a:schemeClr>
                </a:solidFill>
                <a:latin typeface="+mj-lt"/>
              </a:defRPr>
            </a:lvl1pPr>
          </a:lstStyle>
          <a:p>
            <a:pPr lvl="0"/>
            <a:r>
              <a:rPr lang="en-US" dirty="0"/>
              <a:t>Enter your subtitle here</a:t>
            </a:r>
          </a:p>
        </p:txBody>
      </p:sp>
      <p:sp>
        <p:nvSpPr>
          <p:cNvPr id="2" name="Titel 1">
            <a:extLst>
              <a:ext uri="{FF2B5EF4-FFF2-40B4-BE49-F238E27FC236}">
                <a16:creationId xmlns:a16="http://schemas.microsoft.com/office/drawing/2014/main" id="{19AB675C-6C95-48A0-8EB7-688EFA00FDF0}"/>
              </a:ext>
            </a:extLst>
          </p:cNvPr>
          <p:cNvSpPr>
            <a:spLocks noGrp="1"/>
          </p:cNvSpPr>
          <p:nvPr>
            <p:ph type="title" hasCustomPrompt="1"/>
          </p:nvPr>
        </p:nvSpPr>
        <p:spPr bwMode="gray"/>
        <p:txBody>
          <a:bodyPr/>
          <a:lstStyle/>
          <a:p>
            <a:r>
              <a:rPr lang="en-US" dirty="0"/>
              <a:t>Click to edit</a:t>
            </a:r>
            <a:br>
              <a:rPr lang="en-US" dirty="0"/>
            </a:br>
            <a:r>
              <a:rPr lang="en-US" dirty="0"/>
              <a:t>Master title style</a:t>
            </a:r>
            <a:endParaRPr lang="de-DE" dirty="0"/>
          </a:p>
        </p:txBody>
      </p:sp>
    </p:spTree>
    <p:extLst>
      <p:ext uri="{BB962C8B-B14F-4D97-AF65-F5344CB8AC3E}">
        <p14:creationId xmlns:p14="http://schemas.microsoft.com/office/powerpoint/2010/main" val="4267859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6_PICTURE ABOVE">
    <p:spTree>
      <p:nvGrpSpPr>
        <p:cNvPr id="1" name=""/>
        <p:cNvGrpSpPr/>
        <p:nvPr/>
      </p:nvGrpSpPr>
      <p:grpSpPr>
        <a:xfrm>
          <a:off x="0" y="0"/>
          <a:ext cx="0" cy="0"/>
          <a:chOff x="0" y="0"/>
          <a:chExt cx="0" cy="0"/>
        </a:xfrm>
      </p:grpSpPr>
      <p:sp>
        <p:nvSpPr>
          <p:cNvPr id="11" name="Picture"/>
          <p:cNvSpPr>
            <a:spLocks noGrp="1" noChangeAspect="1"/>
          </p:cNvSpPr>
          <p:nvPr>
            <p:ph type="pic" sz="quarter" idx="14" hasCustomPrompt="1"/>
          </p:nvPr>
        </p:nvSpPr>
        <p:spPr bwMode="gray">
          <a:xfrm>
            <a:off x="1" y="2190750"/>
            <a:ext cx="12191996" cy="1800000"/>
          </a:xfrm>
          <a:solidFill>
            <a:schemeClr val="bg1">
              <a:lumMod val="85000"/>
            </a:schemeClr>
          </a:solidFill>
        </p:spPr>
        <p:txBody>
          <a:bodyPr lIns="144000" tIns="144000" rIns="144000" bIns="144000" anchor="ctr" anchorCtr="0"/>
          <a:lstStyle>
            <a:lvl1pPr marL="0" indent="0" algn="ctr">
              <a:buNone/>
              <a:defRPr>
                <a:solidFill>
                  <a:schemeClr val="tx1"/>
                </a:solidFill>
              </a:defRPr>
            </a:lvl1pPr>
          </a:lstStyle>
          <a:p>
            <a:r>
              <a:rPr lang="en-US" dirty="0"/>
              <a:t>Picture</a:t>
            </a:r>
          </a:p>
        </p:txBody>
      </p:sp>
      <p:sp>
        <p:nvSpPr>
          <p:cNvPr id="5" name="Date"/>
          <p:cNvSpPr>
            <a:spLocks noGrp="1"/>
          </p:cNvSpPr>
          <p:nvPr>
            <p:ph type="dt" sz="half" idx="10"/>
          </p:nvPr>
        </p:nvSpPr>
        <p:spPr bwMode="gray"/>
        <p:txBody>
          <a:bodyPr/>
          <a:lstStyle>
            <a:lvl1pPr>
              <a:defRPr>
                <a:solidFill>
                  <a:schemeClr val="accent2">
                    <a:lumMod val="60000"/>
                    <a:lumOff val="40000"/>
                  </a:schemeClr>
                </a:solidFill>
              </a:defRPr>
            </a:lvl1pPr>
          </a:lstStyle>
          <a:p>
            <a:fld id="{F3F68EF3-8CBE-4882-B78C-3A9C49428367}" type="datetime1">
              <a:rPr lang="en-US" smtClean="0"/>
              <a:t>10/28/2024</a:t>
            </a:fld>
            <a:endParaRPr lang="en-US"/>
          </a:p>
        </p:txBody>
      </p:sp>
      <p:sp>
        <p:nvSpPr>
          <p:cNvPr id="6" name="Footer"/>
          <p:cNvSpPr>
            <a:spLocks noGrp="1"/>
          </p:cNvSpPr>
          <p:nvPr>
            <p:ph type="ftr" sz="quarter" idx="11"/>
          </p:nvPr>
        </p:nvSpPr>
        <p:spPr bwMode="gray"/>
        <p:txBody>
          <a:bodyPr/>
          <a:lstStyle>
            <a:lvl1pPr>
              <a:defRPr>
                <a:solidFill>
                  <a:schemeClr val="accent2">
                    <a:lumMod val="60000"/>
                    <a:lumOff val="40000"/>
                  </a:schemeClr>
                </a:solidFill>
              </a:defRPr>
            </a:lvl1pPr>
          </a:lstStyle>
          <a:p>
            <a:r>
              <a:rPr lang="en-US"/>
              <a:t>Presentation Title</a:t>
            </a:r>
          </a:p>
        </p:txBody>
      </p:sp>
      <p:sp>
        <p:nvSpPr>
          <p:cNvPr id="7" name="Slide Number"/>
          <p:cNvSpPr>
            <a:spLocks noGrp="1"/>
          </p:cNvSpPr>
          <p:nvPr>
            <p:ph type="sldNum" sz="quarter" idx="12"/>
          </p:nvPr>
        </p:nvSpPr>
        <p:spPr bwMode="gray"/>
        <p:txBody>
          <a:bodyPr/>
          <a:lstStyle>
            <a:lvl1pPr>
              <a:defRPr>
                <a:solidFill>
                  <a:schemeClr val="accent2">
                    <a:lumMod val="60000"/>
                    <a:lumOff val="40000"/>
                  </a:schemeClr>
                </a:solidFill>
              </a:defRPr>
            </a:lvl1pPr>
          </a:lstStyle>
          <a:p>
            <a:fld id="{02CEFE82-39F2-4F47-8A0C-D5AB3496FA5C}" type="slidenum">
              <a:rPr lang="en-US" smtClean="0"/>
              <a:pPr/>
              <a:t>‹#›</a:t>
            </a:fld>
            <a:endParaRPr lang="en-US"/>
          </a:p>
        </p:txBody>
      </p:sp>
      <p:sp>
        <p:nvSpPr>
          <p:cNvPr id="15" name="Textplatzhalter 8">
            <a:extLst>
              <a:ext uri="{FF2B5EF4-FFF2-40B4-BE49-F238E27FC236}">
                <a16:creationId xmlns:a16="http://schemas.microsoft.com/office/drawing/2014/main" id="{53A204D0-8ABB-4331-8F1A-CC7196D09CDE}"/>
              </a:ext>
            </a:extLst>
          </p:cNvPr>
          <p:cNvSpPr>
            <a:spLocks noGrp="1"/>
          </p:cNvSpPr>
          <p:nvPr>
            <p:ph type="body" sz="quarter" idx="16" hasCustomPrompt="1"/>
          </p:nvPr>
        </p:nvSpPr>
        <p:spPr bwMode="gray">
          <a:xfrm>
            <a:off x="11327085" y="6322097"/>
            <a:ext cx="0" cy="288000"/>
          </a:xfrm>
          <a:ln w="6350">
            <a:solidFill>
              <a:schemeClr val="accent2">
                <a:lumMod val="60000"/>
                <a:lumOff val="40000"/>
              </a:schemeClr>
            </a:solidFill>
          </a:ln>
        </p:spPr>
        <p:txBody>
          <a:bodyPr/>
          <a:lstStyle>
            <a:lvl1pPr marL="0" indent="0">
              <a:buNone/>
              <a:defRPr lang="de-DE" dirty="0">
                <a:solidFill>
                  <a:schemeClr val="accent2">
                    <a:lumMod val="60000"/>
                    <a:lumOff val="40000"/>
                  </a:schemeClr>
                </a:solidFill>
              </a:defRPr>
            </a:lvl1pPr>
          </a:lstStyle>
          <a:p>
            <a:pPr marL="270000" lvl="0" indent="-270000"/>
            <a:r>
              <a:rPr lang="de-DE" dirty="0"/>
              <a:t> </a:t>
            </a:r>
          </a:p>
        </p:txBody>
      </p:sp>
      <p:sp>
        <p:nvSpPr>
          <p:cNvPr id="12" name="Content 1">
            <a:extLst>
              <a:ext uri="{FF2B5EF4-FFF2-40B4-BE49-F238E27FC236}">
                <a16:creationId xmlns:a16="http://schemas.microsoft.com/office/drawing/2014/main" id="{3B164F68-1DB5-4F46-8A57-15184F792EC8}"/>
              </a:ext>
            </a:extLst>
          </p:cNvPr>
          <p:cNvSpPr>
            <a:spLocks noGrp="1"/>
          </p:cNvSpPr>
          <p:nvPr>
            <p:ph sz="half" idx="17" hasCustomPrompt="1"/>
          </p:nvPr>
        </p:nvSpPr>
        <p:spPr bwMode="gray">
          <a:xfrm>
            <a:off x="540070" y="4383313"/>
            <a:ext cx="5339495" cy="1800001"/>
          </a:xfrm>
        </p:spPr>
        <p:txBody>
          <a:bodyPr>
            <a:no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1">
            <a:extLst>
              <a:ext uri="{FF2B5EF4-FFF2-40B4-BE49-F238E27FC236}">
                <a16:creationId xmlns:a16="http://schemas.microsoft.com/office/drawing/2014/main" id="{ACA273F7-5E8E-461D-ADA2-49685FDA89AD}"/>
              </a:ext>
            </a:extLst>
          </p:cNvPr>
          <p:cNvSpPr>
            <a:spLocks noGrp="1"/>
          </p:cNvSpPr>
          <p:nvPr>
            <p:ph sz="half" idx="18" hasCustomPrompt="1"/>
          </p:nvPr>
        </p:nvSpPr>
        <p:spPr bwMode="gray">
          <a:xfrm>
            <a:off x="6311621" y="4383313"/>
            <a:ext cx="5339495" cy="1800001"/>
          </a:xfrm>
        </p:spPr>
        <p:txBody>
          <a:bodyPr>
            <a:no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Subtitle">
            <a:extLst>
              <a:ext uri="{FF2B5EF4-FFF2-40B4-BE49-F238E27FC236}">
                <a16:creationId xmlns:a16="http://schemas.microsoft.com/office/drawing/2014/main" id="{E12C8555-6471-4923-A5A5-AC85535FD949}"/>
              </a:ext>
            </a:extLst>
          </p:cNvPr>
          <p:cNvSpPr>
            <a:spLocks noGrp="1"/>
          </p:cNvSpPr>
          <p:nvPr>
            <p:ph type="body" sz="quarter" idx="13" hasCustomPrompt="1"/>
          </p:nvPr>
        </p:nvSpPr>
        <p:spPr bwMode="gray">
          <a:xfrm>
            <a:off x="540070" y="1419225"/>
            <a:ext cx="11111046" cy="250218"/>
          </a:xfrm>
        </p:spPr>
        <p:txBody>
          <a:bodyPr/>
          <a:lstStyle>
            <a:lvl1pPr marL="0" indent="0">
              <a:buNone/>
              <a:defRPr sz="1800" cap="none" spc="200" baseline="0">
                <a:solidFill>
                  <a:schemeClr val="accent2">
                    <a:lumMod val="60000"/>
                    <a:lumOff val="40000"/>
                  </a:schemeClr>
                </a:solidFill>
                <a:latin typeface="+mj-lt"/>
              </a:defRPr>
            </a:lvl1pPr>
          </a:lstStyle>
          <a:p>
            <a:pPr lvl="0"/>
            <a:r>
              <a:rPr lang="en-US" dirty="0"/>
              <a:t>Enter your subtitle here</a:t>
            </a:r>
          </a:p>
        </p:txBody>
      </p:sp>
      <p:sp>
        <p:nvSpPr>
          <p:cNvPr id="17" name="Textplatzhalter 3">
            <a:extLst>
              <a:ext uri="{FF2B5EF4-FFF2-40B4-BE49-F238E27FC236}">
                <a16:creationId xmlns:a16="http://schemas.microsoft.com/office/drawing/2014/main" id="{3C9366E3-E8EC-4A5B-93B4-00488C4D7CA0}"/>
              </a:ext>
            </a:extLst>
          </p:cNvPr>
          <p:cNvSpPr>
            <a:spLocks noGrp="1"/>
          </p:cNvSpPr>
          <p:nvPr>
            <p:ph type="body" sz="quarter" idx="15" hasCustomPrompt="1"/>
          </p:nvPr>
        </p:nvSpPr>
        <p:spPr bwMode="gray">
          <a:xfrm>
            <a:off x="-3" y="2190750"/>
            <a:ext cx="6096004" cy="1800000"/>
          </a:xfrm>
          <a:solidFill>
            <a:schemeClr val="accent2">
              <a:alpha val="80000"/>
            </a:schemeClr>
          </a:solidFill>
        </p:spPr>
        <p:txBody>
          <a:bodyPr lIns="540000" tIns="180000" rIns="360000" bIns="180000" anchor="ctr" anchorCtr="0">
            <a:normAutofit/>
          </a:bodyPr>
          <a:lstStyle>
            <a:lvl1pPr marL="0" marR="0" indent="0" algn="l" defTabSz="914400" rtl="0" eaLnBrk="1" fontAlgn="auto" latinLnBrk="0" hangingPunct="1">
              <a:lnSpc>
                <a:spcPct val="90000"/>
              </a:lnSpc>
              <a:spcBef>
                <a:spcPts val="1000"/>
              </a:spcBef>
              <a:spcAft>
                <a:spcPts val="0"/>
              </a:spcAft>
              <a:buClr>
                <a:schemeClr val="accent6"/>
              </a:buClr>
              <a:buSzTx/>
              <a:buFont typeface="Arial" panose="020B0604020202020204" pitchFamily="34" charset="0"/>
              <a:buNone/>
              <a:tabLst/>
              <a:defRPr sz="2400" cap="all" baseline="0">
                <a:solidFill>
                  <a:schemeClr val="bg1"/>
                </a:solidFill>
                <a:latin typeface="+mj-lt"/>
              </a:defRPr>
            </a:lvl1pPr>
          </a:lstStyle>
          <a:p>
            <a:pPr marL="285750" marR="0" lvl="0" indent="-285750" algn="l" defTabSz="914400" rtl="0" eaLnBrk="1" fontAlgn="auto" latinLnBrk="0" hangingPunct="1">
              <a:lnSpc>
                <a:spcPct val="90000"/>
              </a:lnSpc>
              <a:spcBef>
                <a:spcPts val="1000"/>
              </a:spcBef>
              <a:spcAft>
                <a:spcPts val="0"/>
              </a:spcAft>
              <a:buClr>
                <a:schemeClr val="accent6"/>
              </a:buClr>
              <a:buSzTx/>
              <a:tabLst/>
              <a:defRPr/>
            </a:pPr>
            <a:r>
              <a:rPr lang="en-US" dirty="0"/>
              <a:t>Click to edit Master text styles</a:t>
            </a:r>
          </a:p>
        </p:txBody>
      </p:sp>
      <p:sp>
        <p:nvSpPr>
          <p:cNvPr id="2" name="Titel 1">
            <a:extLst>
              <a:ext uri="{FF2B5EF4-FFF2-40B4-BE49-F238E27FC236}">
                <a16:creationId xmlns:a16="http://schemas.microsoft.com/office/drawing/2014/main" id="{1EE9DB43-59AA-4878-807D-A32AD654CBD7}"/>
              </a:ext>
            </a:extLst>
          </p:cNvPr>
          <p:cNvSpPr>
            <a:spLocks noGrp="1"/>
          </p:cNvSpPr>
          <p:nvPr>
            <p:ph type="title" hasCustomPrompt="1"/>
          </p:nvPr>
        </p:nvSpPr>
        <p:spPr bwMode="gray"/>
        <p:txBody>
          <a:bodyPr/>
          <a:lstStyle/>
          <a:p>
            <a:r>
              <a:rPr lang="en-US" dirty="0"/>
              <a:t>Click to edit</a:t>
            </a:r>
            <a:br>
              <a:rPr lang="en-US" dirty="0"/>
            </a:br>
            <a:r>
              <a:rPr lang="en-US" dirty="0"/>
              <a:t>Master title style</a:t>
            </a:r>
            <a:endParaRPr lang="de-DE" dirty="0"/>
          </a:p>
        </p:txBody>
      </p:sp>
    </p:spTree>
    <p:extLst>
      <p:ext uri="{BB962C8B-B14F-4D97-AF65-F5344CB8AC3E}">
        <p14:creationId xmlns:p14="http://schemas.microsoft.com/office/powerpoint/2010/main" val="2586868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7_PICTURE BELOW">
    <p:spTree>
      <p:nvGrpSpPr>
        <p:cNvPr id="1" name=""/>
        <p:cNvGrpSpPr/>
        <p:nvPr/>
      </p:nvGrpSpPr>
      <p:grpSpPr>
        <a:xfrm>
          <a:off x="0" y="0"/>
          <a:ext cx="0" cy="0"/>
          <a:chOff x="0" y="0"/>
          <a:chExt cx="0" cy="0"/>
        </a:xfrm>
      </p:grpSpPr>
      <p:sp>
        <p:nvSpPr>
          <p:cNvPr id="10" name="Picture 1">
            <a:extLst>
              <a:ext uri="{FF2B5EF4-FFF2-40B4-BE49-F238E27FC236}">
                <a16:creationId xmlns:a16="http://schemas.microsoft.com/office/drawing/2014/main" id="{6FB6BE09-71BC-4DC4-A1A9-5CCB23013F89}"/>
              </a:ext>
            </a:extLst>
          </p:cNvPr>
          <p:cNvSpPr>
            <a:spLocks noGrp="1" noChangeAspect="1"/>
          </p:cNvSpPr>
          <p:nvPr>
            <p:ph type="pic" sz="quarter" idx="15" hasCustomPrompt="1"/>
          </p:nvPr>
        </p:nvSpPr>
        <p:spPr bwMode="gray">
          <a:xfrm>
            <a:off x="0" y="3818113"/>
            <a:ext cx="12192000" cy="2365200"/>
          </a:xfrm>
          <a:solidFill>
            <a:schemeClr val="bg1">
              <a:lumMod val="85000"/>
            </a:schemeClr>
          </a:solidFill>
        </p:spPr>
        <p:txBody>
          <a:bodyPr lIns="144000" tIns="144000" rIns="144000" bIns="144000"/>
          <a:lstStyle>
            <a:lvl1pPr marL="0" indent="0">
              <a:buNone/>
              <a:defRPr/>
            </a:lvl1pPr>
          </a:lstStyle>
          <a:p>
            <a:r>
              <a:rPr lang="en-US" dirty="0"/>
              <a:t>Picture</a:t>
            </a:r>
          </a:p>
        </p:txBody>
      </p:sp>
      <p:sp>
        <p:nvSpPr>
          <p:cNvPr id="11" name="Text">
            <a:extLst>
              <a:ext uri="{FF2B5EF4-FFF2-40B4-BE49-F238E27FC236}">
                <a16:creationId xmlns:a16="http://schemas.microsoft.com/office/drawing/2014/main" id="{73ED9FEC-FAF2-43A5-A899-71E0ED8E7D82}"/>
              </a:ext>
            </a:extLst>
          </p:cNvPr>
          <p:cNvSpPr>
            <a:spLocks noGrp="1"/>
          </p:cNvSpPr>
          <p:nvPr>
            <p:ph type="body" sz="quarter" idx="18" hasCustomPrompt="1"/>
          </p:nvPr>
        </p:nvSpPr>
        <p:spPr bwMode="gray">
          <a:xfrm>
            <a:off x="8234270" y="3818113"/>
            <a:ext cx="3957730" cy="2365200"/>
          </a:xfrm>
          <a:solidFill>
            <a:schemeClr val="accent2">
              <a:alpha val="80000"/>
            </a:schemeClr>
          </a:solidFill>
        </p:spPr>
        <p:txBody>
          <a:bodyPr lIns="180000" tIns="180000" rIns="540000" bIns="180000" anchor="ctr">
            <a:normAutofit/>
          </a:bodyPr>
          <a:lstStyle>
            <a:lvl1pPr marL="0" indent="0" algn="l">
              <a:buFont typeface="Arial" panose="020B0604020202020204" pitchFamily="34" charset="0"/>
              <a:buNone/>
              <a:defRPr sz="2400" cap="all" baseline="0">
                <a:solidFill>
                  <a:schemeClr val="bg1"/>
                </a:solidFill>
                <a:latin typeface="+mj-lt"/>
              </a:defRPr>
            </a:lvl1pPr>
          </a:lstStyle>
          <a:p>
            <a:pPr lvl="0"/>
            <a:r>
              <a:rPr lang="en-US" noProof="0" dirty="0"/>
              <a:t>Click to edit Master text styles</a:t>
            </a:r>
          </a:p>
        </p:txBody>
      </p:sp>
      <p:sp>
        <p:nvSpPr>
          <p:cNvPr id="3" name="Datumsplatzhalter 2">
            <a:extLst>
              <a:ext uri="{FF2B5EF4-FFF2-40B4-BE49-F238E27FC236}">
                <a16:creationId xmlns:a16="http://schemas.microsoft.com/office/drawing/2014/main" id="{DE9A34F8-737D-4A7B-8ED9-FFBC2473A49F}"/>
              </a:ext>
            </a:extLst>
          </p:cNvPr>
          <p:cNvSpPr>
            <a:spLocks noGrp="1"/>
          </p:cNvSpPr>
          <p:nvPr>
            <p:ph type="dt" sz="half" idx="10"/>
          </p:nvPr>
        </p:nvSpPr>
        <p:spPr bwMode="gray"/>
        <p:txBody>
          <a:bodyPr/>
          <a:lstStyle/>
          <a:p>
            <a:fld id="{56D190F5-378E-493C-BFAA-5D745F5CBE85}" type="datetime1">
              <a:rPr lang="en-US" smtClean="0"/>
              <a:t>10/28/2024</a:t>
            </a:fld>
            <a:endParaRPr lang="en-US" dirty="0"/>
          </a:p>
        </p:txBody>
      </p:sp>
      <p:sp>
        <p:nvSpPr>
          <p:cNvPr id="4" name="Fußzeilenplatzhalter 3">
            <a:extLst>
              <a:ext uri="{FF2B5EF4-FFF2-40B4-BE49-F238E27FC236}">
                <a16:creationId xmlns:a16="http://schemas.microsoft.com/office/drawing/2014/main" id="{20902E4E-8BF1-493A-83C9-5B3F46639304}"/>
              </a:ext>
            </a:extLst>
          </p:cNvPr>
          <p:cNvSpPr>
            <a:spLocks noGrp="1"/>
          </p:cNvSpPr>
          <p:nvPr>
            <p:ph type="ftr" sz="quarter" idx="11"/>
          </p:nvPr>
        </p:nvSpPr>
        <p:spPr bwMode="gray"/>
        <p:txBody>
          <a:bodyPr/>
          <a:lstStyle/>
          <a:p>
            <a:r>
              <a:rPr lang="en-US"/>
              <a:t>Presentation Title</a:t>
            </a:r>
            <a:endParaRPr lang="en-US" dirty="0"/>
          </a:p>
        </p:txBody>
      </p:sp>
      <p:sp>
        <p:nvSpPr>
          <p:cNvPr id="5" name="Foliennummernplatzhalter 4">
            <a:extLst>
              <a:ext uri="{FF2B5EF4-FFF2-40B4-BE49-F238E27FC236}">
                <a16:creationId xmlns:a16="http://schemas.microsoft.com/office/drawing/2014/main" id="{E53086FE-1505-4462-9C92-CBE4688A4A3F}"/>
              </a:ext>
            </a:extLst>
          </p:cNvPr>
          <p:cNvSpPr>
            <a:spLocks noGrp="1"/>
          </p:cNvSpPr>
          <p:nvPr>
            <p:ph type="sldNum" sz="quarter" idx="12"/>
          </p:nvPr>
        </p:nvSpPr>
        <p:spPr bwMode="gray"/>
        <p:txBody>
          <a:bodyPr/>
          <a:lstStyle/>
          <a:p>
            <a:fld id="{7BCA1BF1-C48D-4798-80FC-6FB421C94EB6}" type="slidenum">
              <a:rPr lang="de-DE" smtClean="0"/>
              <a:pPr/>
              <a:t>‹#›</a:t>
            </a:fld>
            <a:endParaRPr lang="de-DE" dirty="0"/>
          </a:p>
        </p:txBody>
      </p:sp>
      <p:sp>
        <p:nvSpPr>
          <p:cNvPr id="6" name="Subtitle">
            <a:extLst>
              <a:ext uri="{FF2B5EF4-FFF2-40B4-BE49-F238E27FC236}">
                <a16:creationId xmlns:a16="http://schemas.microsoft.com/office/drawing/2014/main" id="{95A9B48A-3EC5-47D8-9664-E41DFA4F4D52}"/>
              </a:ext>
            </a:extLst>
          </p:cNvPr>
          <p:cNvSpPr>
            <a:spLocks noGrp="1"/>
          </p:cNvSpPr>
          <p:nvPr>
            <p:ph type="body" sz="quarter" idx="13" hasCustomPrompt="1"/>
          </p:nvPr>
        </p:nvSpPr>
        <p:spPr bwMode="gray">
          <a:xfrm>
            <a:off x="540070" y="1419225"/>
            <a:ext cx="11111046" cy="250218"/>
          </a:xfrm>
        </p:spPr>
        <p:txBody>
          <a:bodyPr/>
          <a:lstStyle>
            <a:lvl1pPr marL="0" indent="0">
              <a:buNone/>
              <a:defRPr sz="1800" cap="none" spc="200" baseline="0">
                <a:solidFill>
                  <a:schemeClr val="accent2">
                    <a:lumMod val="60000"/>
                    <a:lumOff val="40000"/>
                  </a:schemeClr>
                </a:solidFill>
                <a:latin typeface="+mj-lt"/>
              </a:defRPr>
            </a:lvl1pPr>
          </a:lstStyle>
          <a:p>
            <a:pPr lvl="0"/>
            <a:r>
              <a:rPr lang="en-US" dirty="0"/>
              <a:t>Enter your subtitle here</a:t>
            </a:r>
          </a:p>
        </p:txBody>
      </p:sp>
      <p:sp>
        <p:nvSpPr>
          <p:cNvPr id="8" name="Content">
            <a:extLst>
              <a:ext uri="{FF2B5EF4-FFF2-40B4-BE49-F238E27FC236}">
                <a16:creationId xmlns:a16="http://schemas.microsoft.com/office/drawing/2014/main" id="{604CC8BD-E071-4DB5-A6E2-0B10DF445F91}"/>
              </a:ext>
            </a:extLst>
          </p:cNvPr>
          <p:cNvSpPr>
            <a:spLocks noGrp="1"/>
          </p:cNvSpPr>
          <p:nvPr>
            <p:ph idx="1" hasCustomPrompt="1"/>
          </p:nvPr>
        </p:nvSpPr>
        <p:spPr bwMode="gray">
          <a:xfrm>
            <a:off x="540070" y="2190751"/>
            <a:ext cx="11111046" cy="1234799"/>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el 1">
            <a:extLst>
              <a:ext uri="{FF2B5EF4-FFF2-40B4-BE49-F238E27FC236}">
                <a16:creationId xmlns:a16="http://schemas.microsoft.com/office/drawing/2014/main" id="{891ADF66-816F-4AEE-9279-F7CF5E448F83}"/>
              </a:ext>
            </a:extLst>
          </p:cNvPr>
          <p:cNvSpPr>
            <a:spLocks noGrp="1"/>
          </p:cNvSpPr>
          <p:nvPr>
            <p:ph type="title" hasCustomPrompt="1"/>
          </p:nvPr>
        </p:nvSpPr>
        <p:spPr bwMode="gray"/>
        <p:txBody>
          <a:bodyPr/>
          <a:lstStyle/>
          <a:p>
            <a:r>
              <a:rPr lang="en-US" dirty="0"/>
              <a:t>Click to edit</a:t>
            </a:r>
            <a:br>
              <a:rPr lang="en-US" dirty="0"/>
            </a:br>
            <a:r>
              <a:rPr lang="en-US" dirty="0"/>
              <a:t>Master title style</a:t>
            </a:r>
            <a:endParaRPr lang="de-DE" dirty="0"/>
          </a:p>
        </p:txBody>
      </p:sp>
    </p:spTree>
    <p:extLst>
      <p:ext uri="{BB962C8B-B14F-4D97-AF65-F5344CB8AC3E}">
        <p14:creationId xmlns:p14="http://schemas.microsoft.com/office/powerpoint/2010/main" val="35161553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8_PICTURE OVER THE WIDE">
    <p:spTree>
      <p:nvGrpSpPr>
        <p:cNvPr id="1" name=""/>
        <p:cNvGrpSpPr/>
        <p:nvPr/>
      </p:nvGrpSpPr>
      <p:grpSpPr>
        <a:xfrm>
          <a:off x="0" y="0"/>
          <a:ext cx="0" cy="0"/>
          <a:chOff x="0" y="0"/>
          <a:chExt cx="0" cy="0"/>
        </a:xfrm>
      </p:grpSpPr>
      <p:sp>
        <p:nvSpPr>
          <p:cNvPr id="11" name="Picture"/>
          <p:cNvSpPr>
            <a:spLocks noGrp="1" noChangeAspect="1"/>
          </p:cNvSpPr>
          <p:nvPr>
            <p:ph type="pic" sz="quarter" idx="14" hasCustomPrompt="1"/>
          </p:nvPr>
        </p:nvSpPr>
        <p:spPr bwMode="gray">
          <a:xfrm>
            <a:off x="1" y="2190750"/>
            <a:ext cx="12191996" cy="3992564"/>
          </a:xfrm>
          <a:solidFill>
            <a:schemeClr val="bg1">
              <a:lumMod val="85000"/>
            </a:schemeClr>
          </a:solidFill>
        </p:spPr>
        <p:txBody>
          <a:bodyPr lIns="144000" tIns="144000" rIns="144000" bIns="144000" anchor="ctr" anchorCtr="0"/>
          <a:lstStyle>
            <a:lvl1pPr marL="0" indent="0" algn="ctr">
              <a:buNone/>
              <a:defRPr>
                <a:solidFill>
                  <a:schemeClr val="tx1"/>
                </a:solidFill>
              </a:defRPr>
            </a:lvl1pPr>
          </a:lstStyle>
          <a:p>
            <a:r>
              <a:rPr lang="en-US" dirty="0"/>
              <a:t>Picture</a:t>
            </a:r>
          </a:p>
        </p:txBody>
      </p:sp>
      <p:sp>
        <p:nvSpPr>
          <p:cNvPr id="5" name="Date"/>
          <p:cNvSpPr>
            <a:spLocks noGrp="1"/>
          </p:cNvSpPr>
          <p:nvPr>
            <p:ph type="dt" sz="half" idx="10"/>
          </p:nvPr>
        </p:nvSpPr>
        <p:spPr bwMode="gray"/>
        <p:txBody>
          <a:bodyPr/>
          <a:lstStyle>
            <a:lvl1pPr>
              <a:defRPr>
                <a:solidFill>
                  <a:schemeClr val="accent2">
                    <a:lumMod val="60000"/>
                    <a:lumOff val="40000"/>
                  </a:schemeClr>
                </a:solidFill>
              </a:defRPr>
            </a:lvl1pPr>
          </a:lstStyle>
          <a:p>
            <a:fld id="{0B0B4845-A0D4-40C7-B80B-6CA4CDBB2A2D}" type="datetime1">
              <a:rPr lang="en-US" smtClean="0"/>
              <a:t>10/28/2024</a:t>
            </a:fld>
            <a:endParaRPr lang="en-US"/>
          </a:p>
        </p:txBody>
      </p:sp>
      <p:sp>
        <p:nvSpPr>
          <p:cNvPr id="6" name="Footer"/>
          <p:cNvSpPr>
            <a:spLocks noGrp="1"/>
          </p:cNvSpPr>
          <p:nvPr>
            <p:ph type="ftr" sz="quarter" idx="11"/>
          </p:nvPr>
        </p:nvSpPr>
        <p:spPr bwMode="gray"/>
        <p:txBody>
          <a:bodyPr/>
          <a:lstStyle>
            <a:lvl1pPr>
              <a:defRPr>
                <a:solidFill>
                  <a:schemeClr val="accent2">
                    <a:lumMod val="60000"/>
                    <a:lumOff val="40000"/>
                  </a:schemeClr>
                </a:solidFill>
              </a:defRPr>
            </a:lvl1pPr>
          </a:lstStyle>
          <a:p>
            <a:r>
              <a:rPr lang="en-US"/>
              <a:t>Presentation Title</a:t>
            </a:r>
          </a:p>
        </p:txBody>
      </p:sp>
      <p:sp>
        <p:nvSpPr>
          <p:cNvPr id="7" name="Slide Number"/>
          <p:cNvSpPr>
            <a:spLocks noGrp="1"/>
          </p:cNvSpPr>
          <p:nvPr>
            <p:ph type="sldNum" sz="quarter" idx="12"/>
          </p:nvPr>
        </p:nvSpPr>
        <p:spPr bwMode="gray"/>
        <p:txBody>
          <a:bodyPr/>
          <a:lstStyle>
            <a:lvl1pPr>
              <a:defRPr>
                <a:solidFill>
                  <a:schemeClr val="accent2">
                    <a:lumMod val="60000"/>
                    <a:lumOff val="40000"/>
                  </a:schemeClr>
                </a:solidFill>
              </a:defRPr>
            </a:lvl1pPr>
          </a:lstStyle>
          <a:p>
            <a:fld id="{02CEFE82-39F2-4F47-8A0C-D5AB3496FA5C}" type="slidenum">
              <a:rPr lang="en-US" smtClean="0"/>
              <a:pPr/>
              <a:t>‹#›</a:t>
            </a:fld>
            <a:endParaRPr lang="en-US"/>
          </a:p>
        </p:txBody>
      </p:sp>
      <p:sp>
        <p:nvSpPr>
          <p:cNvPr id="15" name="Textplatzhalter 8">
            <a:extLst>
              <a:ext uri="{FF2B5EF4-FFF2-40B4-BE49-F238E27FC236}">
                <a16:creationId xmlns:a16="http://schemas.microsoft.com/office/drawing/2014/main" id="{53A204D0-8ABB-4331-8F1A-CC7196D09CDE}"/>
              </a:ext>
            </a:extLst>
          </p:cNvPr>
          <p:cNvSpPr>
            <a:spLocks noGrp="1"/>
          </p:cNvSpPr>
          <p:nvPr>
            <p:ph type="body" sz="quarter" idx="16" hasCustomPrompt="1"/>
          </p:nvPr>
        </p:nvSpPr>
        <p:spPr bwMode="gray">
          <a:xfrm>
            <a:off x="11327085" y="6322097"/>
            <a:ext cx="0" cy="288000"/>
          </a:xfrm>
          <a:ln w="6350">
            <a:solidFill>
              <a:schemeClr val="accent2">
                <a:lumMod val="60000"/>
                <a:lumOff val="40000"/>
              </a:schemeClr>
            </a:solidFill>
          </a:ln>
        </p:spPr>
        <p:txBody>
          <a:bodyPr/>
          <a:lstStyle>
            <a:lvl1pPr marL="0" indent="0">
              <a:buNone/>
              <a:defRPr lang="de-DE" dirty="0">
                <a:solidFill>
                  <a:schemeClr val="accent2">
                    <a:lumMod val="60000"/>
                    <a:lumOff val="40000"/>
                  </a:schemeClr>
                </a:solidFill>
              </a:defRPr>
            </a:lvl1pPr>
          </a:lstStyle>
          <a:p>
            <a:pPr marL="270000" lvl="0" indent="-270000"/>
            <a:r>
              <a:rPr lang="de-DE" dirty="0"/>
              <a:t> </a:t>
            </a:r>
          </a:p>
        </p:txBody>
      </p:sp>
      <p:sp>
        <p:nvSpPr>
          <p:cNvPr id="14" name="Subtitle">
            <a:extLst>
              <a:ext uri="{FF2B5EF4-FFF2-40B4-BE49-F238E27FC236}">
                <a16:creationId xmlns:a16="http://schemas.microsoft.com/office/drawing/2014/main" id="{E12C8555-6471-4923-A5A5-AC85535FD949}"/>
              </a:ext>
            </a:extLst>
          </p:cNvPr>
          <p:cNvSpPr>
            <a:spLocks noGrp="1"/>
          </p:cNvSpPr>
          <p:nvPr>
            <p:ph type="body" sz="quarter" idx="13" hasCustomPrompt="1"/>
          </p:nvPr>
        </p:nvSpPr>
        <p:spPr bwMode="gray">
          <a:xfrm>
            <a:off x="540070" y="1419225"/>
            <a:ext cx="11111046" cy="250218"/>
          </a:xfrm>
        </p:spPr>
        <p:txBody>
          <a:bodyPr/>
          <a:lstStyle>
            <a:lvl1pPr marL="0" indent="0">
              <a:buNone/>
              <a:defRPr sz="1800" cap="none" spc="200" baseline="0">
                <a:solidFill>
                  <a:schemeClr val="accent2">
                    <a:lumMod val="60000"/>
                    <a:lumOff val="40000"/>
                  </a:schemeClr>
                </a:solidFill>
                <a:latin typeface="+mj-lt"/>
              </a:defRPr>
            </a:lvl1pPr>
          </a:lstStyle>
          <a:p>
            <a:pPr lvl="0"/>
            <a:r>
              <a:rPr lang="en-US" dirty="0"/>
              <a:t>Enter your subtitle here</a:t>
            </a:r>
          </a:p>
        </p:txBody>
      </p:sp>
      <p:sp>
        <p:nvSpPr>
          <p:cNvPr id="18" name="Content 1">
            <a:extLst>
              <a:ext uri="{FF2B5EF4-FFF2-40B4-BE49-F238E27FC236}">
                <a16:creationId xmlns:a16="http://schemas.microsoft.com/office/drawing/2014/main" id="{6C212416-B03B-41D3-8F71-1AC024205AAD}"/>
              </a:ext>
            </a:extLst>
          </p:cNvPr>
          <p:cNvSpPr>
            <a:spLocks noGrp="1"/>
          </p:cNvSpPr>
          <p:nvPr>
            <p:ph sz="half" idx="17" hasCustomPrompt="1"/>
          </p:nvPr>
        </p:nvSpPr>
        <p:spPr bwMode="gray">
          <a:xfrm>
            <a:off x="2" y="2190750"/>
            <a:ext cx="3957319" cy="3992564"/>
          </a:xfrm>
          <a:solidFill>
            <a:schemeClr val="accent2">
              <a:alpha val="80000"/>
            </a:schemeClr>
          </a:solidFill>
        </p:spPr>
        <p:txBody>
          <a:bodyPr lIns="540000" tIns="180000" rIns="360000" bIns="180000" anchor="ctr" anchorCtr="0">
            <a:normAutofit/>
          </a:bodyPr>
          <a:lstStyle>
            <a:lvl1pPr>
              <a:buClr>
                <a:schemeClr val="bg1"/>
              </a:buClr>
              <a:defRPr sz="1600">
                <a:solidFill>
                  <a:schemeClr val="bg1"/>
                </a:solidFill>
              </a:defRPr>
            </a:lvl1pPr>
            <a:lvl2pPr>
              <a:buClr>
                <a:schemeClr val="bg1"/>
              </a:buClr>
              <a:defRPr sz="1400">
                <a:solidFill>
                  <a:schemeClr val="bg1"/>
                </a:solidFill>
              </a:defRPr>
            </a:lvl2pPr>
            <a:lvl3pPr>
              <a:buClr>
                <a:schemeClr val="bg1"/>
              </a:buClr>
              <a:defRPr sz="12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el 1">
            <a:extLst>
              <a:ext uri="{FF2B5EF4-FFF2-40B4-BE49-F238E27FC236}">
                <a16:creationId xmlns:a16="http://schemas.microsoft.com/office/drawing/2014/main" id="{02BF34A3-1BA8-4592-A170-D919003E733C}"/>
              </a:ext>
            </a:extLst>
          </p:cNvPr>
          <p:cNvSpPr>
            <a:spLocks noGrp="1"/>
          </p:cNvSpPr>
          <p:nvPr>
            <p:ph type="title" hasCustomPrompt="1"/>
          </p:nvPr>
        </p:nvSpPr>
        <p:spPr bwMode="gray"/>
        <p:txBody>
          <a:bodyPr/>
          <a:lstStyle/>
          <a:p>
            <a:r>
              <a:rPr lang="en-US" dirty="0"/>
              <a:t>Click to edit</a:t>
            </a:r>
            <a:br>
              <a:rPr lang="en-US" dirty="0"/>
            </a:br>
            <a:r>
              <a:rPr lang="en-US" dirty="0"/>
              <a:t>Master title style</a:t>
            </a:r>
            <a:endParaRPr lang="de-DE" dirty="0"/>
          </a:p>
        </p:txBody>
      </p:sp>
    </p:spTree>
    <p:extLst>
      <p:ext uri="{BB962C8B-B14F-4D97-AF65-F5344CB8AC3E}">
        <p14:creationId xmlns:p14="http://schemas.microsoft.com/office/powerpoint/2010/main" val="2261883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9_MOCKUP LAPTOP">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FB0095FC-DC00-40F0-B924-314BF211AE4D}"/>
              </a:ext>
            </a:extLst>
          </p:cNvPr>
          <p:cNvSpPr>
            <a:spLocks noGrp="1"/>
          </p:cNvSpPr>
          <p:nvPr>
            <p:ph type="dt" sz="half" idx="10"/>
          </p:nvPr>
        </p:nvSpPr>
        <p:spPr bwMode="gray"/>
        <p:txBody>
          <a:bodyPr/>
          <a:lstStyle/>
          <a:p>
            <a:fld id="{C9650B6B-3478-43FA-9156-8DA834F1A94C}" type="datetime1">
              <a:rPr lang="en-US" smtClean="0"/>
              <a:t>10/28/2024</a:t>
            </a:fld>
            <a:endParaRPr lang="en-US" dirty="0"/>
          </a:p>
        </p:txBody>
      </p:sp>
      <p:sp>
        <p:nvSpPr>
          <p:cNvPr id="4" name="Fußzeilenplatzhalter 3">
            <a:extLst>
              <a:ext uri="{FF2B5EF4-FFF2-40B4-BE49-F238E27FC236}">
                <a16:creationId xmlns:a16="http://schemas.microsoft.com/office/drawing/2014/main" id="{0AF63A57-E97B-457B-ADF7-55B3DA237C18}"/>
              </a:ext>
            </a:extLst>
          </p:cNvPr>
          <p:cNvSpPr>
            <a:spLocks noGrp="1"/>
          </p:cNvSpPr>
          <p:nvPr>
            <p:ph type="ftr" sz="quarter" idx="11"/>
          </p:nvPr>
        </p:nvSpPr>
        <p:spPr bwMode="gray"/>
        <p:txBody>
          <a:bodyPr/>
          <a:lstStyle/>
          <a:p>
            <a:r>
              <a:rPr lang="en-US"/>
              <a:t>Presentation Title</a:t>
            </a:r>
            <a:endParaRPr lang="en-US" dirty="0"/>
          </a:p>
        </p:txBody>
      </p:sp>
      <p:sp>
        <p:nvSpPr>
          <p:cNvPr id="5" name="Foliennummernplatzhalter 4">
            <a:extLst>
              <a:ext uri="{FF2B5EF4-FFF2-40B4-BE49-F238E27FC236}">
                <a16:creationId xmlns:a16="http://schemas.microsoft.com/office/drawing/2014/main" id="{B2119FF3-CF01-4E3F-8571-BCAD10F9B790}"/>
              </a:ext>
            </a:extLst>
          </p:cNvPr>
          <p:cNvSpPr>
            <a:spLocks noGrp="1"/>
          </p:cNvSpPr>
          <p:nvPr>
            <p:ph type="sldNum" sz="quarter" idx="12"/>
          </p:nvPr>
        </p:nvSpPr>
        <p:spPr bwMode="gray"/>
        <p:txBody>
          <a:bodyPr/>
          <a:lstStyle/>
          <a:p>
            <a:fld id="{7BCA1BF1-C48D-4798-80FC-6FB421C94EB6}" type="slidenum">
              <a:rPr lang="de-DE" smtClean="0"/>
              <a:pPr/>
              <a:t>‹#›</a:t>
            </a:fld>
            <a:endParaRPr lang="de-DE" dirty="0"/>
          </a:p>
        </p:txBody>
      </p:sp>
      <p:sp>
        <p:nvSpPr>
          <p:cNvPr id="6" name="Subtitle">
            <a:extLst>
              <a:ext uri="{FF2B5EF4-FFF2-40B4-BE49-F238E27FC236}">
                <a16:creationId xmlns:a16="http://schemas.microsoft.com/office/drawing/2014/main" id="{E64E2752-D457-4AC2-97AB-3E9BAC80C556}"/>
              </a:ext>
            </a:extLst>
          </p:cNvPr>
          <p:cNvSpPr>
            <a:spLocks noGrp="1"/>
          </p:cNvSpPr>
          <p:nvPr>
            <p:ph type="body" sz="quarter" idx="13" hasCustomPrompt="1"/>
          </p:nvPr>
        </p:nvSpPr>
        <p:spPr bwMode="gray">
          <a:xfrm>
            <a:off x="540070" y="1419225"/>
            <a:ext cx="11111046" cy="250218"/>
          </a:xfrm>
        </p:spPr>
        <p:txBody>
          <a:bodyPr/>
          <a:lstStyle>
            <a:lvl1pPr marL="0" indent="0">
              <a:buNone/>
              <a:defRPr sz="1800" cap="none" spc="200" baseline="0">
                <a:solidFill>
                  <a:schemeClr val="accent2">
                    <a:lumMod val="60000"/>
                    <a:lumOff val="40000"/>
                  </a:schemeClr>
                </a:solidFill>
                <a:latin typeface="+mj-lt"/>
              </a:defRPr>
            </a:lvl1pPr>
          </a:lstStyle>
          <a:p>
            <a:pPr lvl="0"/>
            <a:r>
              <a:rPr lang="en-US" dirty="0"/>
              <a:t>Enter your subtitle here</a:t>
            </a:r>
          </a:p>
        </p:txBody>
      </p:sp>
      <p:sp>
        <p:nvSpPr>
          <p:cNvPr id="11" name="Freeform">
            <a:extLst>
              <a:ext uri="{FF2B5EF4-FFF2-40B4-BE49-F238E27FC236}">
                <a16:creationId xmlns:a16="http://schemas.microsoft.com/office/drawing/2014/main" id="{06ED7A94-ECF8-472C-9A03-96189C9616F9}"/>
              </a:ext>
            </a:extLst>
          </p:cNvPr>
          <p:cNvSpPr>
            <a:spLocks/>
          </p:cNvSpPr>
          <p:nvPr/>
        </p:nvSpPr>
        <p:spPr bwMode="gray">
          <a:xfrm>
            <a:off x="3972827" y="2993118"/>
            <a:ext cx="3814426" cy="2484518"/>
          </a:xfrm>
          <a:custGeom>
            <a:avLst/>
            <a:gdLst>
              <a:gd name="T0" fmla="*/ 424 w 424"/>
              <a:gd name="T1" fmla="*/ 270 h 276"/>
              <a:gd name="T2" fmla="*/ 418 w 424"/>
              <a:gd name="T3" fmla="*/ 276 h 276"/>
              <a:gd name="T4" fmla="*/ 5 w 424"/>
              <a:gd name="T5" fmla="*/ 276 h 276"/>
              <a:gd name="T6" fmla="*/ 0 w 424"/>
              <a:gd name="T7" fmla="*/ 270 h 276"/>
              <a:gd name="T8" fmla="*/ 0 w 424"/>
              <a:gd name="T9" fmla="*/ 6 h 276"/>
              <a:gd name="T10" fmla="*/ 5 w 424"/>
              <a:gd name="T11" fmla="*/ 0 h 276"/>
              <a:gd name="T12" fmla="*/ 418 w 424"/>
              <a:gd name="T13" fmla="*/ 0 h 276"/>
              <a:gd name="T14" fmla="*/ 424 w 424"/>
              <a:gd name="T15" fmla="*/ 6 h 276"/>
              <a:gd name="T16" fmla="*/ 424 w 424"/>
              <a:gd name="T17" fmla="*/ 27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4" h="276">
                <a:moveTo>
                  <a:pt x="424" y="270"/>
                </a:moveTo>
                <a:cubicBezTo>
                  <a:pt x="424" y="273"/>
                  <a:pt x="421" y="276"/>
                  <a:pt x="418" y="276"/>
                </a:cubicBezTo>
                <a:cubicBezTo>
                  <a:pt x="5" y="276"/>
                  <a:pt x="5" y="276"/>
                  <a:pt x="5" y="276"/>
                </a:cubicBezTo>
                <a:cubicBezTo>
                  <a:pt x="2" y="276"/>
                  <a:pt x="0" y="273"/>
                  <a:pt x="0" y="270"/>
                </a:cubicBezTo>
                <a:cubicBezTo>
                  <a:pt x="0" y="6"/>
                  <a:pt x="0" y="6"/>
                  <a:pt x="0" y="6"/>
                </a:cubicBezTo>
                <a:cubicBezTo>
                  <a:pt x="0" y="3"/>
                  <a:pt x="2" y="0"/>
                  <a:pt x="5" y="0"/>
                </a:cubicBezTo>
                <a:cubicBezTo>
                  <a:pt x="418" y="0"/>
                  <a:pt x="418" y="0"/>
                  <a:pt x="418" y="0"/>
                </a:cubicBezTo>
                <a:cubicBezTo>
                  <a:pt x="421" y="0"/>
                  <a:pt x="424" y="3"/>
                  <a:pt x="424" y="6"/>
                </a:cubicBezTo>
                <a:lnTo>
                  <a:pt x="424" y="27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90000"/>
              </a:lnSpc>
              <a:spcAft>
                <a:spcPts val="1000"/>
              </a:spcAft>
            </a:pPr>
            <a:endParaRPr lang="en-US" sz="2400" dirty="0"/>
          </a:p>
        </p:txBody>
      </p:sp>
      <p:sp>
        <p:nvSpPr>
          <p:cNvPr id="13" name="Freeform">
            <a:extLst>
              <a:ext uri="{FF2B5EF4-FFF2-40B4-BE49-F238E27FC236}">
                <a16:creationId xmlns:a16="http://schemas.microsoft.com/office/drawing/2014/main" id="{8BB0AB07-1B4D-4B6C-9197-5B004663ABAC}"/>
              </a:ext>
            </a:extLst>
          </p:cNvPr>
          <p:cNvSpPr>
            <a:spLocks/>
          </p:cNvSpPr>
          <p:nvPr/>
        </p:nvSpPr>
        <p:spPr bwMode="gray">
          <a:xfrm>
            <a:off x="3494595" y="5431909"/>
            <a:ext cx="4770889" cy="121939"/>
          </a:xfrm>
          <a:custGeom>
            <a:avLst/>
            <a:gdLst>
              <a:gd name="T0" fmla="*/ 0 w 530"/>
              <a:gd name="T1" fmla="*/ 0 h 27"/>
              <a:gd name="T2" fmla="*/ 0 w 530"/>
              <a:gd name="T3" fmla="*/ 11 h 27"/>
              <a:gd name="T4" fmla="*/ 106 w 530"/>
              <a:gd name="T5" fmla="*/ 27 h 27"/>
              <a:gd name="T6" fmla="*/ 424 w 530"/>
              <a:gd name="T7" fmla="*/ 27 h 27"/>
              <a:gd name="T8" fmla="*/ 530 w 530"/>
              <a:gd name="T9" fmla="*/ 11 h 27"/>
              <a:gd name="T10" fmla="*/ 530 w 530"/>
              <a:gd name="T11" fmla="*/ 0 h 27"/>
              <a:gd name="T12" fmla="*/ 0 w 530"/>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530" h="27">
                <a:moveTo>
                  <a:pt x="0" y="0"/>
                </a:moveTo>
                <a:cubicBezTo>
                  <a:pt x="0" y="11"/>
                  <a:pt x="0" y="11"/>
                  <a:pt x="0" y="11"/>
                </a:cubicBezTo>
                <a:cubicBezTo>
                  <a:pt x="0" y="20"/>
                  <a:pt x="47" y="27"/>
                  <a:pt x="106" y="27"/>
                </a:cubicBezTo>
                <a:cubicBezTo>
                  <a:pt x="424" y="27"/>
                  <a:pt x="424" y="27"/>
                  <a:pt x="424" y="27"/>
                </a:cubicBezTo>
                <a:cubicBezTo>
                  <a:pt x="482" y="27"/>
                  <a:pt x="530" y="20"/>
                  <a:pt x="530" y="11"/>
                </a:cubicBezTo>
                <a:cubicBezTo>
                  <a:pt x="530" y="0"/>
                  <a:pt x="530" y="0"/>
                  <a:pt x="530" y="0"/>
                </a:cubicBezTo>
                <a:lnTo>
                  <a:pt x="0" y="0"/>
                </a:ln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90000"/>
              </a:lnSpc>
              <a:spcAft>
                <a:spcPts val="1000"/>
              </a:spcAft>
            </a:pPr>
            <a:endParaRPr lang="en-US" sz="2400" dirty="0"/>
          </a:p>
        </p:txBody>
      </p:sp>
      <p:sp>
        <p:nvSpPr>
          <p:cNvPr id="14" name="Freeform">
            <a:extLst>
              <a:ext uri="{FF2B5EF4-FFF2-40B4-BE49-F238E27FC236}">
                <a16:creationId xmlns:a16="http://schemas.microsoft.com/office/drawing/2014/main" id="{8FB5819A-FDCD-410B-8E6E-A8EC1094BD0F}"/>
              </a:ext>
            </a:extLst>
          </p:cNvPr>
          <p:cNvSpPr/>
          <p:nvPr/>
        </p:nvSpPr>
        <p:spPr bwMode="gray">
          <a:xfrm>
            <a:off x="3494595" y="5426470"/>
            <a:ext cx="4770889" cy="45991"/>
          </a:xfrm>
          <a:prstGeom prst="rect">
            <a:avLst/>
          </a:prstGeom>
          <a:solidFill>
            <a:schemeClr val="accent2">
              <a:lumMod val="20000"/>
              <a:lumOff val="80000"/>
            </a:schemeClr>
          </a:solidFill>
          <a:ln w="12700">
            <a:noFill/>
            <a:round/>
            <a:headEnd/>
            <a:tailEnd/>
          </a:ln>
        </p:spPr>
        <p:txBody>
          <a:bodyPr rtlCol="0" anchor="ct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90000"/>
              </a:lnSpc>
              <a:spcAft>
                <a:spcPts val="1000"/>
              </a:spcAft>
            </a:pPr>
            <a:endParaRPr lang="en-US" sz="2400" dirty="0"/>
          </a:p>
        </p:txBody>
      </p:sp>
      <p:sp>
        <p:nvSpPr>
          <p:cNvPr id="18" name="Picture">
            <a:extLst>
              <a:ext uri="{FF2B5EF4-FFF2-40B4-BE49-F238E27FC236}">
                <a16:creationId xmlns:a16="http://schemas.microsoft.com/office/drawing/2014/main" id="{7173E1F5-4F87-4697-8573-1CF1C43026F3}"/>
              </a:ext>
            </a:extLst>
          </p:cNvPr>
          <p:cNvSpPr>
            <a:spLocks noGrp="1"/>
          </p:cNvSpPr>
          <p:nvPr>
            <p:ph type="pic" sz="quarter" idx="14" hasCustomPrompt="1"/>
          </p:nvPr>
        </p:nvSpPr>
        <p:spPr bwMode="gray">
          <a:xfrm>
            <a:off x="4106198" y="3125924"/>
            <a:ext cx="3547683" cy="2211620"/>
          </a:xfrm>
          <a:solidFill>
            <a:schemeClr val="bg1">
              <a:lumMod val="85000"/>
            </a:schemeClr>
          </a:solidFill>
        </p:spPr>
        <p:txBody>
          <a:bodyPr lIns="144000" tIns="144000" rIns="144000" bIns="144000" anchor="ctr" anchorCtr="0"/>
          <a:lstStyle>
            <a:lvl1pPr marL="0" indent="0" algn="ctr">
              <a:buNone/>
              <a:defRPr>
                <a:solidFill>
                  <a:schemeClr val="tx1"/>
                </a:solidFill>
              </a:defRPr>
            </a:lvl1pPr>
          </a:lstStyle>
          <a:p>
            <a:r>
              <a:rPr lang="en-US" dirty="0"/>
              <a:t>Picture</a:t>
            </a:r>
          </a:p>
        </p:txBody>
      </p:sp>
      <p:sp>
        <p:nvSpPr>
          <p:cNvPr id="2" name="Titel 1">
            <a:extLst>
              <a:ext uri="{FF2B5EF4-FFF2-40B4-BE49-F238E27FC236}">
                <a16:creationId xmlns:a16="http://schemas.microsoft.com/office/drawing/2014/main" id="{B1336BD3-62F4-4CA3-BD48-2E6766EA6B94}"/>
              </a:ext>
            </a:extLst>
          </p:cNvPr>
          <p:cNvSpPr>
            <a:spLocks noGrp="1"/>
          </p:cNvSpPr>
          <p:nvPr>
            <p:ph type="title" hasCustomPrompt="1"/>
          </p:nvPr>
        </p:nvSpPr>
        <p:spPr bwMode="gray"/>
        <p:txBody>
          <a:bodyPr/>
          <a:lstStyle/>
          <a:p>
            <a:r>
              <a:rPr lang="en-US" dirty="0"/>
              <a:t>Click to edit</a:t>
            </a:r>
            <a:br>
              <a:rPr lang="en-US" dirty="0"/>
            </a:br>
            <a:r>
              <a:rPr lang="en-US" dirty="0"/>
              <a:t>Master title style</a:t>
            </a:r>
            <a:endParaRPr lang="de-DE" dirty="0"/>
          </a:p>
        </p:txBody>
      </p:sp>
    </p:spTree>
    <p:extLst>
      <p:ext uri="{BB962C8B-B14F-4D97-AF65-F5344CB8AC3E}">
        <p14:creationId xmlns:p14="http://schemas.microsoft.com/office/powerpoint/2010/main" val="2084518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WITH PICTURE">
    <p:spTree>
      <p:nvGrpSpPr>
        <p:cNvPr id="1" name=""/>
        <p:cNvGrpSpPr/>
        <p:nvPr/>
      </p:nvGrpSpPr>
      <p:grpSpPr>
        <a:xfrm>
          <a:off x="0" y="0"/>
          <a:ext cx="0" cy="0"/>
          <a:chOff x="0" y="0"/>
          <a:chExt cx="0" cy="0"/>
        </a:xfrm>
      </p:grpSpPr>
      <p:sp>
        <p:nvSpPr>
          <p:cNvPr id="69" name="Bildplatzhalter 68">
            <a:extLst>
              <a:ext uri="{FF2B5EF4-FFF2-40B4-BE49-F238E27FC236}">
                <a16:creationId xmlns:a16="http://schemas.microsoft.com/office/drawing/2014/main" id="{A3495474-9E4C-4CE8-9BF9-5AE0C2151673}"/>
              </a:ext>
            </a:extLst>
          </p:cNvPr>
          <p:cNvSpPr>
            <a:spLocks noGrp="1" noChangeAspect="1"/>
          </p:cNvSpPr>
          <p:nvPr>
            <p:ph type="pic" sz="quarter" idx="17" hasCustomPrompt="1"/>
          </p:nvPr>
        </p:nvSpPr>
        <p:spPr bwMode="gray">
          <a:xfrm>
            <a:off x="4336039" y="0"/>
            <a:ext cx="7855962" cy="6301616"/>
          </a:xfrm>
          <a:custGeom>
            <a:avLst/>
            <a:gdLst>
              <a:gd name="connsiteX0" fmla="*/ 0 w 7854939"/>
              <a:gd name="connsiteY0" fmla="*/ 0 h 6301616"/>
              <a:gd name="connsiteX1" fmla="*/ 3451066 w 7854939"/>
              <a:gd name="connsiteY1" fmla="*/ 0 h 6301616"/>
              <a:gd name="connsiteX2" fmla="*/ 6908985 w 7854939"/>
              <a:gd name="connsiteY2" fmla="*/ 0 h 6301616"/>
              <a:gd name="connsiteX3" fmla="*/ 7854939 w 7854939"/>
              <a:gd name="connsiteY3" fmla="*/ 0 h 6301616"/>
              <a:gd name="connsiteX4" fmla="*/ 7854939 w 7854939"/>
              <a:gd name="connsiteY4" fmla="*/ 520820 h 6301616"/>
              <a:gd name="connsiteX5" fmla="*/ 4095746 w 7854939"/>
              <a:gd name="connsiteY5" fmla="*/ 6301616 h 6301616"/>
              <a:gd name="connsiteX6" fmla="*/ 3448401 w 7854939"/>
              <a:gd name="connsiteY6" fmla="*/ 5306170 h 6301616"/>
              <a:gd name="connsiteX7" fmla="*/ 0 w 7854939"/>
              <a:gd name="connsiteY7" fmla="*/ 3300 h 630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54939" h="6301616">
                <a:moveTo>
                  <a:pt x="0" y="0"/>
                </a:moveTo>
                <a:lnTo>
                  <a:pt x="3451066" y="0"/>
                </a:lnTo>
                <a:lnTo>
                  <a:pt x="6908985" y="0"/>
                </a:lnTo>
                <a:lnTo>
                  <a:pt x="7854939" y="0"/>
                </a:lnTo>
                <a:lnTo>
                  <a:pt x="7854939" y="520820"/>
                </a:lnTo>
                <a:lnTo>
                  <a:pt x="4095746" y="6301616"/>
                </a:lnTo>
                <a:lnTo>
                  <a:pt x="3448401" y="5306170"/>
                </a:lnTo>
                <a:lnTo>
                  <a:pt x="0" y="3300"/>
                </a:lnTo>
                <a:close/>
              </a:path>
            </a:pathLst>
          </a:custGeom>
          <a:solidFill>
            <a:schemeClr val="bg1">
              <a:lumMod val="85000"/>
            </a:schemeClr>
          </a:solidFill>
        </p:spPr>
        <p:txBody>
          <a:bodyPr wrap="square" lIns="0" tIns="0" rIns="0" bIns="0" anchor="ctr" anchorCtr="0">
            <a:noAutofit/>
          </a:bodyPr>
          <a:lstStyle>
            <a:lvl1pPr marL="0" indent="0" algn="ctr">
              <a:buFont typeface="Arial" panose="020B0604020202020204" pitchFamily="34" charset="0"/>
              <a:buNone/>
              <a:defRPr>
                <a:solidFill>
                  <a:schemeClr val="tx1"/>
                </a:solidFill>
              </a:defRPr>
            </a:lvl1pPr>
          </a:lstStyle>
          <a:p>
            <a:r>
              <a:rPr lang="en-US" dirty="0"/>
              <a:t>Picture</a:t>
            </a:r>
          </a:p>
        </p:txBody>
      </p:sp>
      <p:pic>
        <p:nvPicPr>
          <p:cNvPr id="6" name="Grafik 5" descr="Ein Bild, das Zeichnung enthält.&#10;&#10;Automatisch generierte Beschreibung">
            <a:extLst>
              <a:ext uri="{FF2B5EF4-FFF2-40B4-BE49-F238E27FC236}">
                <a16:creationId xmlns:a16="http://schemas.microsoft.com/office/drawing/2014/main" id="{D791919E-785E-4FEC-AD1D-8D57681CF19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gray">
          <a:xfrm>
            <a:off x="379260" y="687790"/>
            <a:ext cx="1800234" cy="644400"/>
          </a:xfrm>
          <a:prstGeom prst="rect">
            <a:avLst/>
          </a:prstGeom>
        </p:spPr>
      </p:pic>
      <p:sp>
        <p:nvSpPr>
          <p:cNvPr id="13" name="Subtitle">
            <a:extLst>
              <a:ext uri="{FF2B5EF4-FFF2-40B4-BE49-F238E27FC236}">
                <a16:creationId xmlns:a16="http://schemas.microsoft.com/office/drawing/2014/main" id="{942771FB-F881-4D1D-8E15-2B1D6589025F}"/>
              </a:ext>
            </a:extLst>
          </p:cNvPr>
          <p:cNvSpPr>
            <a:spLocks noGrp="1"/>
          </p:cNvSpPr>
          <p:nvPr>
            <p:ph type="body" sz="quarter" idx="13" hasCustomPrompt="1"/>
          </p:nvPr>
        </p:nvSpPr>
        <p:spPr bwMode="gray">
          <a:xfrm>
            <a:off x="540071" y="5267335"/>
            <a:ext cx="5555136" cy="396000"/>
          </a:xfrm>
        </p:spPr>
        <p:txBody>
          <a:bodyPr>
            <a:noAutofit/>
          </a:bodyPr>
          <a:lstStyle>
            <a:lvl1pPr marL="0" indent="0">
              <a:buNone/>
              <a:defRPr sz="3000" cap="all" spc="200" baseline="0">
                <a:solidFill>
                  <a:schemeClr val="accent2">
                    <a:lumMod val="60000"/>
                    <a:lumOff val="40000"/>
                  </a:schemeClr>
                </a:solidFill>
                <a:latin typeface="+mj-lt"/>
              </a:defRPr>
            </a:lvl1pPr>
          </a:lstStyle>
          <a:p>
            <a:pPr lvl="0"/>
            <a:r>
              <a:rPr lang="en-US" dirty="0"/>
              <a:t>Enter your subtitle here</a:t>
            </a:r>
          </a:p>
        </p:txBody>
      </p:sp>
      <p:sp>
        <p:nvSpPr>
          <p:cNvPr id="15" name="Title">
            <a:extLst>
              <a:ext uri="{FF2B5EF4-FFF2-40B4-BE49-F238E27FC236}">
                <a16:creationId xmlns:a16="http://schemas.microsoft.com/office/drawing/2014/main" id="{958533D4-0818-4C0E-9638-2C7796D4C06A}"/>
              </a:ext>
            </a:extLst>
          </p:cNvPr>
          <p:cNvSpPr>
            <a:spLocks noGrp="1"/>
          </p:cNvSpPr>
          <p:nvPr>
            <p:ph type="title" hasCustomPrompt="1"/>
          </p:nvPr>
        </p:nvSpPr>
        <p:spPr bwMode="gray">
          <a:xfrm>
            <a:off x="540070" y="2400441"/>
            <a:ext cx="4860633" cy="2412000"/>
          </a:xfrm>
          <a:prstGeom prst="rect">
            <a:avLst/>
          </a:prstGeom>
        </p:spPr>
        <p:txBody>
          <a:bodyPr vert="horz" lIns="0" tIns="0" rIns="0" bIns="0" rtlCol="0" anchor="b" anchorCtr="0">
            <a:noAutofit/>
          </a:bodyPr>
          <a:lstStyle>
            <a:lvl1pPr>
              <a:defRPr sz="6000"/>
            </a:lvl1pPr>
          </a:lstStyle>
          <a:p>
            <a:r>
              <a:rPr lang="en-US" dirty="0"/>
              <a:t>Click to edit</a:t>
            </a:r>
            <a:br>
              <a:rPr lang="en-US" dirty="0"/>
            </a:br>
            <a:r>
              <a:rPr lang="en-US" dirty="0"/>
              <a:t>Master title style</a:t>
            </a:r>
          </a:p>
        </p:txBody>
      </p:sp>
      <p:sp>
        <p:nvSpPr>
          <p:cNvPr id="73" name="Textplatzhalter 72">
            <a:extLst>
              <a:ext uri="{FF2B5EF4-FFF2-40B4-BE49-F238E27FC236}">
                <a16:creationId xmlns:a16="http://schemas.microsoft.com/office/drawing/2014/main" id="{EF471267-CA8F-4C6A-A9DE-0BD8CBB49C83}"/>
              </a:ext>
            </a:extLst>
          </p:cNvPr>
          <p:cNvSpPr>
            <a:spLocks noGrp="1"/>
          </p:cNvSpPr>
          <p:nvPr>
            <p:ph type="body" sz="quarter" idx="18" hasCustomPrompt="1"/>
          </p:nvPr>
        </p:nvSpPr>
        <p:spPr bwMode="gray">
          <a:xfrm>
            <a:off x="7781288" y="0"/>
            <a:ext cx="4410712" cy="6305412"/>
          </a:xfrm>
          <a:custGeom>
            <a:avLst/>
            <a:gdLst>
              <a:gd name="connsiteX0" fmla="*/ 3463480 w 4410138"/>
              <a:gd name="connsiteY0" fmla="*/ 0 h 6305412"/>
              <a:gd name="connsiteX1" fmla="*/ 4410138 w 4410138"/>
              <a:gd name="connsiteY1" fmla="*/ 0 h 6305412"/>
              <a:gd name="connsiteX2" fmla="*/ 4410138 w 4410138"/>
              <a:gd name="connsiteY2" fmla="*/ 521087 h 6305412"/>
              <a:gd name="connsiteX3" fmla="*/ 647878 w 4410138"/>
              <a:gd name="connsiteY3" fmla="*/ 6305412 h 6305412"/>
              <a:gd name="connsiteX4" fmla="*/ 0 w 4410138"/>
              <a:gd name="connsiteY4" fmla="*/ 5309324 h 6305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10138" h="6305412">
                <a:moveTo>
                  <a:pt x="3463480" y="0"/>
                </a:moveTo>
                <a:lnTo>
                  <a:pt x="4410138" y="0"/>
                </a:lnTo>
                <a:lnTo>
                  <a:pt x="4410138" y="521087"/>
                </a:lnTo>
                <a:lnTo>
                  <a:pt x="647878" y="6305412"/>
                </a:lnTo>
                <a:lnTo>
                  <a:pt x="0" y="5309324"/>
                </a:lnTo>
                <a:close/>
              </a:path>
            </a:pathLst>
          </a:custGeom>
          <a:solidFill>
            <a:schemeClr val="tx1">
              <a:alpha val="50000"/>
            </a:schemeClr>
          </a:solidFill>
        </p:spPr>
        <p:txBody>
          <a:bodyPr wrap="square">
            <a:noAutofit/>
          </a:bodyPr>
          <a:lstStyle>
            <a:lvl1pPr marL="0" indent="0">
              <a:buNone/>
              <a:defRPr/>
            </a:lvl1pPr>
          </a:lstStyle>
          <a:p>
            <a:pPr lvl="0"/>
            <a:r>
              <a:rPr lang="de-DE" dirty="0"/>
              <a:t> </a:t>
            </a:r>
          </a:p>
        </p:txBody>
      </p:sp>
      <p:sp>
        <p:nvSpPr>
          <p:cNvPr id="77" name="Textplatzhalter 76">
            <a:extLst>
              <a:ext uri="{FF2B5EF4-FFF2-40B4-BE49-F238E27FC236}">
                <a16:creationId xmlns:a16="http://schemas.microsoft.com/office/drawing/2014/main" id="{0450077C-56C6-42D9-9C9B-0003020F6FD5}"/>
              </a:ext>
            </a:extLst>
          </p:cNvPr>
          <p:cNvSpPr>
            <a:spLocks noGrp="1"/>
          </p:cNvSpPr>
          <p:nvPr>
            <p:ph type="body" sz="quarter" idx="19" hasCustomPrompt="1"/>
          </p:nvPr>
        </p:nvSpPr>
        <p:spPr bwMode="gray">
          <a:xfrm>
            <a:off x="7620992" y="0"/>
            <a:ext cx="1620211" cy="1152000"/>
          </a:xfrm>
          <a:blipFill>
            <a:blip r:embed="rId3" cstate="screen">
              <a:extLst>
                <a:ext uri="{28A0092B-C50C-407E-A947-70E740481C1C}">
                  <a14:useLocalDpi xmlns:a14="http://schemas.microsoft.com/office/drawing/2010/main"/>
                </a:ext>
              </a:extLst>
            </a:blip>
            <a:stretch>
              <a:fillRect/>
            </a:stretch>
          </a:blipFill>
        </p:spPr>
        <p:txBody>
          <a:bodyPr/>
          <a:lstStyle>
            <a:lvl1pPr marL="0" indent="0">
              <a:buNone/>
              <a:defRPr/>
            </a:lvl1pPr>
          </a:lstStyle>
          <a:p>
            <a:pPr lvl="0"/>
            <a:r>
              <a:rPr lang="de-DE" dirty="0"/>
              <a:t> </a:t>
            </a:r>
          </a:p>
        </p:txBody>
      </p:sp>
      <p:grpSp>
        <p:nvGrpSpPr>
          <p:cNvPr id="81" name="Gruppieren 80">
            <a:extLst>
              <a:ext uri="{FF2B5EF4-FFF2-40B4-BE49-F238E27FC236}">
                <a16:creationId xmlns:a16="http://schemas.microsoft.com/office/drawing/2014/main" id="{A2E5134C-83DB-44B3-82A1-D052CBA4AB55}"/>
              </a:ext>
            </a:extLst>
          </p:cNvPr>
          <p:cNvGrpSpPr/>
          <p:nvPr userDrawn="1"/>
        </p:nvGrpSpPr>
        <p:grpSpPr bwMode="gray">
          <a:xfrm>
            <a:off x="-739146" y="-737252"/>
            <a:ext cx="12390264" cy="7642152"/>
            <a:chOff x="-739050" y="-737252"/>
            <a:chExt cx="12388651" cy="7642152"/>
          </a:xfrm>
        </p:grpSpPr>
        <p:grpSp>
          <p:nvGrpSpPr>
            <p:cNvPr id="82" name="Helpline">
              <a:extLst>
                <a:ext uri="{FF2B5EF4-FFF2-40B4-BE49-F238E27FC236}">
                  <a16:creationId xmlns:a16="http://schemas.microsoft.com/office/drawing/2014/main" id="{55EA0D82-91B1-46BC-8E16-A6CD9686A79C}"/>
                </a:ext>
              </a:extLst>
            </p:cNvPr>
            <p:cNvGrpSpPr/>
            <p:nvPr userDrawn="1"/>
          </p:nvGrpSpPr>
          <p:grpSpPr bwMode="gray">
            <a:xfrm>
              <a:off x="540001" y="-737252"/>
              <a:ext cx="900000" cy="720000"/>
              <a:chOff x="540001" y="-737252"/>
              <a:chExt cx="900000" cy="720000"/>
            </a:xfrm>
          </p:grpSpPr>
          <p:cxnSp>
            <p:nvCxnSpPr>
              <p:cNvPr id="95" name="Line">
                <a:extLst>
                  <a:ext uri="{FF2B5EF4-FFF2-40B4-BE49-F238E27FC236}">
                    <a16:creationId xmlns:a16="http://schemas.microsoft.com/office/drawing/2014/main" id="{51131EAC-4679-4DD3-B7B0-4D8D26887CF9}"/>
                  </a:ext>
                </a:extLst>
              </p:cNvPr>
              <p:cNvCxnSpPr/>
              <p:nvPr userDrawn="1"/>
            </p:nvCxnSpPr>
            <p:spPr bwMode="gray">
              <a:xfrm flipV="1">
                <a:off x="540002" y="-737252"/>
                <a:ext cx="0" cy="720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96" name="Text">
                <a:extLst>
                  <a:ext uri="{FF2B5EF4-FFF2-40B4-BE49-F238E27FC236}">
                    <a16:creationId xmlns:a16="http://schemas.microsoft.com/office/drawing/2014/main" id="{9AE3696E-4C53-4CA4-9713-F1AB1D13B4BF}"/>
                  </a:ext>
                </a:extLst>
              </p:cNvPr>
              <p:cNvSpPr txBox="1"/>
              <p:nvPr userDrawn="1"/>
            </p:nvSpPr>
            <p:spPr bwMode="gray">
              <a:xfrm>
                <a:off x="540001" y="-720000"/>
                <a:ext cx="900000" cy="540000"/>
              </a:xfrm>
              <a:prstGeom prst="rect">
                <a:avLst/>
              </a:prstGeom>
              <a:noFill/>
            </p:spPr>
            <p:txBody>
              <a:bodyPr wrap="square" lIns="72000" tIns="0" rIns="0" bIns="0" rtlCol="0">
                <a:noAutofit/>
              </a:bodyPr>
              <a:lstStyle/>
              <a:p>
                <a:pPr>
                  <a:lnSpc>
                    <a:spcPct val="90000"/>
                  </a:lnSpc>
                  <a:spcAft>
                    <a:spcPts val="1000"/>
                  </a:spcAft>
                </a:pPr>
                <a:r>
                  <a:rPr lang="en-US" sz="1200" noProof="0" dirty="0"/>
                  <a:t>Position Helpline</a:t>
                </a:r>
                <a:br>
                  <a:rPr lang="en-US" sz="1200" noProof="0" dirty="0"/>
                </a:br>
                <a:r>
                  <a:rPr lang="en-US" sz="1200" noProof="0" dirty="0"/>
                  <a:t>15,42</a:t>
                </a:r>
              </a:p>
            </p:txBody>
          </p:sp>
        </p:grpSp>
        <p:grpSp>
          <p:nvGrpSpPr>
            <p:cNvPr id="83" name="Helpline">
              <a:extLst>
                <a:ext uri="{FF2B5EF4-FFF2-40B4-BE49-F238E27FC236}">
                  <a16:creationId xmlns:a16="http://schemas.microsoft.com/office/drawing/2014/main" id="{D07576D4-2603-42AA-B659-F2C34B6C7B83}"/>
                </a:ext>
              </a:extLst>
            </p:cNvPr>
            <p:cNvGrpSpPr/>
            <p:nvPr userDrawn="1"/>
          </p:nvGrpSpPr>
          <p:grpSpPr bwMode="gray">
            <a:xfrm>
              <a:off x="10749601" y="-737252"/>
              <a:ext cx="900000" cy="720000"/>
              <a:chOff x="10749601" y="-737252"/>
              <a:chExt cx="900000" cy="720000"/>
            </a:xfrm>
          </p:grpSpPr>
          <p:cxnSp>
            <p:nvCxnSpPr>
              <p:cNvPr id="93" name="Line">
                <a:extLst>
                  <a:ext uri="{FF2B5EF4-FFF2-40B4-BE49-F238E27FC236}">
                    <a16:creationId xmlns:a16="http://schemas.microsoft.com/office/drawing/2014/main" id="{D31B6556-5F82-4C52-9754-EE9DCF6567F4}"/>
                  </a:ext>
                </a:extLst>
              </p:cNvPr>
              <p:cNvCxnSpPr/>
              <p:nvPr userDrawn="1"/>
            </p:nvCxnSpPr>
            <p:spPr bwMode="gray">
              <a:xfrm flipV="1">
                <a:off x="11649601" y="-737252"/>
                <a:ext cx="0" cy="720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94" name="Text">
                <a:extLst>
                  <a:ext uri="{FF2B5EF4-FFF2-40B4-BE49-F238E27FC236}">
                    <a16:creationId xmlns:a16="http://schemas.microsoft.com/office/drawing/2014/main" id="{CCBF7242-F50A-42A1-A62A-4D80949DEF30}"/>
                  </a:ext>
                </a:extLst>
              </p:cNvPr>
              <p:cNvSpPr txBox="1"/>
              <p:nvPr userDrawn="1"/>
            </p:nvSpPr>
            <p:spPr bwMode="gray">
              <a:xfrm>
                <a:off x="10749601" y="-720000"/>
                <a:ext cx="900000" cy="540000"/>
              </a:xfrm>
              <a:prstGeom prst="rect">
                <a:avLst/>
              </a:prstGeom>
              <a:noFill/>
            </p:spPr>
            <p:txBody>
              <a:bodyPr wrap="square" lIns="0" tIns="0" rIns="72000" bIns="0" rtlCol="0">
                <a:noAutofit/>
              </a:bodyPr>
              <a:lstStyle/>
              <a:p>
                <a:pPr algn="r">
                  <a:lnSpc>
                    <a:spcPct val="90000"/>
                  </a:lnSpc>
                  <a:spcAft>
                    <a:spcPts val="1000"/>
                  </a:spcAft>
                </a:pPr>
                <a:r>
                  <a:rPr lang="en-US" sz="1200" noProof="0" dirty="0"/>
                  <a:t>Position Helpline</a:t>
                </a:r>
                <a:br>
                  <a:rPr lang="en-US" sz="1200" noProof="0" dirty="0"/>
                </a:br>
                <a:r>
                  <a:rPr lang="en-US" sz="1200" noProof="0" dirty="0"/>
                  <a:t>15,42</a:t>
                </a:r>
              </a:p>
            </p:txBody>
          </p:sp>
        </p:grpSp>
        <p:grpSp>
          <p:nvGrpSpPr>
            <p:cNvPr id="84" name="Helpline">
              <a:extLst>
                <a:ext uri="{FF2B5EF4-FFF2-40B4-BE49-F238E27FC236}">
                  <a16:creationId xmlns:a16="http://schemas.microsoft.com/office/drawing/2014/main" id="{A08F0B95-4EF9-4B74-8421-B6F6E578E050}"/>
                </a:ext>
              </a:extLst>
            </p:cNvPr>
            <p:cNvGrpSpPr/>
            <p:nvPr userDrawn="1"/>
          </p:nvGrpSpPr>
          <p:grpSpPr bwMode="gray">
            <a:xfrm>
              <a:off x="-739050" y="432000"/>
              <a:ext cx="739050" cy="720000"/>
              <a:chOff x="-739050" y="432000"/>
              <a:chExt cx="739050" cy="720000"/>
            </a:xfrm>
          </p:grpSpPr>
          <p:cxnSp>
            <p:nvCxnSpPr>
              <p:cNvPr id="91" name="Line">
                <a:extLst>
                  <a:ext uri="{FF2B5EF4-FFF2-40B4-BE49-F238E27FC236}">
                    <a16:creationId xmlns:a16="http://schemas.microsoft.com/office/drawing/2014/main" id="{178E6E5C-81AC-46DF-BF46-453701438D3D}"/>
                  </a:ext>
                </a:extLst>
              </p:cNvPr>
              <p:cNvCxnSpPr/>
              <p:nvPr/>
            </p:nvCxnSpPr>
            <p:spPr bwMode="gray">
              <a:xfrm>
                <a:off x="-739050" y="4320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92" name="Text">
                <a:extLst>
                  <a:ext uri="{FF2B5EF4-FFF2-40B4-BE49-F238E27FC236}">
                    <a16:creationId xmlns:a16="http://schemas.microsoft.com/office/drawing/2014/main" id="{13317542-7DC7-4C58-B2B0-8C5F425A4DEF}"/>
                  </a:ext>
                </a:extLst>
              </p:cNvPr>
              <p:cNvSpPr txBox="1"/>
              <p:nvPr userDrawn="1"/>
            </p:nvSpPr>
            <p:spPr bwMode="gray">
              <a:xfrm>
                <a:off x="-720000" y="432000"/>
                <a:ext cx="720000" cy="720000"/>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8,32</a:t>
                </a:r>
              </a:p>
            </p:txBody>
          </p:sp>
        </p:grpSp>
        <p:grpSp>
          <p:nvGrpSpPr>
            <p:cNvPr id="85" name="Helpline">
              <a:extLst>
                <a:ext uri="{FF2B5EF4-FFF2-40B4-BE49-F238E27FC236}">
                  <a16:creationId xmlns:a16="http://schemas.microsoft.com/office/drawing/2014/main" id="{A6874056-5A41-471B-9AB5-A65670C06078}"/>
                </a:ext>
              </a:extLst>
            </p:cNvPr>
            <p:cNvGrpSpPr/>
            <p:nvPr userDrawn="1"/>
          </p:nvGrpSpPr>
          <p:grpSpPr bwMode="gray">
            <a:xfrm>
              <a:off x="-739050" y="2193400"/>
              <a:ext cx="739050" cy="694267"/>
              <a:chOff x="-739050" y="1512000"/>
              <a:chExt cx="739050" cy="694267"/>
            </a:xfrm>
          </p:grpSpPr>
          <p:cxnSp>
            <p:nvCxnSpPr>
              <p:cNvPr id="89" name="Line">
                <a:extLst>
                  <a:ext uri="{FF2B5EF4-FFF2-40B4-BE49-F238E27FC236}">
                    <a16:creationId xmlns:a16="http://schemas.microsoft.com/office/drawing/2014/main" id="{AC3BF443-DD16-4349-ACD6-0CE5761B53C5}"/>
                  </a:ext>
                </a:extLst>
              </p:cNvPr>
              <p:cNvCxnSpPr/>
              <p:nvPr userDrawn="1"/>
            </p:nvCxnSpPr>
            <p:spPr bwMode="gray">
              <a:xfrm>
                <a:off x="-739050" y="15120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90" name="Text">
                <a:extLst>
                  <a:ext uri="{FF2B5EF4-FFF2-40B4-BE49-F238E27FC236}">
                    <a16:creationId xmlns:a16="http://schemas.microsoft.com/office/drawing/2014/main" id="{E4A65D82-BFD3-4E06-A6D6-A013315D8531}"/>
                  </a:ext>
                </a:extLst>
              </p:cNvPr>
              <p:cNvSpPr txBox="1"/>
              <p:nvPr userDrawn="1"/>
            </p:nvSpPr>
            <p:spPr bwMode="gray">
              <a:xfrm>
                <a:off x="-720000" y="1512000"/>
                <a:ext cx="720000" cy="694267"/>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3,44</a:t>
                </a:r>
              </a:p>
            </p:txBody>
          </p:sp>
        </p:grpSp>
        <p:grpSp>
          <p:nvGrpSpPr>
            <p:cNvPr id="86" name="Helpline">
              <a:extLst>
                <a:ext uri="{FF2B5EF4-FFF2-40B4-BE49-F238E27FC236}">
                  <a16:creationId xmlns:a16="http://schemas.microsoft.com/office/drawing/2014/main" id="{9B60A713-E06F-45EA-B933-2A8DC4F9BAC8}"/>
                </a:ext>
              </a:extLst>
            </p:cNvPr>
            <p:cNvGrpSpPr/>
            <p:nvPr userDrawn="1"/>
          </p:nvGrpSpPr>
          <p:grpSpPr bwMode="gray">
            <a:xfrm>
              <a:off x="-739050" y="6184900"/>
              <a:ext cx="739050" cy="720000"/>
              <a:chOff x="-739050" y="5810400"/>
              <a:chExt cx="739050" cy="720000"/>
            </a:xfrm>
          </p:grpSpPr>
          <p:cxnSp>
            <p:nvCxnSpPr>
              <p:cNvPr id="87" name="Line">
                <a:extLst>
                  <a:ext uri="{FF2B5EF4-FFF2-40B4-BE49-F238E27FC236}">
                    <a16:creationId xmlns:a16="http://schemas.microsoft.com/office/drawing/2014/main" id="{43663164-F538-4375-A826-9107AD92E2C9}"/>
                  </a:ext>
                </a:extLst>
              </p:cNvPr>
              <p:cNvCxnSpPr/>
              <p:nvPr userDrawn="1"/>
            </p:nvCxnSpPr>
            <p:spPr bwMode="gray">
              <a:xfrm>
                <a:off x="-739050" y="58104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8" name="Text">
                <a:extLst>
                  <a:ext uri="{FF2B5EF4-FFF2-40B4-BE49-F238E27FC236}">
                    <a16:creationId xmlns:a16="http://schemas.microsoft.com/office/drawing/2014/main" id="{FA6FC76A-18ED-4B8B-9A3E-D248F3ABE1EC}"/>
                  </a:ext>
                </a:extLst>
              </p:cNvPr>
              <p:cNvSpPr txBox="1"/>
              <p:nvPr userDrawn="1"/>
            </p:nvSpPr>
            <p:spPr bwMode="gray">
              <a:xfrm>
                <a:off x="-720000" y="5810400"/>
                <a:ext cx="720000" cy="720000"/>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7,65</a:t>
                </a:r>
              </a:p>
            </p:txBody>
          </p:sp>
        </p:grpSp>
      </p:grpSp>
    </p:spTree>
    <p:extLst>
      <p:ext uri="{BB962C8B-B14F-4D97-AF65-F5344CB8AC3E}">
        <p14:creationId xmlns:p14="http://schemas.microsoft.com/office/powerpoint/2010/main" val="309320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0_MOCKUP SMARTPHONE">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FB0095FC-DC00-40F0-B924-314BF211AE4D}"/>
              </a:ext>
            </a:extLst>
          </p:cNvPr>
          <p:cNvSpPr>
            <a:spLocks noGrp="1"/>
          </p:cNvSpPr>
          <p:nvPr>
            <p:ph type="dt" sz="half" idx="10"/>
          </p:nvPr>
        </p:nvSpPr>
        <p:spPr bwMode="gray"/>
        <p:txBody>
          <a:bodyPr/>
          <a:lstStyle/>
          <a:p>
            <a:fld id="{5B0D789F-04A2-46D3-8CAF-620C4A0F21E9}" type="datetime1">
              <a:rPr lang="en-US" smtClean="0"/>
              <a:t>10/28/2024</a:t>
            </a:fld>
            <a:endParaRPr lang="en-US" dirty="0"/>
          </a:p>
        </p:txBody>
      </p:sp>
      <p:sp>
        <p:nvSpPr>
          <p:cNvPr id="4" name="Fußzeilenplatzhalter 3">
            <a:extLst>
              <a:ext uri="{FF2B5EF4-FFF2-40B4-BE49-F238E27FC236}">
                <a16:creationId xmlns:a16="http://schemas.microsoft.com/office/drawing/2014/main" id="{0AF63A57-E97B-457B-ADF7-55B3DA237C18}"/>
              </a:ext>
            </a:extLst>
          </p:cNvPr>
          <p:cNvSpPr>
            <a:spLocks noGrp="1"/>
          </p:cNvSpPr>
          <p:nvPr>
            <p:ph type="ftr" sz="quarter" idx="11"/>
          </p:nvPr>
        </p:nvSpPr>
        <p:spPr bwMode="gray"/>
        <p:txBody>
          <a:bodyPr/>
          <a:lstStyle/>
          <a:p>
            <a:r>
              <a:rPr lang="en-US"/>
              <a:t>Presentation Title</a:t>
            </a:r>
            <a:endParaRPr lang="en-US" dirty="0"/>
          </a:p>
        </p:txBody>
      </p:sp>
      <p:sp>
        <p:nvSpPr>
          <p:cNvPr id="5" name="Foliennummernplatzhalter 4">
            <a:extLst>
              <a:ext uri="{FF2B5EF4-FFF2-40B4-BE49-F238E27FC236}">
                <a16:creationId xmlns:a16="http://schemas.microsoft.com/office/drawing/2014/main" id="{B2119FF3-CF01-4E3F-8571-BCAD10F9B790}"/>
              </a:ext>
            </a:extLst>
          </p:cNvPr>
          <p:cNvSpPr>
            <a:spLocks noGrp="1"/>
          </p:cNvSpPr>
          <p:nvPr>
            <p:ph type="sldNum" sz="quarter" idx="12"/>
          </p:nvPr>
        </p:nvSpPr>
        <p:spPr bwMode="gray"/>
        <p:txBody>
          <a:bodyPr/>
          <a:lstStyle/>
          <a:p>
            <a:fld id="{7BCA1BF1-C48D-4798-80FC-6FB421C94EB6}" type="slidenum">
              <a:rPr lang="de-DE" smtClean="0"/>
              <a:pPr/>
              <a:t>‹#›</a:t>
            </a:fld>
            <a:endParaRPr lang="de-DE" dirty="0"/>
          </a:p>
        </p:txBody>
      </p:sp>
      <p:sp>
        <p:nvSpPr>
          <p:cNvPr id="6" name="Subtitle">
            <a:extLst>
              <a:ext uri="{FF2B5EF4-FFF2-40B4-BE49-F238E27FC236}">
                <a16:creationId xmlns:a16="http://schemas.microsoft.com/office/drawing/2014/main" id="{E64E2752-D457-4AC2-97AB-3E9BAC80C556}"/>
              </a:ext>
            </a:extLst>
          </p:cNvPr>
          <p:cNvSpPr>
            <a:spLocks noGrp="1"/>
          </p:cNvSpPr>
          <p:nvPr>
            <p:ph type="body" sz="quarter" idx="13" hasCustomPrompt="1"/>
          </p:nvPr>
        </p:nvSpPr>
        <p:spPr bwMode="gray">
          <a:xfrm>
            <a:off x="540070" y="1419225"/>
            <a:ext cx="11111046" cy="250218"/>
          </a:xfrm>
        </p:spPr>
        <p:txBody>
          <a:bodyPr/>
          <a:lstStyle>
            <a:lvl1pPr marL="0" indent="0">
              <a:buNone/>
              <a:defRPr sz="1800" cap="none" spc="200" baseline="0">
                <a:solidFill>
                  <a:schemeClr val="accent2">
                    <a:lumMod val="60000"/>
                    <a:lumOff val="40000"/>
                  </a:schemeClr>
                </a:solidFill>
                <a:latin typeface="+mj-lt"/>
              </a:defRPr>
            </a:lvl1pPr>
          </a:lstStyle>
          <a:p>
            <a:pPr lvl="0"/>
            <a:r>
              <a:rPr lang="en-US" dirty="0"/>
              <a:t>Enter your subtitle here</a:t>
            </a:r>
          </a:p>
        </p:txBody>
      </p:sp>
      <p:sp>
        <p:nvSpPr>
          <p:cNvPr id="2" name="Titel 1">
            <a:extLst>
              <a:ext uri="{FF2B5EF4-FFF2-40B4-BE49-F238E27FC236}">
                <a16:creationId xmlns:a16="http://schemas.microsoft.com/office/drawing/2014/main" id="{B1336BD3-62F4-4CA3-BD48-2E6766EA6B94}"/>
              </a:ext>
            </a:extLst>
          </p:cNvPr>
          <p:cNvSpPr>
            <a:spLocks noGrp="1"/>
          </p:cNvSpPr>
          <p:nvPr>
            <p:ph type="title" hasCustomPrompt="1"/>
          </p:nvPr>
        </p:nvSpPr>
        <p:spPr bwMode="gray"/>
        <p:txBody>
          <a:bodyPr/>
          <a:lstStyle/>
          <a:p>
            <a:r>
              <a:rPr lang="en-US" dirty="0"/>
              <a:t>Click to edit</a:t>
            </a:r>
            <a:br>
              <a:rPr lang="en-US" dirty="0"/>
            </a:br>
            <a:r>
              <a:rPr lang="en-US" dirty="0"/>
              <a:t>Master title style</a:t>
            </a:r>
            <a:endParaRPr lang="de-DE" dirty="0"/>
          </a:p>
        </p:txBody>
      </p:sp>
      <p:grpSp>
        <p:nvGrpSpPr>
          <p:cNvPr id="7" name="Gruppieren 6">
            <a:extLst>
              <a:ext uri="{FF2B5EF4-FFF2-40B4-BE49-F238E27FC236}">
                <a16:creationId xmlns:a16="http://schemas.microsoft.com/office/drawing/2014/main" id="{C177E8C1-BF33-4E66-86E5-D0355EEC6F79}"/>
              </a:ext>
            </a:extLst>
          </p:cNvPr>
          <p:cNvGrpSpPr/>
          <p:nvPr userDrawn="1"/>
        </p:nvGrpSpPr>
        <p:grpSpPr>
          <a:xfrm>
            <a:off x="8016876" y="2190751"/>
            <a:ext cx="1928984" cy="3994149"/>
            <a:chOff x="8022024" y="2212068"/>
            <a:chExt cx="1918689" cy="3972832"/>
          </a:xfrm>
        </p:grpSpPr>
        <p:sp>
          <p:nvSpPr>
            <p:cNvPr id="17" name="Freeform">
              <a:extLst>
                <a:ext uri="{FF2B5EF4-FFF2-40B4-BE49-F238E27FC236}">
                  <a16:creationId xmlns:a16="http://schemas.microsoft.com/office/drawing/2014/main" id="{A4BFDF14-36F7-4845-B68F-77C572C568E4}"/>
                </a:ext>
              </a:extLst>
            </p:cNvPr>
            <p:cNvSpPr>
              <a:spLocks/>
            </p:cNvSpPr>
            <p:nvPr/>
          </p:nvSpPr>
          <p:spPr bwMode="gray">
            <a:xfrm>
              <a:off x="8022024" y="2212068"/>
              <a:ext cx="1918689" cy="3972832"/>
            </a:xfrm>
            <a:custGeom>
              <a:avLst/>
              <a:gdLst>
                <a:gd name="T0" fmla="*/ 546 w 546"/>
                <a:gd name="T1" fmla="*/ 1062 h 1130"/>
                <a:gd name="T2" fmla="*/ 478 w 546"/>
                <a:gd name="T3" fmla="*/ 1130 h 1130"/>
                <a:gd name="T4" fmla="*/ 68 w 546"/>
                <a:gd name="T5" fmla="*/ 1130 h 1130"/>
                <a:gd name="T6" fmla="*/ 0 w 546"/>
                <a:gd name="T7" fmla="*/ 1062 h 1130"/>
                <a:gd name="T8" fmla="*/ 0 w 546"/>
                <a:gd name="T9" fmla="*/ 68 h 1130"/>
                <a:gd name="T10" fmla="*/ 68 w 546"/>
                <a:gd name="T11" fmla="*/ 0 h 1130"/>
                <a:gd name="T12" fmla="*/ 478 w 546"/>
                <a:gd name="T13" fmla="*/ 0 h 1130"/>
                <a:gd name="T14" fmla="*/ 546 w 546"/>
                <a:gd name="T15" fmla="*/ 68 h 1130"/>
                <a:gd name="T16" fmla="*/ 546 w 546"/>
                <a:gd name="T17" fmla="*/ 1062 h 1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6" h="1130">
                  <a:moveTo>
                    <a:pt x="546" y="1062"/>
                  </a:moveTo>
                  <a:cubicBezTo>
                    <a:pt x="546" y="1099"/>
                    <a:pt x="516" y="1130"/>
                    <a:pt x="478" y="1130"/>
                  </a:cubicBezTo>
                  <a:cubicBezTo>
                    <a:pt x="68" y="1130"/>
                    <a:pt x="68" y="1130"/>
                    <a:pt x="68" y="1130"/>
                  </a:cubicBezTo>
                  <a:cubicBezTo>
                    <a:pt x="31" y="1130"/>
                    <a:pt x="0" y="1099"/>
                    <a:pt x="0" y="1062"/>
                  </a:cubicBezTo>
                  <a:cubicBezTo>
                    <a:pt x="0" y="68"/>
                    <a:pt x="0" y="68"/>
                    <a:pt x="0" y="68"/>
                  </a:cubicBezTo>
                  <a:cubicBezTo>
                    <a:pt x="0" y="30"/>
                    <a:pt x="31" y="0"/>
                    <a:pt x="68" y="0"/>
                  </a:cubicBezTo>
                  <a:cubicBezTo>
                    <a:pt x="478" y="0"/>
                    <a:pt x="478" y="0"/>
                    <a:pt x="478" y="0"/>
                  </a:cubicBezTo>
                  <a:cubicBezTo>
                    <a:pt x="516" y="0"/>
                    <a:pt x="546" y="30"/>
                    <a:pt x="546" y="68"/>
                  </a:cubicBezTo>
                  <a:lnTo>
                    <a:pt x="546" y="1062"/>
                  </a:lnTo>
                  <a:close/>
                </a:path>
              </a:pathLst>
            </a:custGeom>
            <a:solidFill>
              <a:srgbClr val="3E4543"/>
            </a:solidFill>
            <a:ln>
              <a:noFill/>
            </a:ln>
          </p:spPr>
          <p:txBody>
            <a:bodyPr vert="horz" wrap="square" lIns="91440" tIns="45720" rIns="91440" bIns="45720" numCol="1" anchor="t" anchorCtr="0" compatLnSpc="1">
              <a:prstTxWarp prst="textNoShape">
                <a:avLst/>
              </a:prstTxWarp>
            </a:bodyPr>
            <a:lstStyle/>
            <a:p>
              <a:pPr>
                <a:lnSpc>
                  <a:spcPct val="90000"/>
                </a:lnSpc>
                <a:spcAft>
                  <a:spcPts val="1000"/>
                </a:spcAft>
              </a:pPr>
              <a:endParaRPr lang="en-US" dirty="0"/>
            </a:p>
          </p:txBody>
        </p:sp>
        <p:sp>
          <p:nvSpPr>
            <p:cNvPr id="19" name="Freeform">
              <a:extLst>
                <a:ext uri="{FF2B5EF4-FFF2-40B4-BE49-F238E27FC236}">
                  <a16:creationId xmlns:a16="http://schemas.microsoft.com/office/drawing/2014/main" id="{BE0E95A0-2676-4529-B994-0EC6CE74D5C5}"/>
                </a:ext>
              </a:extLst>
            </p:cNvPr>
            <p:cNvSpPr>
              <a:spLocks/>
            </p:cNvSpPr>
            <p:nvPr/>
          </p:nvSpPr>
          <p:spPr bwMode="gray">
            <a:xfrm>
              <a:off x="8742464" y="2454695"/>
              <a:ext cx="80378" cy="77400"/>
            </a:xfrm>
            <a:custGeom>
              <a:avLst/>
              <a:gdLst>
                <a:gd name="T0" fmla="*/ 8 w 23"/>
                <a:gd name="T1" fmla="*/ 0 h 22"/>
                <a:gd name="T2" fmla="*/ 3 w 23"/>
                <a:gd name="T3" fmla="*/ 3 h 22"/>
                <a:gd name="T4" fmla="*/ 1 w 23"/>
                <a:gd name="T5" fmla="*/ 5 h 22"/>
                <a:gd name="T6" fmla="*/ 0 w 23"/>
                <a:gd name="T7" fmla="*/ 14 h 22"/>
                <a:gd name="T8" fmla="*/ 3 w 23"/>
                <a:gd name="T9" fmla="*/ 19 h 22"/>
                <a:gd name="T10" fmla="*/ 8 w 23"/>
                <a:gd name="T11" fmla="*/ 21 h 22"/>
                <a:gd name="T12" fmla="*/ 15 w 23"/>
                <a:gd name="T13" fmla="*/ 21 h 22"/>
                <a:gd name="T14" fmla="*/ 19 w 23"/>
                <a:gd name="T15" fmla="*/ 19 h 22"/>
                <a:gd name="T16" fmla="*/ 22 w 23"/>
                <a:gd name="T17" fmla="*/ 14 h 22"/>
                <a:gd name="T18" fmla="*/ 21 w 23"/>
                <a:gd name="T19" fmla="*/ 5 h 22"/>
                <a:gd name="T20" fmla="*/ 19 w 23"/>
                <a:gd name="T21" fmla="*/ 3 h 22"/>
                <a:gd name="T22" fmla="*/ 15 w 23"/>
                <a:gd name="T23" fmla="*/ 0 h 22"/>
                <a:gd name="T24" fmla="*/ 11 w 23"/>
                <a:gd name="T25" fmla="*/ 0 h 22"/>
                <a:gd name="T26" fmla="*/ 8 w 23"/>
                <a:gd name="T2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22">
                  <a:moveTo>
                    <a:pt x="8" y="0"/>
                  </a:moveTo>
                  <a:cubicBezTo>
                    <a:pt x="6" y="1"/>
                    <a:pt x="4" y="2"/>
                    <a:pt x="3" y="3"/>
                  </a:cubicBezTo>
                  <a:cubicBezTo>
                    <a:pt x="2" y="4"/>
                    <a:pt x="2" y="5"/>
                    <a:pt x="1" y="5"/>
                  </a:cubicBezTo>
                  <a:cubicBezTo>
                    <a:pt x="0" y="8"/>
                    <a:pt x="0" y="11"/>
                    <a:pt x="0" y="14"/>
                  </a:cubicBezTo>
                  <a:cubicBezTo>
                    <a:pt x="1" y="16"/>
                    <a:pt x="2" y="17"/>
                    <a:pt x="3" y="19"/>
                  </a:cubicBezTo>
                  <a:cubicBezTo>
                    <a:pt x="4" y="20"/>
                    <a:pt x="6" y="21"/>
                    <a:pt x="8" y="21"/>
                  </a:cubicBezTo>
                  <a:cubicBezTo>
                    <a:pt x="10" y="22"/>
                    <a:pt x="13" y="22"/>
                    <a:pt x="15" y="21"/>
                  </a:cubicBezTo>
                  <a:cubicBezTo>
                    <a:pt x="16" y="21"/>
                    <a:pt x="18" y="20"/>
                    <a:pt x="19" y="19"/>
                  </a:cubicBezTo>
                  <a:cubicBezTo>
                    <a:pt x="20" y="17"/>
                    <a:pt x="21" y="16"/>
                    <a:pt x="22" y="14"/>
                  </a:cubicBezTo>
                  <a:cubicBezTo>
                    <a:pt x="23" y="11"/>
                    <a:pt x="22" y="8"/>
                    <a:pt x="21" y="5"/>
                  </a:cubicBezTo>
                  <a:cubicBezTo>
                    <a:pt x="20" y="5"/>
                    <a:pt x="20" y="4"/>
                    <a:pt x="19" y="3"/>
                  </a:cubicBezTo>
                  <a:cubicBezTo>
                    <a:pt x="18" y="2"/>
                    <a:pt x="16" y="1"/>
                    <a:pt x="15" y="0"/>
                  </a:cubicBezTo>
                  <a:cubicBezTo>
                    <a:pt x="14" y="0"/>
                    <a:pt x="12" y="0"/>
                    <a:pt x="11" y="0"/>
                  </a:cubicBezTo>
                  <a:cubicBezTo>
                    <a:pt x="10" y="0"/>
                    <a:pt x="9" y="0"/>
                    <a:pt x="8" y="0"/>
                  </a:cubicBezTo>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pPr>
                <a:lnSpc>
                  <a:spcPct val="90000"/>
                </a:lnSpc>
                <a:spcAft>
                  <a:spcPts val="1000"/>
                </a:spcAft>
              </a:pPr>
              <a:endParaRPr lang="en-US" dirty="0"/>
            </a:p>
          </p:txBody>
        </p:sp>
        <p:sp>
          <p:nvSpPr>
            <p:cNvPr id="20" name="Freeform">
              <a:extLst>
                <a:ext uri="{FF2B5EF4-FFF2-40B4-BE49-F238E27FC236}">
                  <a16:creationId xmlns:a16="http://schemas.microsoft.com/office/drawing/2014/main" id="{CE35C93B-F16A-4ADD-AC52-476EC3E8FBED}"/>
                </a:ext>
              </a:extLst>
            </p:cNvPr>
            <p:cNvSpPr>
              <a:spLocks/>
            </p:cNvSpPr>
            <p:nvPr/>
          </p:nvSpPr>
          <p:spPr bwMode="gray">
            <a:xfrm>
              <a:off x="8897269" y="2475533"/>
              <a:ext cx="323009" cy="35723"/>
            </a:xfrm>
            <a:custGeom>
              <a:avLst/>
              <a:gdLst>
                <a:gd name="T0" fmla="*/ 92 w 92"/>
                <a:gd name="T1" fmla="*/ 5 h 10"/>
                <a:gd name="T2" fmla="*/ 87 w 92"/>
                <a:gd name="T3" fmla="*/ 10 h 10"/>
                <a:gd name="T4" fmla="*/ 5 w 92"/>
                <a:gd name="T5" fmla="*/ 10 h 10"/>
                <a:gd name="T6" fmla="*/ 0 w 92"/>
                <a:gd name="T7" fmla="*/ 5 h 10"/>
                <a:gd name="T8" fmla="*/ 0 w 92"/>
                <a:gd name="T9" fmla="*/ 5 h 10"/>
                <a:gd name="T10" fmla="*/ 5 w 92"/>
                <a:gd name="T11" fmla="*/ 0 h 10"/>
                <a:gd name="T12" fmla="*/ 87 w 92"/>
                <a:gd name="T13" fmla="*/ 0 h 10"/>
                <a:gd name="T14" fmla="*/ 92 w 92"/>
                <a:gd name="T15" fmla="*/ 5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10">
                  <a:moveTo>
                    <a:pt x="92" y="5"/>
                  </a:moveTo>
                  <a:cubicBezTo>
                    <a:pt x="92" y="8"/>
                    <a:pt x="90" y="10"/>
                    <a:pt x="87" y="10"/>
                  </a:cubicBezTo>
                  <a:cubicBezTo>
                    <a:pt x="5" y="10"/>
                    <a:pt x="5" y="10"/>
                    <a:pt x="5" y="10"/>
                  </a:cubicBezTo>
                  <a:cubicBezTo>
                    <a:pt x="2" y="10"/>
                    <a:pt x="0" y="8"/>
                    <a:pt x="0" y="5"/>
                  </a:cubicBezTo>
                  <a:cubicBezTo>
                    <a:pt x="0" y="5"/>
                    <a:pt x="0" y="5"/>
                    <a:pt x="0" y="5"/>
                  </a:cubicBezTo>
                  <a:cubicBezTo>
                    <a:pt x="0" y="2"/>
                    <a:pt x="2" y="0"/>
                    <a:pt x="5" y="0"/>
                  </a:cubicBezTo>
                  <a:cubicBezTo>
                    <a:pt x="87" y="0"/>
                    <a:pt x="87" y="0"/>
                    <a:pt x="87" y="0"/>
                  </a:cubicBezTo>
                  <a:cubicBezTo>
                    <a:pt x="90" y="0"/>
                    <a:pt x="92" y="2"/>
                    <a:pt x="92" y="5"/>
                  </a:cubicBez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pPr>
                <a:lnSpc>
                  <a:spcPct val="90000"/>
                </a:lnSpc>
                <a:spcAft>
                  <a:spcPts val="1000"/>
                </a:spcAft>
              </a:pPr>
              <a:endParaRPr lang="en-US" dirty="0"/>
            </a:p>
          </p:txBody>
        </p:sp>
        <p:sp>
          <p:nvSpPr>
            <p:cNvPr id="21" name="Freeform">
              <a:extLst>
                <a:ext uri="{FF2B5EF4-FFF2-40B4-BE49-F238E27FC236}">
                  <a16:creationId xmlns:a16="http://schemas.microsoft.com/office/drawing/2014/main" id="{E35F42FE-0101-49E6-A322-91FB00D3601D}"/>
                </a:ext>
              </a:extLst>
            </p:cNvPr>
            <p:cNvSpPr>
              <a:spLocks noChangeArrowheads="1"/>
            </p:cNvSpPr>
            <p:nvPr/>
          </p:nvSpPr>
          <p:spPr bwMode="gray">
            <a:xfrm>
              <a:off x="8129819" y="2683926"/>
              <a:ext cx="1703099" cy="2994882"/>
            </a:xfrm>
            <a:prstGeom prst="rect">
              <a:avLst/>
            </a:prstGeom>
            <a:solidFill>
              <a:schemeClr val="accent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spcAft>
                  <a:spcPts val="1000"/>
                </a:spcAft>
              </a:pPr>
              <a:endParaRPr lang="en-US" dirty="0"/>
            </a:p>
          </p:txBody>
        </p:sp>
        <p:sp>
          <p:nvSpPr>
            <p:cNvPr id="22" name="Freeform">
              <a:extLst>
                <a:ext uri="{FF2B5EF4-FFF2-40B4-BE49-F238E27FC236}">
                  <a16:creationId xmlns:a16="http://schemas.microsoft.com/office/drawing/2014/main" id="{73E486B4-8F4C-41E8-A83E-8020108E68FB}"/>
                </a:ext>
              </a:extLst>
            </p:cNvPr>
            <p:cNvSpPr>
              <a:spLocks noChangeArrowheads="1"/>
            </p:cNvSpPr>
            <p:nvPr/>
          </p:nvSpPr>
          <p:spPr bwMode="gray">
            <a:xfrm>
              <a:off x="8830286" y="5781514"/>
              <a:ext cx="302166" cy="302166"/>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pPr>
                <a:lnSpc>
                  <a:spcPct val="90000"/>
                </a:lnSpc>
                <a:spcAft>
                  <a:spcPts val="1000"/>
                </a:spcAft>
              </a:pPr>
              <a:endParaRPr lang="en-US" dirty="0"/>
            </a:p>
          </p:txBody>
        </p:sp>
      </p:grpSp>
      <p:sp>
        <p:nvSpPr>
          <p:cNvPr id="23" name="Content 1">
            <a:extLst>
              <a:ext uri="{FF2B5EF4-FFF2-40B4-BE49-F238E27FC236}">
                <a16:creationId xmlns:a16="http://schemas.microsoft.com/office/drawing/2014/main" id="{50C3522B-28F0-4AB3-A10D-C241DE9A39A6}"/>
              </a:ext>
            </a:extLst>
          </p:cNvPr>
          <p:cNvSpPr>
            <a:spLocks noGrp="1"/>
          </p:cNvSpPr>
          <p:nvPr userDrawn="1">
            <p:ph sz="half" idx="1" hasCustomPrompt="1"/>
          </p:nvPr>
        </p:nvSpPr>
        <p:spPr bwMode="gray">
          <a:xfrm>
            <a:off x="540070" y="2190751"/>
            <a:ext cx="5339495" cy="3992563"/>
          </a:xfrm>
        </p:spPr>
        <p:txBody>
          <a:bodyPr>
            <a:no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Picture">
            <a:extLst>
              <a:ext uri="{FF2B5EF4-FFF2-40B4-BE49-F238E27FC236}">
                <a16:creationId xmlns:a16="http://schemas.microsoft.com/office/drawing/2014/main" id="{2F267724-4622-4D85-85AC-BE7F6DA36BE9}"/>
              </a:ext>
            </a:extLst>
          </p:cNvPr>
          <p:cNvSpPr>
            <a:spLocks noGrp="1"/>
          </p:cNvSpPr>
          <p:nvPr>
            <p:ph type="pic" sz="quarter" idx="14" hasCustomPrompt="1"/>
          </p:nvPr>
        </p:nvSpPr>
        <p:spPr bwMode="gray">
          <a:xfrm>
            <a:off x="8125250" y="2665140"/>
            <a:ext cx="1712237" cy="3010951"/>
          </a:xfrm>
          <a:solidFill>
            <a:schemeClr val="bg1">
              <a:lumMod val="85000"/>
            </a:schemeClr>
          </a:solidFill>
        </p:spPr>
        <p:txBody>
          <a:bodyPr lIns="144000" tIns="144000" rIns="144000" bIns="144000" anchor="ctr" anchorCtr="0"/>
          <a:lstStyle>
            <a:lvl1pPr marL="0" indent="0" algn="ctr">
              <a:buNone/>
              <a:defRPr>
                <a:solidFill>
                  <a:schemeClr val="tx1"/>
                </a:solidFill>
              </a:defRPr>
            </a:lvl1pPr>
          </a:lstStyle>
          <a:p>
            <a:r>
              <a:rPr lang="en-US" dirty="0"/>
              <a:t>Picture</a:t>
            </a:r>
          </a:p>
        </p:txBody>
      </p:sp>
    </p:spTree>
    <p:extLst>
      <p:ext uri="{BB962C8B-B14F-4D97-AF65-F5344CB8AC3E}">
        <p14:creationId xmlns:p14="http://schemas.microsoft.com/office/powerpoint/2010/main" val="32751033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21_STATEMENT">
    <p:spTree>
      <p:nvGrpSpPr>
        <p:cNvPr id="1" name=""/>
        <p:cNvGrpSpPr/>
        <p:nvPr/>
      </p:nvGrpSpPr>
      <p:grpSpPr>
        <a:xfrm>
          <a:off x="0" y="0"/>
          <a:ext cx="0" cy="0"/>
          <a:chOff x="0" y="0"/>
          <a:chExt cx="0" cy="0"/>
        </a:xfrm>
      </p:grpSpPr>
      <p:sp>
        <p:nvSpPr>
          <p:cNvPr id="8" name="Picture">
            <a:extLst>
              <a:ext uri="{FF2B5EF4-FFF2-40B4-BE49-F238E27FC236}">
                <a16:creationId xmlns:a16="http://schemas.microsoft.com/office/drawing/2014/main" id="{325394CE-CB32-44B1-B1E7-AB45BE0F8215}"/>
              </a:ext>
            </a:extLst>
          </p:cNvPr>
          <p:cNvSpPr>
            <a:spLocks noGrp="1" noChangeAspect="1"/>
          </p:cNvSpPr>
          <p:nvPr>
            <p:ph type="pic" sz="quarter" idx="14" hasCustomPrompt="1"/>
          </p:nvPr>
        </p:nvSpPr>
        <p:spPr bwMode="gray">
          <a:xfrm>
            <a:off x="1" y="0"/>
            <a:ext cx="12192000" cy="6858000"/>
          </a:xfrm>
          <a:solidFill>
            <a:schemeClr val="bg1">
              <a:lumMod val="85000"/>
            </a:schemeClr>
          </a:solidFill>
        </p:spPr>
        <p:txBody>
          <a:bodyPr lIns="144000" tIns="144000" rIns="144000" bIns="144000" anchor="ctr" anchorCtr="0"/>
          <a:lstStyle>
            <a:lvl1pPr marL="0" indent="0" algn="ctr">
              <a:buNone/>
              <a:defRPr>
                <a:solidFill>
                  <a:schemeClr val="tx1"/>
                </a:solidFill>
              </a:defRPr>
            </a:lvl1pPr>
          </a:lstStyle>
          <a:p>
            <a:r>
              <a:rPr lang="en-US" dirty="0"/>
              <a:t>Picture</a:t>
            </a:r>
          </a:p>
        </p:txBody>
      </p:sp>
      <p:sp>
        <p:nvSpPr>
          <p:cNvPr id="9" name="Textplatzhalter 3">
            <a:extLst>
              <a:ext uri="{FF2B5EF4-FFF2-40B4-BE49-F238E27FC236}">
                <a16:creationId xmlns:a16="http://schemas.microsoft.com/office/drawing/2014/main" id="{77344F92-3795-4C07-889C-300C92A889DB}"/>
              </a:ext>
            </a:extLst>
          </p:cNvPr>
          <p:cNvSpPr>
            <a:spLocks noGrp="1"/>
          </p:cNvSpPr>
          <p:nvPr>
            <p:ph type="body" sz="quarter" idx="15" hasCustomPrompt="1"/>
          </p:nvPr>
        </p:nvSpPr>
        <p:spPr bwMode="gray">
          <a:xfrm>
            <a:off x="-1" y="0"/>
            <a:ext cx="12191992" cy="6858000"/>
          </a:xfrm>
          <a:solidFill>
            <a:schemeClr val="tx1">
              <a:alpha val="80000"/>
            </a:schemeClr>
          </a:solidFill>
        </p:spPr>
        <p:txBody>
          <a:bodyPr anchor="ctr" anchorCtr="0"/>
          <a:lstStyle>
            <a:lvl1pPr marL="0" indent="0" algn="ctr">
              <a:buFont typeface="Arial" panose="020B0604020202020204" pitchFamily="34" charset="0"/>
              <a:buNone/>
              <a:defRPr sz="4400" cap="none" baseline="0">
                <a:solidFill>
                  <a:schemeClr val="bg1"/>
                </a:solidFill>
                <a:latin typeface="+mj-lt"/>
              </a:defRPr>
            </a:lvl1pPr>
          </a:lstStyle>
          <a:p>
            <a:pPr lvl="0"/>
            <a:r>
              <a:rPr lang="en-US" dirty="0"/>
              <a:t>Click to edit</a:t>
            </a:r>
            <a:br>
              <a:rPr lang="en-US" dirty="0"/>
            </a:br>
            <a:r>
              <a:rPr lang="en-US" dirty="0"/>
              <a:t>Master title style</a:t>
            </a:r>
          </a:p>
        </p:txBody>
      </p:sp>
      <p:sp>
        <p:nvSpPr>
          <p:cNvPr id="6" name="Textplatzhalter 76">
            <a:extLst>
              <a:ext uri="{FF2B5EF4-FFF2-40B4-BE49-F238E27FC236}">
                <a16:creationId xmlns:a16="http://schemas.microsoft.com/office/drawing/2014/main" id="{22593845-47C5-4BE1-8238-14608FFBB27B}"/>
              </a:ext>
            </a:extLst>
          </p:cNvPr>
          <p:cNvSpPr>
            <a:spLocks noGrp="1"/>
          </p:cNvSpPr>
          <p:nvPr>
            <p:ph type="body" sz="quarter" idx="19" hasCustomPrompt="1"/>
          </p:nvPr>
        </p:nvSpPr>
        <p:spPr bwMode="gray">
          <a:xfrm>
            <a:off x="5285894" y="0"/>
            <a:ext cx="1620211" cy="11520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a:lvl1pPr>
          </a:lstStyle>
          <a:p>
            <a:pPr lvl="0"/>
            <a:r>
              <a:rPr lang="de-DE" dirty="0"/>
              <a:t> </a:t>
            </a:r>
          </a:p>
        </p:txBody>
      </p:sp>
      <p:sp>
        <p:nvSpPr>
          <p:cNvPr id="7" name="Textplatzhalter 76">
            <a:extLst>
              <a:ext uri="{FF2B5EF4-FFF2-40B4-BE49-F238E27FC236}">
                <a16:creationId xmlns:a16="http://schemas.microsoft.com/office/drawing/2014/main" id="{676BA7CB-BB4D-4DF3-A643-948FFFD3E8F4}"/>
              </a:ext>
            </a:extLst>
          </p:cNvPr>
          <p:cNvSpPr>
            <a:spLocks noGrp="1"/>
          </p:cNvSpPr>
          <p:nvPr>
            <p:ph type="body" sz="quarter" idx="20" hasCustomPrompt="1"/>
          </p:nvPr>
        </p:nvSpPr>
        <p:spPr bwMode="gray">
          <a:xfrm rot="10800000">
            <a:off x="5285894" y="5705999"/>
            <a:ext cx="1620211" cy="11520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a:lvl1pPr>
          </a:lstStyle>
          <a:p>
            <a:pPr lvl="0"/>
            <a:r>
              <a:rPr lang="de-DE" dirty="0"/>
              <a:t> </a:t>
            </a:r>
          </a:p>
        </p:txBody>
      </p:sp>
      <p:grpSp>
        <p:nvGrpSpPr>
          <p:cNvPr id="12" name="Gruppieren 11">
            <a:extLst>
              <a:ext uri="{FF2B5EF4-FFF2-40B4-BE49-F238E27FC236}">
                <a16:creationId xmlns:a16="http://schemas.microsoft.com/office/drawing/2014/main" id="{A06F3B1A-CA6F-42D7-8721-CF6BF763BB64}"/>
              </a:ext>
            </a:extLst>
          </p:cNvPr>
          <p:cNvGrpSpPr/>
          <p:nvPr userDrawn="1"/>
        </p:nvGrpSpPr>
        <p:grpSpPr bwMode="gray">
          <a:xfrm>
            <a:off x="-739146" y="-737252"/>
            <a:ext cx="12390264" cy="7642152"/>
            <a:chOff x="-739050" y="-737252"/>
            <a:chExt cx="12388651" cy="7642152"/>
          </a:xfrm>
        </p:grpSpPr>
        <p:grpSp>
          <p:nvGrpSpPr>
            <p:cNvPr id="13" name="Helpline">
              <a:extLst>
                <a:ext uri="{FF2B5EF4-FFF2-40B4-BE49-F238E27FC236}">
                  <a16:creationId xmlns:a16="http://schemas.microsoft.com/office/drawing/2014/main" id="{9B44E800-E8B7-4F1F-87E2-1959B2B83E57}"/>
                </a:ext>
              </a:extLst>
            </p:cNvPr>
            <p:cNvGrpSpPr/>
            <p:nvPr userDrawn="1"/>
          </p:nvGrpSpPr>
          <p:grpSpPr bwMode="gray">
            <a:xfrm>
              <a:off x="540001" y="-737252"/>
              <a:ext cx="900000" cy="720000"/>
              <a:chOff x="540001" y="-737252"/>
              <a:chExt cx="900000" cy="720000"/>
            </a:xfrm>
          </p:grpSpPr>
          <p:cxnSp>
            <p:nvCxnSpPr>
              <p:cNvPr id="26" name="Line">
                <a:extLst>
                  <a:ext uri="{FF2B5EF4-FFF2-40B4-BE49-F238E27FC236}">
                    <a16:creationId xmlns:a16="http://schemas.microsoft.com/office/drawing/2014/main" id="{657BFEB9-2E01-4E25-B357-1188B118BFEA}"/>
                  </a:ext>
                </a:extLst>
              </p:cNvPr>
              <p:cNvCxnSpPr/>
              <p:nvPr userDrawn="1"/>
            </p:nvCxnSpPr>
            <p:spPr bwMode="gray">
              <a:xfrm flipV="1">
                <a:off x="540002" y="-737252"/>
                <a:ext cx="0" cy="720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7" name="Text">
                <a:extLst>
                  <a:ext uri="{FF2B5EF4-FFF2-40B4-BE49-F238E27FC236}">
                    <a16:creationId xmlns:a16="http://schemas.microsoft.com/office/drawing/2014/main" id="{274F9AB1-948C-4750-A93D-AA71267E9D7D}"/>
                  </a:ext>
                </a:extLst>
              </p:cNvPr>
              <p:cNvSpPr txBox="1"/>
              <p:nvPr userDrawn="1"/>
            </p:nvSpPr>
            <p:spPr bwMode="gray">
              <a:xfrm>
                <a:off x="540001" y="-720000"/>
                <a:ext cx="900000" cy="540000"/>
              </a:xfrm>
              <a:prstGeom prst="rect">
                <a:avLst/>
              </a:prstGeom>
              <a:noFill/>
            </p:spPr>
            <p:txBody>
              <a:bodyPr wrap="square" lIns="72000" tIns="0" rIns="0" bIns="0" rtlCol="0">
                <a:noAutofit/>
              </a:bodyPr>
              <a:lstStyle/>
              <a:p>
                <a:pPr>
                  <a:lnSpc>
                    <a:spcPct val="90000"/>
                  </a:lnSpc>
                  <a:spcAft>
                    <a:spcPts val="1000"/>
                  </a:spcAft>
                </a:pPr>
                <a:r>
                  <a:rPr lang="en-US" sz="1200" noProof="0" dirty="0"/>
                  <a:t>Position Helpline</a:t>
                </a:r>
                <a:br>
                  <a:rPr lang="en-US" sz="1200" noProof="0" dirty="0"/>
                </a:br>
                <a:r>
                  <a:rPr lang="en-US" sz="1200" noProof="0" dirty="0"/>
                  <a:t>15,42</a:t>
                </a:r>
              </a:p>
            </p:txBody>
          </p:sp>
        </p:grpSp>
        <p:grpSp>
          <p:nvGrpSpPr>
            <p:cNvPr id="14" name="Helpline">
              <a:extLst>
                <a:ext uri="{FF2B5EF4-FFF2-40B4-BE49-F238E27FC236}">
                  <a16:creationId xmlns:a16="http://schemas.microsoft.com/office/drawing/2014/main" id="{4427FDDE-D17A-4464-B117-7613543563AF}"/>
                </a:ext>
              </a:extLst>
            </p:cNvPr>
            <p:cNvGrpSpPr/>
            <p:nvPr userDrawn="1"/>
          </p:nvGrpSpPr>
          <p:grpSpPr bwMode="gray">
            <a:xfrm>
              <a:off x="10749601" y="-737252"/>
              <a:ext cx="900000" cy="720000"/>
              <a:chOff x="10749601" y="-737252"/>
              <a:chExt cx="900000" cy="720000"/>
            </a:xfrm>
          </p:grpSpPr>
          <p:cxnSp>
            <p:nvCxnSpPr>
              <p:cNvPr id="24" name="Line">
                <a:extLst>
                  <a:ext uri="{FF2B5EF4-FFF2-40B4-BE49-F238E27FC236}">
                    <a16:creationId xmlns:a16="http://schemas.microsoft.com/office/drawing/2014/main" id="{8C20EF73-9219-45DA-9516-5C35FBD8679B}"/>
                  </a:ext>
                </a:extLst>
              </p:cNvPr>
              <p:cNvCxnSpPr/>
              <p:nvPr userDrawn="1"/>
            </p:nvCxnSpPr>
            <p:spPr bwMode="gray">
              <a:xfrm flipV="1">
                <a:off x="11649601" y="-737252"/>
                <a:ext cx="0" cy="720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Text">
                <a:extLst>
                  <a:ext uri="{FF2B5EF4-FFF2-40B4-BE49-F238E27FC236}">
                    <a16:creationId xmlns:a16="http://schemas.microsoft.com/office/drawing/2014/main" id="{97ED6A45-98CF-4E2A-BCF1-0ED86E2B643E}"/>
                  </a:ext>
                </a:extLst>
              </p:cNvPr>
              <p:cNvSpPr txBox="1"/>
              <p:nvPr userDrawn="1"/>
            </p:nvSpPr>
            <p:spPr bwMode="gray">
              <a:xfrm>
                <a:off x="10749601" y="-720000"/>
                <a:ext cx="900000" cy="540000"/>
              </a:xfrm>
              <a:prstGeom prst="rect">
                <a:avLst/>
              </a:prstGeom>
              <a:noFill/>
            </p:spPr>
            <p:txBody>
              <a:bodyPr wrap="square" lIns="0" tIns="0" rIns="72000" bIns="0" rtlCol="0">
                <a:noAutofit/>
              </a:bodyPr>
              <a:lstStyle/>
              <a:p>
                <a:pPr algn="r">
                  <a:lnSpc>
                    <a:spcPct val="90000"/>
                  </a:lnSpc>
                  <a:spcAft>
                    <a:spcPts val="1000"/>
                  </a:spcAft>
                </a:pPr>
                <a:r>
                  <a:rPr lang="en-US" sz="1200" noProof="0" dirty="0"/>
                  <a:t>Position Helpline</a:t>
                </a:r>
                <a:br>
                  <a:rPr lang="en-US" sz="1200" noProof="0" dirty="0"/>
                </a:br>
                <a:r>
                  <a:rPr lang="en-US" sz="1200" noProof="0" dirty="0"/>
                  <a:t>15,42</a:t>
                </a:r>
              </a:p>
            </p:txBody>
          </p:sp>
        </p:grpSp>
        <p:grpSp>
          <p:nvGrpSpPr>
            <p:cNvPr id="15" name="Helpline">
              <a:extLst>
                <a:ext uri="{FF2B5EF4-FFF2-40B4-BE49-F238E27FC236}">
                  <a16:creationId xmlns:a16="http://schemas.microsoft.com/office/drawing/2014/main" id="{ED825B14-EC4C-4E1A-8881-43C08DC448A0}"/>
                </a:ext>
              </a:extLst>
            </p:cNvPr>
            <p:cNvGrpSpPr/>
            <p:nvPr userDrawn="1"/>
          </p:nvGrpSpPr>
          <p:grpSpPr bwMode="gray">
            <a:xfrm>
              <a:off x="-739050" y="432000"/>
              <a:ext cx="739050" cy="720000"/>
              <a:chOff x="-739050" y="432000"/>
              <a:chExt cx="739050" cy="720000"/>
            </a:xfrm>
          </p:grpSpPr>
          <p:cxnSp>
            <p:nvCxnSpPr>
              <p:cNvPr id="22" name="Line">
                <a:extLst>
                  <a:ext uri="{FF2B5EF4-FFF2-40B4-BE49-F238E27FC236}">
                    <a16:creationId xmlns:a16="http://schemas.microsoft.com/office/drawing/2014/main" id="{DAE2AD3B-B861-40B9-B8DF-F698147B5732}"/>
                  </a:ext>
                </a:extLst>
              </p:cNvPr>
              <p:cNvCxnSpPr/>
              <p:nvPr/>
            </p:nvCxnSpPr>
            <p:spPr bwMode="gray">
              <a:xfrm>
                <a:off x="-739050" y="4320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3" name="Text">
                <a:extLst>
                  <a:ext uri="{FF2B5EF4-FFF2-40B4-BE49-F238E27FC236}">
                    <a16:creationId xmlns:a16="http://schemas.microsoft.com/office/drawing/2014/main" id="{88487489-87EC-466B-80B5-524AE2DD4B89}"/>
                  </a:ext>
                </a:extLst>
              </p:cNvPr>
              <p:cNvSpPr txBox="1"/>
              <p:nvPr userDrawn="1"/>
            </p:nvSpPr>
            <p:spPr bwMode="gray">
              <a:xfrm>
                <a:off x="-720000" y="432000"/>
                <a:ext cx="720000" cy="720000"/>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8,32</a:t>
                </a:r>
              </a:p>
            </p:txBody>
          </p:sp>
        </p:grpSp>
        <p:grpSp>
          <p:nvGrpSpPr>
            <p:cNvPr id="16" name="Helpline">
              <a:extLst>
                <a:ext uri="{FF2B5EF4-FFF2-40B4-BE49-F238E27FC236}">
                  <a16:creationId xmlns:a16="http://schemas.microsoft.com/office/drawing/2014/main" id="{5CD8FAA9-E137-4C58-B356-F15577799225}"/>
                </a:ext>
              </a:extLst>
            </p:cNvPr>
            <p:cNvGrpSpPr/>
            <p:nvPr userDrawn="1"/>
          </p:nvGrpSpPr>
          <p:grpSpPr bwMode="gray">
            <a:xfrm>
              <a:off x="-739050" y="2193400"/>
              <a:ext cx="739050" cy="694267"/>
              <a:chOff x="-739050" y="1512000"/>
              <a:chExt cx="739050" cy="694267"/>
            </a:xfrm>
          </p:grpSpPr>
          <p:cxnSp>
            <p:nvCxnSpPr>
              <p:cNvPr id="20" name="Line">
                <a:extLst>
                  <a:ext uri="{FF2B5EF4-FFF2-40B4-BE49-F238E27FC236}">
                    <a16:creationId xmlns:a16="http://schemas.microsoft.com/office/drawing/2014/main" id="{290FC0D8-A096-41F7-9784-9ED6FB8BCC73}"/>
                  </a:ext>
                </a:extLst>
              </p:cNvPr>
              <p:cNvCxnSpPr/>
              <p:nvPr userDrawn="1"/>
            </p:nvCxnSpPr>
            <p:spPr bwMode="gray">
              <a:xfrm>
                <a:off x="-739050" y="15120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1" name="Text">
                <a:extLst>
                  <a:ext uri="{FF2B5EF4-FFF2-40B4-BE49-F238E27FC236}">
                    <a16:creationId xmlns:a16="http://schemas.microsoft.com/office/drawing/2014/main" id="{618EE8E9-8666-4823-9E04-2105BB0ECB7E}"/>
                  </a:ext>
                </a:extLst>
              </p:cNvPr>
              <p:cNvSpPr txBox="1"/>
              <p:nvPr userDrawn="1"/>
            </p:nvSpPr>
            <p:spPr bwMode="gray">
              <a:xfrm>
                <a:off x="-720000" y="1512000"/>
                <a:ext cx="720000" cy="694267"/>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3,44</a:t>
                </a:r>
              </a:p>
            </p:txBody>
          </p:sp>
        </p:grpSp>
        <p:grpSp>
          <p:nvGrpSpPr>
            <p:cNvPr id="17" name="Helpline">
              <a:extLst>
                <a:ext uri="{FF2B5EF4-FFF2-40B4-BE49-F238E27FC236}">
                  <a16:creationId xmlns:a16="http://schemas.microsoft.com/office/drawing/2014/main" id="{56F01EA7-9BC5-433B-B4EC-F84C9673B370}"/>
                </a:ext>
              </a:extLst>
            </p:cNvPr>
            <p:cNvGrpSpPr/>
            <p:nvPr userDrawn="1"/>
          </p:nvGrpSpPr>
          <p:grpSpPr bwMode="gray">
            <a:xfrm>
              <a:off x="-739050" y="6184900"/>
              <a:ext cx="739050" cy="720000"/>
              <a:chOff x="-739050" y="5810400"/>
              <a:chExt cx="739050" cy="720000"/>
            </a:xfrm>
          </p:grpSpPr>
          <p:cxnSp>
            <p:nvCxnSpPr>
              <p:cNvPr id="18" name="Line">
                <a:extLst>
                  <a:ext uri="{FF2B5EF4-FFF2-40B4-BE49-F238E27FC236}">
                    <a16:creationId xmlns:a16="http://schemas.microsoft.com/office/drawing/2014/main" id="{49544FD7-E087-43F5-957B-1563E8BDAD25}"/>
                  </a:ext>
                </a:extLst>
              </p:cNvPr>
              <p:cNvCxnSpPr/>
              <p:nvPr userDrawn="1"/>
            </p:nvCxnSpPr>
            <p:spPr bwMode="gray">
              <a:xfrm>
                <a:off x="-739050" y="58104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Text">
                <a:extLst>
                  <a:ext uri="{FF2B5EF4-FFF2-40B4-BE49-F238E27FC236}">
                    <a16:creationId xmlns:a16="http://schemas.microsoft.com/office/drawing/2014/main" id="{E7E5B041-A2D1-48BB-B230-1FA56CA82E9F}"/>
                  </a:ext>
                </a:extLst>
              </p:cNvPr>
              <p:cNvSpPr txBox="1"/>
              <p:nvPr userDrawn="1"/>
            </p:nvSpPr>
            <p:spPr bwMode="gray">
              <a:xfrm>
                <a:off x="-720000" y="5810400"/>
                <a:ext cx="720000" cy="720000"/>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7,65</a:t>
                </a:r>
              </a:p>
            </p:txBody>
          </p:sp>
        </p:grpSp>
      </p:grpSp>
      <p:sp>
        <p:nvSpPr>
          <p:cNvPr id="28" name="Textplatzhalter 28">
            <a:extLst>
              <a:ext uri="{FF2B5EF4-FFF2-40B4-BE49-F238E27FC236}">
                <a16:creationId xmlns:a16="http://schemas.microsoft.com/office/drawing/2014/main" id="{11CD7FBA-0157-4282-85E1-F85B6E68FEAA}"/>
              </a:ext>
            </a:extLst>
          </p:cNvPr>
          <p:cNvSpPr>
            <a:spLocks noGrp="1"/>
          </p:cNvSpPr>
          <p:nvPr>
            <p:ph type="body" sz="quarter" idx="16" hasCustomPrompt="1"/>
          </p:nvPr>
        </p:nvSpPr>
        <p:spPr bwMode="gray">
          <a:xfrm>
            <a:off x="450059" y="6336922"/>
            <a:ext cx="1080141" cy="363600"/>
          </a:xfrm>
          <a:blipFill>
            <a:blip r:embed="rId3" cstate="screen">
              <a:extLst>
                <a:ext uri="{28A0092B-C50C-407E-A947-70E740481C1C}">
                  <a14:useLocalDpi xmlns:a14="http://schemas.microsoft.com/office/drawing/2010/main"/>
                </a:ext>
              </a:extLst>
            </a:blip>
            <a:srcRect/>
            <a:stretch>
              <a:fillRect/>
            </a:stretch>
          </a:blipFill>
        </p:spPr>
        <p:txBody>
          <a:bodyPr/>
          <a:lstStyle>
            <a:lvl1pPr marL="0" indent="0">
              <a:buNone/>
              <a:defRPr/>
            </a:lvl1pPr>
          </a:lstStyle>
          <a:p>
            <a:pPr lvl="0"/>
            <a:r>
              <a:rPr lang="en-US" dirty="0"/>
              <a:t> </a:t>
            </a:r>
          </a:p>
        </p:txBody>
      </p:sp>
    </p:spTree>
    <p:extLst>
      <p:ext uri="{BB962C8B-B14F-4D97-AF65-F5344CB8AC3E}">
        <p14:creationId xmlns:p14="http://schemas.microsoft.com/office/powerpoint/2010/main" val="1773819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2_DIAGRAMS">
    <p:spTree>
      <p:nvGrpSpPr>
        <p:cNvPr id="1" name=""/>
        <p:cNvGrpSpPr/>
        <p:nvPr/>
      </p:nvGrpSpPr>
      <p:grpSpPr>
        <a:xfrm>
          <a:off x="0" y="0"/>
          <a:ext cx="0" cy="0"/>
          <a:chOff x="0" y="0"/>
          <a:chExt cx="0" cy="0"/>
        </a:xfrm>
      </p:grpSpPr>
      <p:sp>
        <p:nvSpPr>
          <p:cNvPr id="5" name="Date"/>
          <p:cNvSpPr>
            <a:spLocks noGrp="1"/>
          </p:cNvSpPr>
          <p:nvPr>
            <p:ph type="dt" sz="half" idx="10"/>
          </p:nvPr>
        </p:nvSpPr>
        <p:spPr bwMode="gray"/>
        <p:txBody>
          <a:bodyPr/>
          <a:lstStyle/>
          <a:p>
            <a:fld id="{6CC8A7FD-4F93-4CC2-A9A6-6D8F0B31A911}" type="datetime1">
              <a:rPr lang="en-US" smtClean="0"/>
              <a:t>10/28/2024</a:t>
            </a:fld>
            <a:endParaRPr lang="en-US"/>
          </a:p>
        </p:txBody>
      </p:sp>
      <p:sp>
        <p:nvSpPr>
          <p:cNvPr id="6" name="Footer"/>
          <p:cNvSpPr>
            <a:spLocks noGrp="1"/>
          </p:cNvSpPr>
          <p:nvPr>
            <p:ph type="ftr" sz="quarter" idx="11"/>
          </p:nvPr>
        </p:nvSpPr>
        <p:spPr bwMode="gray"/>
        <p:txBody>
          <a:bodyPr/>
          <a:lstStyle/>
          <a:p>
            <a:r>
              <a:rPr lang="en-US"/>
              <a:t>Presentation Title</a:t>
            </a:r>
          </a:p>
        </p:txBody>
      </p:sp>
      <p:sp>
        <p:nvSpPr>
          <p:cNvPr id="7" name="Slide Number"/>
          <p:cNvSpPr>
            <a:spLocks noGrp="1"/>
          </p:cNvSpPr>
          <p:nvPr>
            <p:ph type="sldNum" sz="quarter" idx="12"/>
          </p:nvPr>
        </p:nvSpPr>
        <p:spPr bwMode="gray"/>
        <p:txBody>
          <a:bodyPr/>
          <a:lstStyle/>
          <a:p>
            <a:fld id="{02CEFE82-39F2-4F47-8A0C-D5AB3496FA5C}" type="slidenum">
              <a:rPr lang="en-US" smtClean="0"/>
              <a:t>‹#›</a:t>
            </a:fld>
            <a:endParaRPr lang="en-US"/>
          </a:p>
        </p:txBody>
      </p:sp>
      <p:sp>
        <p:nvSpPr>
          <p:cNvPr id="16" name="Content 1">
            <a:extLst>
              <a:ext uri="{FF2B5EF4-FFF2-40B4-BE49-F238E27FC236}">
                <a16:creationId xmlns:a16="http://schemas.microsoft.com/office/drawing/2014/main" id="{1D2CE0C0-DC92-4A8E-B856-96E5BACC737F}"/>
              </a:ext>
            </a:extLst>
          </p:cNvPr>
          <p:cNvSpPr>
            <a:spLocks noGrp="1"/>
          </p:cNvSpPr>
          <p:nvPr>
            <p:ph sz="half" idx="18" hasCustomPrompt="1"/>
          </p:nvPr>
        </p:nvSpPr>
        <p:spPr bwMode="gray">
          <a:xfrm>
            <a:off x="8879116" y="2190750"/>
            <a:ext cx="2772000" cy="3992563"/>
          </a:xfrm>
        </p:spPr>
        <p:txBody>
          <a:bodyPr>
            <a:noAutofit/>
          </a:bodyPr>
          <a:lstStyle>
            <a:lvl1pPr algn="l">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dirty="0"/>
              <a:t>Click to edit Master text styles</a:t>
            </a:r>
          </a:p>
        </p:txBody>
      </p:sp>
      <p:sp>
        <p:nvSpPr>
          <p:cNvPr id="10" name="Subtitle">
            <a:extLst>
              <a:ext uri="{FF2B5EF4-FFF2-40B4-BE49-F238E27FC236}">
                <a16:creationId xmlns:a16="http://schemas.microsoft.com/office/drawing/2014/main" id="{FBD4133F-FC7A-444F-B669-13E938A7F2CC}"/>
              </a:ext>
            </a:extLst>
          </p:cNvPr>
          <p:cNvSpPr>
            <a:spLocks noGrp="1"/>
          </p:cNvSpPr>
          <p:nvPr>
            <p:ph type="body" sz="quarter" idx="13" hasCustomPrompt="1"/>
          </p:nvPr>
        </p:nvSpPr>
        <p:spPr bwMode="gray">
          <a:xfrm>
            <a:off x="540070" y="1419225"/>
            <a:ext cx="11111046" cy="250218"/>
          </a:xfrm>
          <a:noFill/>
        </p:spPr>
        <p:txBody>
          <a:bodyPr/>
          <a:lstStyle>
            <a:lvl1pPr marL="0" indent="0">
              <a:buNone/>
              <a:defRPr sz="1800" cap="none" spc="200" baseline="0">
                <a:solidFill>
                  <a:schemeClr val="accent2">
                    <a:lumMod val="60000"/>
                    <a:lumOff val="40000"/>
                  </a:schemeClr>
                </a:solidFill>
                <a:latin typeface="+mj-lt"/>
              </a:defRPr>
            </a:lvl1pPr>
          </a:lstStyle>
          <a:p>
            <a:pPr lvl="0"/>
            <a:r>
              <a:rPr lang="en-US" dirty="0"/>
              <a:t>Enter your subtitle here</a:t>
            </a:r>
          </a:p>
        </p:txBody>
      </p:sp>
      <p:sp>
        <p:nvSpPr>
          <p:cNvPr id="2" name="Titel 1">
            <a:extLst>
              <a:ext uri="{FF2B5EF4-FFF2-40B4-BE49-F238E27FC236}">
                <a16:creationId xmlns:a16="http://schemas.microsoft.com/office/drawing/2014/main" id="{F720DAC9-FA08-4604-B0CB-6AB4FFE74803}"/>
              </a:ext>
            </a:extLst>
          </p:cNvPr>
          <p:cNvSpPr>
            <a:spLocks noGrp="1"/>
          </p:cNvSpPr>
          <p:nvPr>
            <p:ph type="title" hasCustomPrompt="1"/>
          </p:nvPr>
        </p:nvSpPr>
        <p:spPr bwMode="gray"/>
        <p:txBody>
          <a:bodyPr/>
          <a:lstStyle/>
          <a:p>
            <a:r>
              <a:rPr lang="en-US" dirty="0"/>
              <a:t>Click to edit</a:t>
            </a:r>
            <a:br>
              <a:rPr lang="en-US" dirty="0"/>
            </a:br>
            <a:r>
              <a:rPr lang="en-US" dirty="0"/>
              <a:t>Master title style</a:t>
            </a:r>
            <a:endParaRPr lang="de-DE" dirty="0"/>
          </a:p>
        </p:txBody>
      </p:sp>
      <p:sp>
        <p:nvSpPr>
          <p:cNvPr id="14" name="Content 1">
            <a:extLst>
              <a:ext uri="{FF2B5EF4-FFF2-40B4-BE49-F238E27FC236}">
                <a16:creationId xmlns:a16="http://schemas.microsoft.com/office/drawing/2014/main" id="{5AF569C3-07E6-4ABA-96D5-4B8AE9C721E2}"/>
              </a:ext>
            </a:extLst>
          </p:cNvPr>
          <p:cNvSpPr>
            <a:spLocks noGrp="1"/>
          </p:cNvSpPr>
          <p:nvPr>
            <p:ph sz="half" idx="1" hasCustomPrompt="1"/>
          </p:nvPr>
        </p:nvSpPr>
        <p:spPr bwMode="gray">
          <a:xfrm>
            <a:off x="540070" y="2190751"/>
            <a:ext cx="7534794" cy="3992563"/>
          </a:xfrm>
        </p:spPr>
        <p:txBody>
          <a:bodyPr>
            <a:no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2225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3_FACTS">
    <p:spTree>
      <p:nvGrpSpPr>
        <p:cNvPr id="1" name=""/>
        <p:cNvGrpSpPr/>
        <p:nvPr/>
      </p:nvGrpSpPr>
      <p:grpSpPr>
        <a:xfrm>
          <a:off x="0" y="0"/>
          <a:ext cx="0" cy="0"/>
          <a:chOff x="0" y="0"/>
          <a:chExt cx="0" cy="0"/>
        </a:xfrm>
      </p:grpSpPr>
      <p:sp>
        <p:nvSpPr>
          <p:cNvPr id="11" name="Picture"/>
          <p:cNvSpPr>
            <a:spLocks noGrp="1" noChangeAspect="1"/>
          </p:cNvSpPr>
          <p:nvPr>
            <p:ph type="pic" sz="quarter" idx="14" hasCustomPrompt="1"/>
          </p:nvPr>
        </p:nvSpPr>
        <p:spPr bwMode="gray">
          <a:xfrm>
            <a:off x="1" y="0"/>
            <a:ext cx="12191996" cy="3990750"/>
          </a:xfrm>
          <a:solidFill>
            <a:schemeClr val="bg1">
              <a:lumMod val="85000"/>
            </a:schemeClr>
          </a:solidFill>
        </p:spPr>
        <p:txBody>
          <a:bodyPr lIns="144000" tIns="144000" rIns="144000" bIns="144000" anchor="ctr" anchorCtr="0"/>
          <a:lstStyle>
            <a:lvl1pPr marL="0" indent="0" algn="ctr">
              <a:buNone/>
              <a:defRPr>
                <a:solidFill>
                  <a:schemeClr val="tx1"/>
                </a:solidFill>
              </a:defRPr>
            </a:lvl1pPr>
          </a:lstStyle>
          <a:p>
            <a:r>
              <a:rPr lang="en-US" dirty="0"/>
              <a:t>Picture</a:t>
            </a:r>
          </a:p>
        </p:txBody>
      </p:sp>
      <p:sp>
        <p:nvSpPr>
          <p:cNvPr id="5" name="Date"/>
          <p:cNvSpPr>
            <a:spLocks noGrp="1"/>
          </p:cNvSpPr>
          <p:nvPr>
            <p:ph type="dt" sz="half" idx="10"/>
          </p:nvPr>
        </p:nvSpPr>
        <p:spPr bwMode="gray"/>
        <p:txBody>
          <a:bodyPr/>
          <a:lstStyle>
            <a:lvl1pPr>
              <a:defRPr>
                <a:solidFill>
                  <a:schemeClr val="accent2">
                    <a:lumMod val="60000"/>
                    <a:lumOff val="40000"/>
                  </a:schemeClr>
                </a:solidFill>
              </a:defRPr>
            </a:lvl1pPr>
          </a:lstStyle>
          <a:p>
            <a:fld id="{C6F329B8-7668-43E7-8A3B-FAC4164E5B5E}" type="datetime1">
              <a:rPr lang="en-US" smtClean="0"/>
              <a:t>10/28/2024</a:t>
            </a:fld>
            <a:endParaRPr lang="en-US"/>
          </a:p>
        </p:txBody>
      </p:sp>
      <p:sp>
        <p:nvSpPr>
          <p:cNvPr id="6" name="Footer"/>
          <p:cNvSpPr>
            <a:spLocks noGrp="1"/>
          </p:cNvSpPr>
          <p:nvPr>
            <p:ph type="ftr" sz="quarter" idx="11"/>
          </p:nvPr>
        </p:nvSpPr>
        <p:spPr bwMode="gray"/>
        <p:txBody>
          <a:bodyPr/>
          <a:lstStyle>
            <a:lvl1pPr>
              <a:defRPr>
                <a:solidFill>
                  <a:schemeClr val="accent2">
                    <a:lumMod val="60000"/>
                    <a:lumOff val="40000"/>
                  </a:schemeClr>
                </a:solidFill>
              </a:defRPr>
            </a:lvl1pPr>
          </a:lstStyle>
          <a:p>
            <a:r>
              <a:rPr lang="en-US"/>
              <a:t>Presentation Title</a:t>
            </a:r>
          </a:p>
        </p:txBody>
      </p:sp>
      <p:sp>
        <p:nvSpPr>
          <p:cNvPr id="7" name="Slide Number"/>
          <p:cNvSpPr>
            <a:spLocks noGrp="1"/>
          </p:cNvSpPr>
          <p:nvPr>
            <p:ph type="sldNum" sz="quarter" idx="12"/>
          </p:nvPr>
        </p:nvSpPr>
        <p:spPr bwMode="gray"/>
        <p:txBody>
          <a:bodyPr/>
          <a:lstStyle>
            <a:lvl1pPr>
              <a:defRPr>
                <a:solidFill>
                  <a:schemeClr val="accent2">
                    <a:lumMod val="60000"/>
                    <a:lumOff val="40000"/>
                  </a:schemeClr>
                </a:solidFill>
              </a:defRPr>
            </a:lvl1pPr>
          </a:lstStyle>
          <a:p>
            <a:fld id="{02CEFE82-39F2-4F47-8A0C-D5AB3496FA5C}" type="slidenum">
              <a:rPr lang="en-US" smtClean="0"/>
              <a:pPr/>
              <a:t>‹#›</a:t>
            </a:fld>
            <a:endParaRPr lang="en-US"/>
          </a:p>
        </p:txBody>
      </p:sp>
      <p:sp>
        <p:nvSpPr>
          <p:cNvPr id="15" name="Textplatzhalter 8">
            <a:extLst>
              <a:ext uri="{FF2B5EF4-FFF2-40B4-BE49-F238E27FC236}">
                <a16:creationId xmlns:a16="http://schemas.microsoft.com/office/drawing/2014/main" id="{53A204D0-8ABB-4331-8F1A-CC7196D09CDE}"/>
              </a:ext>
            </a:extLst>
          </p:cNvPr>
          <p:cNvSpPr>
            <a:spLocks noGrp="1"/>
          </p:cNvSpPr>
          <p:nvPr>
            <p:ph type="body" sz="quarter" idx="16" hasCustomPrompt="1"/>
          </p:nvPr>
        </p:nvSpPr>
        <p:spPr bwMode="gray">
          <a:xfrm>
            <a:off x="11327085" y="6322097"/>
            <a:ext cx="0" cy="288000"/>
          </a:xfrm>
          <a:ln w="6350">
            <a:solidFill>
              <a:schemeClr val="accent2">
                <a:lumMod val="60000"/>
                <a:lumOff val="40000"/>
              </a:schemeClr>
            </a:solidFill>
          </a:ln>
        </p:spPr>
        <p:txBody>
          <a:bodyPr/>
          <a:lstStyle>
            <a:lvl1pPr marL="0" indent="0">
              <a:buNone/>
              <a:defRPr lang="de-DE" dirty="0">
                <a:solidFill>
                  <a:schemeClr val="accent2">
                    <a:lumMod val="60000"/>
                    <a:lumOff val="40000"/>
                  </a:schemeClr>
                </a:solidFill>
              </a:defRPr>
            </a:lvl1pPr>
          </a:lstStyle>
          <a:p>
            <a:pPr marL="270000" lvl="0" indent="-270000"/>
            <a:r>
              <a:rPr lang="de-DE" dirty="0"/>
              <a:t> </a:t>
            </a:r>
          </a:p>
        </p:txBody>
      </p:sp>
      <p:sp>
        <p:nvSpPr>
          <p:cNvPr id="12" name="Content 1">
            <a:extLst>
              <a:ext uri="{FF2B5EF4-FFF2-40B4-BE49-F238E27FC236}">
                <a16:creationId xmlns:a16="http://schemas.microsoft.com/office/drawing/2014/main" id="{3B164F68-1DB5-4F46-8A57-15184F792EC8}"/>
              </a:ext>
            </a:extLst>
          </p:cNvPr>
          <p:cNvSpPr>
            <a:spLocks noGrp="1"/>
          </p:cNvSpPr>
          <p:nvPr>
            <p:ph sz="half" idx="17" hasCustomPrompt="1"/>
          </p:nvPr>
        </p:nvSpPr>
        <p:spPr bwMode="gray">
          <a:xfrm>
            <a:off x="540070" y="4383313"/>
            <a:ext cx="5339495" cy="1800001"/>
          </a:xfrm>
        </p:spPr>
        <p:txBody>
          <a:bodyPr>
            <a:no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1">
            <a:extLst>
              <a:ext uri="{FF2B5EF4-FFF2-40B4-BE49-F238E27FC236}">
                <a16:creationId xmlns:a16="http://schemas.microsoft.com/office/drawing/2014/main" id="{ACA273F7-5E8E-461D-ADA2-49685FDA89AD}"/>
              </a:ext>
            </a:extLst>
          </p:cNvPr>
          <p:cNvSpPr>
            <a:spLocks noGrp="1"/>
          </p:cNvSpPr>
          <p:nvPr>
            <p:ph sz="half" idx="18" hasCustomPrompt="1"/>
          </p:nvPr>
        </p:nvSpPr>
        <p:spPr bwMode="gray">
          <a:xfrm>
            <a:off x="6311621" y="4383313"/>
            <a:ext cx="5339495" cy="1800001"/>
          </a:xfrm>
        </p:spPr>
        <p:txBody>
          <a:bodyPr>
            <a:no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Textplatzhalter 3">
            <a:extLst>
              <a:ext uri="{FF2B5EF4-FFF2-40B4-BE49-F238E27FC236}">
                <a16:creationId xmlns:a16="http://schemas.microsoft.com/office/drawing/2014/main" id="{3C9366E3-E8EC-4A5B-93B4-00488C4D7CA0}"/>
              </a:ext>
            </a:extLst>
          </p:cNvPr>
          <p:cNvSpPr>
            <a:spLocks noGrp="1"/>
          </p:cNvSpPr>
          <p:nvPr>
            <p:ph type="body" sz="quarter" idx="15" hasCustomPrompt="1"/>
          </p:nvPr>
        </p:nvSpPr>
        <p:spPr bwMode="gray">
          <a:xfrm>
            <a:off x="4" y="0"/>
            <a:ext cx="12191996" cy="3990750"/>
          </a:xfrm>
          <a:solidFill>
            <a:schemeClr val="accent2">
              <a:alpha val="80000"/>
            </a:schemeClr>
          </a:solidFill>
        </p:spPr>
        <p:txBody>
          <a:bodyPr lIns="540000" tIns="180000" rIns="360000" bIns="180000" anchor="ctr" anchorCtr="0">
            <a:normAutofit/>
          </a:bodyPr>
          <a:lstStyle>
            <a:lvl1pPr marL="0" marR="0" indent="0" algn="l" defTabSz="914400" rtl="0" eaLnBrk="1" fontAlgn="auto" latinLnBrk="0" hangingPunct="1">
              <a:lnSpc>
                <a:spcPct val="90000"/>
              </a:lnSpc>
              <a:spcBef>
                <a:spcPts val="1000"/>
              </a:spcBef>
              <a:spcAft>
                <a:spcPts val="0"/>
              </a:spcAft>
              <a:buClr>
                <a:schemeClr val="accent6"/>
              </a:buClr>
              <a:buSzTx/>
              <a:buFont typeface="Arial" panose="020B0604020202020204" pitchFamily="34" charset="0"/>
              <a:buNone/>
              <a:tabLst/>
              <a:defRPr sz="2400" cap="all" baseline="0">
                <a:solidFill>
                  <a:schemeClr val="bg1"/>
                </a:solidFill>
                <a:latin typeface="+mj-lt"/>
              </a:defRPr>
            </a:lvl1pPr>
          </a:lstStyle>
          <a:p>
            <a:pPr marL="285750" marR="0" lvl="0" indent="-285750" algn="l" defTabSz="914400" rtl="0" eaLnBrk="1" fontAlgn="auto" latinLnBrk="0" hangingPunct="1">
              <a:lnSpc>
                <a:spcPct val="90000"/>
              </a:lnSpc>
              <a:spcBef>
                <a:spcPts val="1000"/>
              </a:spcBef>
              <a:spcAft>
                <a:spcPts val="0"/>
              </a:spcAft>
              <a:buClr>
                <a:schemeClr val="accent6"/>
              </a:buClr>
              <a:buSzTx/>
              <a:tabLst/>
              <a:defRPr/>
            </a:pPr>
            <a:r>
              <a:rPr lang="en-US" dirty="0"/>
              <a:t> </a:t>
            </a:r>
          </a:p>
        </p:txBody>
      </p:sp>
      <p:sp>
        <p:nvSpPr>
          <p:cNvPr id="14" name="Subtitle">
            <a:extLst>
              <a:ext uri="{FF2B5EF4-FFF2-40B4-BE49-F238E27FC236}">
                <a16:creationId xmlns:a16="http://schemas.microsoft.com/office/drawing/2014/main" id="{E12C8555-6471-4923-A5A5-AC85535FD949}"/>
              </a:ext>
            </a:extLst>
          </p:cNvPr>
          <p:cNvSpPr>
            <a:spLocks noGrp="1"/>
          </p:cNvSpPr>
          <p:nvPr>
            <p:ph type="body" sz="quarter" idx="13" hasCustomPrompt="1"/>
          </p:nvPr>
        </p:nvSpPr>
        <p:spPr bwMode="gray">
          <a:xfrm>
            <a:off x="540070" y="1419225"/>
            <a:ext cx="11111046" cy="250218"/>
          </a:xfrm>
        </p:spPr>
        <p:txBody>
          <a:bodyPr/>
          <a:lstStyle>
            <a:lvl1pPr marL="0" indent="0">
              <a:buNone/>
              <a:defRPr sz="1800" cap="none" spc="200" baseline="0">
                <a:solidFill>
                  <a:schemeClr val="bg1"/>
                </a:solidFill>
                <a:latin typeface="+mj-lt"/>
              </a:defRPr>
            </a:lvl1pPr>
          </a:lstStyle>
          <a:p>
            <a:pPr lvl="0"/>
            <a:r>
              <a:rPr lang="en-US" dirty="0"/>
              <a:t>Enter your subtitle here</a:t>
            </a:r>
          </a:p>
        </p:txBody>
      </p:sp>
      <p:sp>
        <p:nvSpPr>
          <p:cNvPr id="2" name="Titel 1">
            <a:extLst>
              <a:ext uri="{FF2B5EF4-FFF2-40B4-BE49-F238E27FC236}">
                <a16:creationId xmlns:a16="http://schemas.microsoft.com/office/drawing/2014/main" id="{1EE9DB43-59AA-4878-807D-A32AD654CBD7}"/>
              </a:ext>
            </a:extLst>
          </p:cNvPr>
          <p:cNvSpPr>
            <a:spLocks noGrp="1"/>
          </p:cNvSpPr>
          <p:nvPr>
            <p:ph type="title" hasCustomPrompt="1"/>
          </p:nvPr>
        </p:nvSpPr>
        <p:spPr bwMode="gray"/>
        <p:txBody>
          <a:bodyPr/>
          <a:lstStyle>
            <a:lvl1pPr>
              <a:defRPr>
                <a:solidFill>
                  <a:schemeClr val="bg1"/>
                </a:solidFill>
              </a:defRPr>
            </a:lvl1pPr>
          </a:lstStyle>
          <a:p>
            <a:r>
              <a:rPr lang="en-US" dirty="0"/>
              <a:t>Click to edit</a:t>
            </a:r>
            <a:br>
              <a:rPr lang="en-US" dirty="0"/>
            </a:br>
            <a:r>
              <a:rPr lang="en-US" dirty="0"/>
              <a:t>Master title style</a:t>
            </a:r>
            <a:endParaRPr lang="de-DE" dirty="0"/>
          </a:p>
        </p:txBody>
      </p:sp>
    </p:spTree>
    <p:extLst>
      <p:ext uri="{BB962C8B-B14F-4D97-AF65-F5344CB8AC3E}">
        <p14:creationId xmlns:p14="http://schemas.microsoft.com/office/powerpoint/2010/main" val="196970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4_TEXT &amp; SPECIAL PICTURE">
    <p:spTree>
      <p:nvGrpSpPr>
        <p:cNvPr id="1" name=""/>
        <p:cNvGrpSpPr/>
        <p:nvPr/>
      </p:nvGrpSpPr>
      <p:grpSpPr>
        <a:xfrm>
          <a:off x="0" y="0"/>
          <a:ext cx="0" cy="0"/>
          <a:chOff x="0" y="0"/>
          <a:chExt cx="0" cy="0"/>
        </a:xfrm>
      </p:grpSpPr>
      <p:sp>
        <p:nvSpPr>
          <p:cNvPr id="12" name="Bildplatzhalter 11">
            <a:extLst>
              <a:ext uri="{FF2B5EF4-FFF2-40B4-BE49-F238E27FC236}">
                <a16:creationId xmlns:a16="http://schemas.microsoft.com/office/drawing/2014/main" id="{986AE616-7AF9-43D1-98EE-8C9C4F7E6DD0}"/>
              </a:ext>
            </a:extLst>
          </p:cNvPr>
          <p:cNvSpPr>
            <a:spLocks noGrp="1"/>
          </p:cNvSpPr>
          <p:nvPr>
            <p:ph type="pic" sz="quarter" idx="25" hasCustomPrompt="1"/>
          </p:nvPr>
        </p:nvSpPr>
        <p:spPr bwMode="gray">
          <a:xfrm>
            <a:off x="5753786" y="2"/>
            <a:ext cx="6438214" cy="6857619"/>
          </a:xfrm>
          <a:custGeom>
            <a:avLst/>
            <a:gdLst>
              <a:gd name="connsiteX0" fmla="*/ 4465902 w 6438214"/>
              <a:gd name="connsiteY0" fmla="*/ 0 h 6857619"/>
              <a:gd name="connsiteX1" fmla="*/ 4527886 w 6438214"/>
              <a:gd name="connsiteY1" fmla="*/ 0 h 6857619"/>
              <a:gd name="connsiteX2" fmla="*/ 4665190 w 6438214"/>
              <a:gd name="connsiteY2" fmla="*/ 0 h 6857619"/>
              <a:gd name="connsiteX3" fmla="*/ 6438214 w 6438214"/>
              <a:gd name="connsiteY3" fmla="*/ 0 h 6857619"/>
              <a:gd name="connsiteX4" fmla="*/ 6438214 w 6438214"/>
              <a:gd name="connsiteY4" fmla="*/ 2937256 h 6857619"/>
              <a:gd name="connsiteX5" fmla="*/ 6438214 w 6438214"/>
              <a:gd name="connsiteY5" fmla="*/ 6857619 h 6857619"/>
              <a:gd name="connsiteX6" fmla="*/ 5203486 w 6438214"/>
              <a:gd name="connsiteY6" fmla="*/ 6857619 h 6857619"/>
              <a:gd name="connsiteX7" fmla="*/ 4494988 w 6438214"/>
              <a:gd name="connsiteY7" fmla="*/ 6857619 h 6857619"/>
              <a:gd name="connsiteX8" fmla="*/ 1413948 w 6438214"/>
              <a:gd name="connsiteY8" fmla="*/ 6857619 h 6857619"/>
              <a:gd name="connsiteX9" fmla="*/ 377239 w 6438214"/>
              <a:gd name="connsiteY9" fmla="*/ 6857619 h 6857619"/>
              <a:gd name="connsiteX10" fmla="*/ 0 w 6438214"/>
              <a:gd name="connsiteY10" fmla="*/ 6855968 h 6857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38214" h="6857619">
                <a:moveTo>
                  <a:pt x="4465902" y="0"/>
                </a:moveTo>
                <a:lnTo>
                  <a:pt x="4527886" y="0"/>
                </a:lnTo>
                <a:lnTo>
                  <a:pt x="4665190" y="0"/>
                </a:lnTo>
                <a:lnTo>
                  <a:pt x="6438214" y="0"/>
                </a:lnTo>
                <a:lnTo>
                  <a:pt x="6438214" y="2937256"/>
                </a:lnTo>
                <a:lnTo>
                  <a:pt x="6438214" y="6857619"/>
                </a:lnTo>
                <a:lnTo>
                  <a:pt x="5203486" y="6857619"/>
                </a:lnTo>
                <a:lnTo>
                  <a:pt x="4494988" y="6857619"/>
                </a:lnTo>
                <a:lnTo>
                  <a:pt x="1413948" y="6857619"/>
                </a:lnTo>
                <a:lnTo>
                  <a:pt x="377239" y="6857619"/>
                </a:lnTo>
                <a:lnTo>
                  <a:pt x="0" y="6855968"/>
                </a:lnTo>
                <a:close/>
              </a:path>
            </a:pathLst>
          </a:custGeom>
          <a:solidFill>
            <a:schemeClr val="bg1">
              <a:lumMod val="85000"/>
            </a:schemeClr>
          </a:solidFill>
        </p:spPr>
        <p:txBody>
          <a:bodyPr vert="horz" wrap="square" lIns="0" tIns="0" rIns="0" bIns="0" rtlCol="0" anchor="ctr" anchorCtr="0">
            <a:noAutofit/>
          </a:bodyPr>
          <a:lstStyle>
            <a:lvl1pPr marL="0" indent="0" algn="ctr">
              <a:buNone/>
              <a:defRPr lang="en-US" dirty="0" smtClean="0">
                <a:solidFill>
                  <a:schemeClr val="tx1"/>
                </a:solidFill>
              </a:defRPr>
            </a:lvl1pPr>
          </a:lstStyle>
          <a:p>
            <a:pPr marL="270000" lvl="0" indent="-270000" algn="ctr"/>
            <a:r>
              <a:rPr lang="en-US" dirty="0"/>
              <a:t>Picture</a:t>
            </a:r>
          </a:p>
        </p:txBody>
      </p:sp>
      <p:sp>
        <p:nvSpPr>
          <p:cNvPr id="18" name="Textplatzhalter 17">
            <a:extLst>
              <a:ext uri="{FF2B5EF4-FFF2-40B4-BE49-F238E27FC236}">
                <a16:creationId xmlns:a16="http://schemas.microsoft.com/office/drawing/2014/main" id="{5C4D208A-D460-4078-B30F-B26F7B04AA2E}"/>
              </a:ext>
            </a:extLst>
          </p:cNvPr>
          <p:cNvSpPr>
            <a:spLocks noGrp="1"/>
          </p:cNvSpPr>
          <p:nvPr>
            <p:ph type="body" sz="quarter" idx="15" hasCustomPrompt="1"/>
          </p:nvPr>
        </p:nvSpPr>
        <p:spPr bwMode="gray">
          <a:xfrm>
            <a:off x="5753785" y="2"/>
            <a:ext cx="6438215" cy="6857619"/>
          </a:xfrm>
          <a:custGeom>
            <a:avLst/>
            <a:gdLst>
              <a:gd name="connsiteX0" fmla="*/ 4465903 w 6438215"/>
              <a:gd name="connsiteY0" fmla="*/ 0 h 6857619"/>
              <a:gd name="connsiteX1" fmla="*/ 4527887 w 6438215"/>
              <a:gd name="connsiteY1" fmla="*/ 0 h 6857619"/>
              <a:gd name="connsiteX2" fmla="*/ 4665191 w 6438215"/>
              <a:gd name="connsiteY2" fmla="*/ 0 h 6857619"/>
              <a:gd name="connsiteX3" fmla="*/ 6438215 w 6438215"/>
              <a:gd name="connsiteY3" fmla="*/ 0 h 6857619"/>
              <a:gd name="connsiteX4" fmla="*/ 6438215 w 6438215"/>
              <a:gd name="connsiteY4" fmla="*/ 2937256 h 6857619"/>
              <a:gd name="connsiteX5" fmla="*/ 6438215 w 6438215"/>
              <a:gd name="connsiteY5" fmla="*/ 6857619 h 6857619"/>
              <a:gd name="connsiteX6" fmla="*/ 5203487 w 6438215"/>
              <a:gd name="connsiteY6" fmla="*/ 6857619 h 6857619"/>
              <a:gd name="connsiteX7" fmla="*/ 4494987 w 6438215"/>
              <a:gd name="connsiteY7" fmla="*/ 6857619 h 6857619"/>
              <a:gd name="connsiteX8" fmla="*/ 1413948 w 6438215"/>
              <a:gd name="connsiteY8" fmla="*/ 6857619 h 6857619"/>
              <a:gd name="connsiteX9" fmla="*/ 377239 w 6438215"/>
              <a:gd name="connsiteY9" fmla="*/ 6857619 h 6857619"/>
              <a:gd name="connsiteX10" fmla="*/ 0 w 6438215"/>
              <a:gd name="connsiteY10" fmla="*/ 6855968 h 6857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38215" h="6857619">
                <a:moveTo>
                  <a:pt x="4465903" y="0"/>
                </a:moveTo>
                <a:lnTo>
                  <a:pt x="4527887" y="0"/>
                </a:lnTo>
                <a:lnTo>
                  <a:pt x="4665191" y="0"/>
                </a:lnTo>
                <a:lnTo>
                  <a:pt x="6438215" y="0"/>
                </a:lnTo>
                <a:lnTo>
                  <a:pt x="6438215" y="2937256"/>
                </a:lnTo>
                <a:lnTo>
                  <a:pt x="6438215" y="6857619"/>
                </a:lnTo>
                <a:lnTo>
                  <a:pt x="5203487" y="6857619"/>
                </a:lnTo>
                <a:lnTo>
                  <a:pt x="4494987" y="6857619"/>
                </a:lnTo>
                <a:lnTo>
                  <a:pt x="1413948" y="6857619"/>
                </a:lnTo>
                <a:lnTo>
                  <a:pt x="377239" y="6857619"/>
                </a:lnTo>
                <a:lnTo>
                  <a:pt x="0" y="6855968"/>
                </a:lnTo>
                <a:close/>
              </a:path>
            </a:pathLst>
          </a:custGeom>
          <a:solidFill>
            <a:schemeClr val="accent2">
              <a:alpha val="50000"/>
            </a:schemeClr>
          </a:solidFill>
        </p:spPr>
        <p:txBody>
          <a:bodyPr wrap="square">
            <a:noAutofit/>
          </a:bodyPr>
          <a:lstStyle>
            <a:lvl1pPr marL="0" indent="0">
              <a:buNone/>
              <a:defRPr/>
            </a:lvl1pPr>
          </a:lstStyle>
          <a:p>
            <a:pPr lvl="0"/>
            <a:r>
              <a:rPr lang="en-US" dirty="0"/>
              <a:t>   </a:t>
            </a:r>
          </a:p>
        </p:txBody>
      </p:sp>
      <p:sp>
        <p:nvSpPr>
          <p:cNvPr id="3" name="Date"/>
          <p:cNvSpPr>
            <a:spLocks noGrp="1"/>
          </p:cNvSpPr>
          <p:nvPr>
            <p:ph type="dt" sz="half" idx="10"/>
          </p:nvPr>
        </p:nvSpPr>
        <p:spPr bwMode="gray"/>
        <p:txBody>
          <a:bodyPr/>
          <a:lstStyle>
            <a:lvl1pPr>
              <a:defRPr>
                <a:solidFill>
                  <a:schemeClr val="bg1"/>
                </a:solidFill>
              </a:defRPr>
            </a:lvl1pPr>
          </a:lstStyle>
          <a:p>
            <a:fld id="{75CE596D-CA73-43E5-9D0F-63F609ECEBE9}" type="datetime1">
              <a:rPr lang="en-US" smtClean="0"/>
              <a:t>10/28/2024</a:t>
            </a:fld>
            <a:endParaRPr lang="en-US"/>
          </a:p>
        </p:txBody>
      </p:sp>
      <p:sp>
        <p:nvSpPr>
          <p:cNvPr id="4" name="Footer"/>
          <p:cNvSpPr>
            <a:spLocks noGrp="1"/>
          </p:cNvSpPr>
          <p:nvPr>
            <p:ph type="ftr" sz="quarter" idx="11"/>
          </p:nvPr>
        </p:nvSpPr>
        <p:spPr bwMode="gray"/>
        <p:txBody>
          <a:bodyPr/>
          <a:lstStyle>
            <a:lvl1pPr>
              <a:defRPr>
                <a:solidFill>
                  <a:schemeClr val="bg1"/>
                </a:solidFill>
              </a:defRPr>
            </a:lvl1pPr>
          </a:lstStyle>
          <a:p>
            <a:r>
              <a:rPr lang="en-US"/>
              <a:t>Presentation Title</a:t>
            </a:r>
          </a:p>
        </p:txBody>
      </p:sp>
      <p:sp>
        <p:nvSpPr>
          <p:cNvPr id="5" name="Slide Number"/>
          <p:cNvSpPr>
            <a:spLocks noGrp="1"/>
          </p:cNvSpPr>
          <p:nvPr>
            <p:ph type="sldNum" sz="quarter" idx="12"/>
          </p:nvPr>
        </p:nvSpPr>
        <p:spPr bwMode="gray"/>
        <p:txBody>
          <a:bodyPr/>
          <a:lstStyle>
            <a:lvl1pPr>
              <a:defRPr>
                <a:solidFill>
                  <a:schemeClr val="bg1"/>
                </a:solidFill>
              </a:defRPr>
            </a:lvl1pPr>
          </a:lstStyle>
          <a:p>
            <a:fld id="{02CEFE82-39F2-4F47-8A0C-D5AB3496FA5C}" type="slidenum">
              <a:rPr lang="en-US" smtClean="0"/>
              <a:pPr/>
              <a:t>‹#›</a:t>
            </a:fld>
            <a:endParaRPr lang="en-US"/>
          </a:p>
        </p:txBody>
      </p:sp>
      <p:sp>
        <p:nvSpPr>
          <p:cNvPr id="11" name="Subtitle">
            <a:extLst>
              <a:ext uri="{FF2B5EF4-FFF2-40B4-BE49-F238E27FC236}">
                <a16:creationId xmlns:a16="http://schemas.microsoft.com/office/drawing/2014/main" id="{D68CCA49-2CA4-461D-B162-88D77D0BFB9C}"/>
              </a:ext>
            </a:extLst>
          </p:cNvPr>
          <p:cNvSpPr>
            <a:spLocks noGrp="1"/>
          </p:cNvSpPr>
          <p:nvPr>
            <p:ph type="body" sz="quarter" idx="13" hasCustomPrompt="1"/>
          </p:nvPr>
        </p:nvSpPr>
        <p:spPr bwMode="gray">
          <a:xfrm>
            <a:off x="540070" y="1419225"/>
            <a:ext cx="7534794" cy="250218"/>
          </a:xfrm>
        </p:spPr>
        <p:txBody>
          <a:bodyPr/>
          <a:lstStyle>
            <a:lvl1pPr marL="0" indent="0">
              <a:buNone/>
              <a:defRPr sz="1800" cap="none" spc="200" baseline="0">
                <a:solidFill>
                  <a:schemeClr val="accent2">
                    <a:lumMod val="60000"/>
                    <a:lumOff val="40000"/>
                  </a:schemeClr>
                </a:solidFill>
                <a:latin typeface="+mj-lt"/>
              </a:defRPr>
            </a:lvl1pPr>
          </a:lstStyle>
          <a:p>
            <a:pPr lvl="0"/>
            <a:r>
              <a:rPr lang="en-US" dirty="0"/>
              <a:t>Enter your subtitle here</a:t>
            </a:r>
          </a:p>
        </p:txBody>
      </p:sp>
      <p:sp>
        <p:nvSpPr>
          <p:cNvPr id="2" name="Titel 1">
            <a:extLst>
              <a:ext uri="{FF2B5EF4-FFF2-40B4-BE49-F238E27FC236}">
                <a16:creationId xmlns:a16="http://schemas.microsoft.com/office/drawing/2014/main" id="{22C033BE-0E6E-4D16-BEA9-C9C37585DCAE}"/>
              </a:ext>
            </a:extLst>
          </p:cNvPr>
          <p:cNvSpPr>
            <a:spLocks noGrp="1"/>
          </p:cNvSpPr>
          <p:nvPr>
            <p:ph type="title" hasCustomPrompt="1"/>
          </p:nvPr>
        </p:nvSpPr>
        <p:spPr bwMode="gray">
          <a:xfrm>
            <a:off x="541200" y="435600"/>
            <a:ext cx="7533664" cy="864000"/>
          </a:xfrm>
        </p:spPr>
        <p:txBody>
          <a:bodyPr/>
          <a:lstStyle/>
          <a:p>
            <a:r>
              <a:rPr lang="en-US" dirty="0"/>
              <a:t>Click to edit</a:t>
            </a:r>
            <a:br>
              <a:rPr lang="en-US" dirty="0"/>
            </a:br>
            <a:r>
              <a:rPr lang="en-US" dirty="0"/>
              <a:t>Master title style</a:t>
            </a:r>
            <a:endParaRPr lang="de-DE" dirty="0"/>
          </a:p>
        </p:txBody>
      </p:sp>
      <p:sp>
        <p:nvSpPr>
          <p:cNvPr id="13" name="Textplatzhalter 8">
            <a:extLst>
              <a:ext uri="{FF2B5EF4-FFF2-40B4-BE49-F238E27FC236}">
                <a16:creationId xmlns:a16="http://schemas.microsoft.com/office/drawing/2014/main" id="{98F9D6B2-EEE5-4C21-AB85-6D149F8107B1}"/>
              </a:ext>
            </a:extLst>
          </p:cNvPr>
          <p:cNvSpPr>
            <a:spLocks noGrp="1"/>
          </p:cNvSpPr>
          <p:nvPr>
            <p:ph type="body" sz="quarter" idx="17" hasCustomPrompt="1"/>
          </p:nvPr>
        </p:nvSpPr>
        <p:spPr bwMode="gray">
          <a:xfrm>
            <a:off x="11327085" y="6322097"/>
            <a:ext cx="0" cy="288000"/>
          </a:xfrm>
          <a:ln w="6350">
            <a:solidFill>
              <a:schemeClr val="bg1"/>
            </a:solidFill>
          </a:ln>
        </p:spPr>
        <p:txBody>
          <a:bodyPr/>
          <a:lstStyle>
            <a:lvl1pPr marL="0" indent="0">
              <a:buNone/>
              <a:defRPr lang="de-DE" dirty="0">
                <a:solidFill>
                  <a:schemeClr val="bg1"/>
                </a:solidFill>
              </a:defRPr>
            </a:lvl1pPr>
          </a:lstStyle>
          <a:p>
            <a:pPr marL="270000" lvl="0" indent="-270000"/>
            <a:r>
              <a:rPr lang="de-DE" dirty="0"/>
              <a:t> </a:t>
            </a:r>
          </a:p>
        </p:txBody>
      </p:sp>
      <p:sp>
        <p:nvSpPr>
          <p:cNvPr id="15" name="Content 1">
            <a:extLst>
              <a:ext uri="{FF2B5EF4-FFF2-40B4-BE49-F238E27FC236}">
                <a16:creationId xmlns:a16="http://schemas.microsoft.com/office/drawing/2014/main" id="{37906E1C-9DA5-4920-89EB-375303147CEA}"/>
              </a:ext>
            </a:extLst>
          </p:cNvPr>
          <p:cNvSpPr>
            <a:spLocks noGrp="1"/>
          </p:cNvSpPr>
          <p:nvPr>
            <p:ph sz="half" idx="1" hasCustomPrompt="1"/>
          </p:nvPr>
        </p:nvSpPr>
        <p:spPr bwMode="gray">
          <a:xfrm>
            <a:off x="540070" y="2190751"/>
            <a:ext cx="5339495" cy="3992563"/>
          </a:xfrm>
        </p:spPr>
        <p:txBody>
          <a:bodyPr>
            <a:no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Textplatzhalter 76">
            <a:extLst>
              <a:ext uri="{FF2B5EF4-FFF2-40B4-BE49-F238E27FC236}">
                <a16:creationId xmlns:a16="http://schemas.microsoft.com/office/drawing/2014/main" id="{23B3D1A6-B2EC-492A-B87B-B67CBDBC3FBC}"/>
              </a:ext>
            </a:extLst>
          </p:cNvPr>
          <p:cNvSpPr>
            <a:spLocks noGrp="1"/>
          </p:cNvSpPr>
          <p:nvPr>
            <p:ph type="body" sz="quarter" idx="19" hasCustomPrompt="1"/>
          </p:nvPr>
        </p:nvSpPr>
        <p:spPr bwMode="gray">
          <a:xfrm>
            <a:off x="8402400" y="0"/>
            <a:ext cx="1620211" cy="1152000"/>
          </a:xfrm>
          <a:blipFill>
            <a:blip r:embed="rId2" cstate="screen">
              <a:duotone>
                <a:prstClr val="black"/>
                <a:schemeClr val="tx2">
                  <a:tint val="45000"/>
                  <a:satMod val="400000"/>
                </a:schemeClr>
              </a:duotone>
              <a:extLst>
                <a:ext uri="{28A0092B-C50C-407E-A947-70E740481C1C}">
                  <a14:useLocalDpi xmlns:a14="http://schemas.microsoft.com/office/drawing/2010/main"/>
                </a:ext>
              </a:extLst>
            </a:blip>
            <a:stretch>
              <a:fillRect/>
            </a:stretch>
          </a:blipFill>
        </p:spPr>
        <p:txBody>
          <a:bodyPr/>
          <a:lstStyle>
            <a:lvl1pPr marL="0" indent="0">
              <a:buNone/>
              <a:defRPr/>
            </a:lvl1pPr>
          </a:lstStyle>
          <a:p>
            <a:pPr lvl="0"/>
            <a:r>
              <a:rPr lang="de-DE" dirty="0"/>
              <a:t> </a:t>
            </a:r>
          </a:p>
        </p:txBody>
      </p:sp>
    </p:spTree>
    <p:extLst>
      <p:ext uri="{BB962C8B-B14F-4D97-AF65-F5344CB8AC3E}">
        <p14:creationId xmlns:p14="http://schemas.microsoft.com/office/powerpoint/2010/main" val="21017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25_TEXT &amp; SPECIAL PICTURES RIGHT">
    <p:spTree>
      <p:nvGrpSpPr>
        <p:cNvPr id="1" name=""/>
        <p:cNvGrpSpPr/>
        <p:nvPr/>
      </p:nvGrpSpPr>
      <p:grpSpPr>
        <a:xfrm>
          <a:off x="0" y="0"/>
          <a:ext cx="0" cy="0"/>
          <a:chOff x="0" y="0"/>
          <a:chExt cx="0" cy="0"/>
        </a:xfrm>
      </p:grpSpPr>
      <p:sp>
        <p:nvSpPr>
          <p:cNvPr id="31" name="Bildplatzhalter 30">
            <a:extLst>
              <a:ext uri="{FF2B5EF4-FFF2-40B4-BE49-F238E27FC236}">
                <a16:creationId xmlns:a16="http://schemas.microsoft.com/office/drawing/2014/main" id="{E8CD1715-D436-442F-B5F2-48DB71EA38FD}"/>
              </a:ext>
            </a:extLst>
          </p:cNvPr>
          <p:cNvSpPr>
            <a:spLocks noGrp="1"/>
          </p:cNvSpPr>
          <p:nvPr>
            <p:ph type="pic" sz="quarter" idx="24" hasCustomPrompt="1"/>
          </p:nvPr>
        </p:nvSpPr>
        <p:spPr bwMode="gray">
          <a:xfrm>
            <a:off x="7941645" y="0"/>
            <a:ext cx="4091791" cy="3145712"/>
          </a:xfrm>
          <a:custGeom>
            <a:avLst/>
            <a:gdLst>
              <a:gd name="connsiteX0" fmla="*/ 0 w 4091791"/>
              <a:gd name="connsiteY0" fmla="*/ 0 h 3145712"/>
              <a:gd name="connsiteX1" fmla="*/ 4091791 w 4091791"/>
              <a:gd name="connsiteY1" fmla="*/ 0 h 3145712"/>
              <a:gd name="connsiteX2" fmla="*/ 2045900 w 4091791"/>
              <a:gd name="connsiteY2" fmla="*/ 3145712 h 3145712"/>
              <a:gd name="connsiteX3" fmla="*/ 1673784 w 4091791"/>
              <a:gd name="connsiteY3" fmla="*/ 2573570 h 3145712"/>
            </a:gdLst>
            <a:ahLst/>
            <a:cxnLst>
              <a:cxn ang="0">
                <a:pos x="connsiteX0" y="connsiteY0"/>
              </a:cxn>
              <a:cxn ang="0">
                <a:pos x="connsiteX1" y="connsiteY1"/>
              </a:cxn>
              <a:cxn ang="0">
                <a:pos x="connsiteX2" y="connsiteY2"/>
              </a:cxn>
              <a:cxn ang="0">
                <a:pos x="connsiteX3" y="connsiteY3"/>
              </a:cxn>
            </a:cxnLst>
            <a:rect l="l" t="t" r="r" b="b"/>
            <a:pathLst>
              <a:path w="4091791" h="3145712">
                <a:moveTo>
                  <a:pt x="0" y="0"/>
                </a:moveTo>
                <a:lnTo>
                  <a:pt x="4091791" y="0"/>
                </a:lnTo>
                <a:lnTo>
                  <a:pt x="2045900" y="3145712"/>
                </a:lnTo>
                <a:lnTo>
                  <a:pt x="1673784" y="2573570"/>
                </a:lnTo>
                <a:close/>
              </a:path>
            </a:pathLst>
          </a:custGeom>
          <a:solidFill>
            <a:schemeClr val="bg1">
              <a:lumMod val="85000"/>
            </a:schemeClr>
          </a:solidFill>
        </p:spPr>
        <p:txBody>
          <a:bodyPr vert="horz" wrap="square" lIns="0" tIns="0" rIns="0" bIns="0" rtlCol="0" anchor="ctr" anchorCtr="0">
            <a:noAutofit/>
          </a:bodyPr>
          <a:lstStyle>
            <a:lvl1pPr marL="0" marR="0" indent="0" algn="ctr"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lang="en-US">
                <a:solidFill>
                  <a:schemeClr val="tx1"/>
                </a:solidFill>
              </a:defRPr>
            </a:lvl1pPr>
          </a:lstStyle>
          <a:p>
            <a:pPr marL="0" marR="0" lvl="0" indent="0" algn="ctr"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en-US" dirty="0"/>
              <a:t>Picture</a:t>
            </a:r>
          </a:p>
        </p:txBody>
      </p:sp>
      <p:sp>
        <p:nvSpPr>
          <p:cNvPr id="2" name="Titel 1">
            <a:extLst>
              <a:ext uri="{FF2B5EF4-FFF2-40B4-BE49-F238E27FC236}">
                <a16:creationId xmlns:a16="http://schemas.microsoft.com/office/drawing/2014/main" id="{22C033BE-0E6E-4D16-BEA9-C9C37585DCAE}"/>
              </a:ext>
            </a:extLst>
          </p:cNvPr>
          <p:cNvSpPr>
            <a:spLocks noGrp="1"/>
          </p:cNvSpPr>
          <p:nvPr>
            <p:ph type="title" hasCustomPrompt="1"/>
          </p:nvPr>
        </p:nvSpPr>
        <p:spPr bwMode="gray">
          <a:xfrm>
            <a:off x="541200" y="2211183"/>
            <a:ext cx="5338365" cy="864000"/>
          </a:xfrm>
        </p:spPr>
        <p:txBody>
          <a:bodyPr/>
          <a:lstStyle/>
          <a:p>
            <a:r>
              <a:rPr lang="en-US" dirty="0"/>
              <a:t>Click to edit</a:t>
            </a:r>
            <a:br>
              <a:rPr lang="en-US" dirty="0"/>
            </a:br>
            <a:r>
              <a:rPr lang="en-US" dirty="0"/>
              <a:t>Master title style</a:t>
            </a:r>
            <a:endParaRPr lang="de-DE" dirty="0"/>
          </a:p>
        </p:txBody>
      </p:sp>
      <p:sp>
        <p:nvSpPr>
          <p:cNvPr id="7" name="Content 1">
            <a:extLst>
              <a:ext uri="{FF2B5EF4-FFF2-40B4-BE49-F238E27FC236}">
                <a16:creationId xmlns:a16="http://schemas.microsoft.com/office/drawing/2014/main" id="{7E61D387-DFB3-4F2F-90DB-0333233716D5}"/>
              </a:ext>
            </a:extLst>
          </p:cNvPr>
          <p:cNvSpPr>
            <a:spLocks noGrp="1"/>
          </p:cNvSpPr>
          <p:nvPr>
            <p:ph sz="half" idx="1" hasCustomPrompt="1"/>
          </p:nvPr>
        </p:nvSpPr>
        <p:spPr bwMode="gray">
          <a:xfrm>
            <a:off x="540070" y="3313471"/>
            <a:ext cx="5339495" cy="2869843"/>
          </a:xfrm>
        </p:spPr>
        <p:txBody>
          <a:bodyPr>
            <a:noAutofit/>
          </a:bodyPr>
          <a:lstStyle>
            <a:lvl1pPr marL="0" indent="0">
              <a:buNone/>
              <a:defRPr sz="1600"/>
            </a:lvl1pPr>
            <a:lvl2pPr marL="450000" indent="0">
              <a:buNone/>
              <a:defRPr sz="1400"/>
            </a:lvl2pPr>
            <a:lvl3pPr marL="846000" indent="0">
              <a:buNone/>
              <a:defRPr sz="1200"/>
            </a:lvl3pPr>
            <a:lvl4pPr marL="1170000" indent="0">
              <a:buNone/>
              <a:defRPr sz="1100"/>
            </a:lvl4pPr>
            <a:lvl5pPr marL="1530000" indent="0">
              <a:buNone/>
              <a:defRPr sz="1100"/>
            </a:lvl5pPr>
            <a:lvl6pPr>
              <a:defRPr sz="1800"/>
            </a:lvl6pPr>
            <a:lvl7pPr>
              <a:defRPr sz="1800"/>
            </a:lvl7pPr>
            <a:lvl8pPr>
              <a:defRPr sz="1800"/>
            </a:lvl8pPr>
            <a:lvl9pPr>
              <a:defRPr sz="1800"/>
            </a:lvl9pPr>
          </a:lstStyle>
          <a:p>
            <a:pPr lvl="0"/>
            <a:r>
              <a:rPr lang="en-US" dirty="0"/>
              <a:t>Click to edit Master text styles</a:t>
            </a:r>
          </a:p>
        </p:txBody>
      </p:sp>
      <p:sp>
        <p:nvSpPr>
          <p:cNvPr id="10" name="Textplatzhalter 76">
            <a:extLst>
              <a:ext uri="{FF2B5EF4-FFF2-40B4-BE49-F238E27FC236}">
                <a16:creationId xmlns:a16="http://schemas.microsoft.com/office/drawing/2014/main" id="{888065E9-D9A7-4E12-B45E-0AE377D28F53}"/>
              </a:ext>
            </a:extLst>
          </p:cNvPr>
          <p:cNvSpPr>
            <a:spLocks noGrp="1"/>
          </p:cNvSpPr>
          <p:nvPr>
            <p:ph type="body" sz="quarter" idx="19" hasCustomPrompt="1"/>
          </p:nvPr>
        </p:nvSpPr>
        <p:spPr bwMode="gray">
          <a:xfrm>
            <a:off x="9178970" y="0"/>
            <a:ext cx="1620211" cy="11520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a:lvl1pPr>
          </a:lstStyle>
          <a:p>
            <a:pPr lvl="0"/>
            <a:r>
              <a:rPr lang="de-DE" dirty="0"/>
              <a:t> </a:t>
            </a:r>
          </a:p>
        </p:txBody>
      </p:sp>
      <p:sp>
        <p:nvSpPr>
          <p:cNvPr id="13" name="Bildplatzhalter 11">
            <a:extLst>
              <a:ext uri="{FF2B5EF4-FFF2-40B4-BE49-F238E27FC236}">
                <a16:creationId xmlns:a16="http://schemas.microsoft.com/office/drawing/2014/main" id="{98EBA2B4-00F8-4AFC-A850-73C7D151DEEF}"/>
              </a:ext>
            </a:extLst>
          </p:cNvPr>
          <p:cNvSpPr>
            <a:spLocks noGrp="1"/>
          </p:cNvSpPr>
          <p:nvPr>
            <p:ph type="pic" sz="quarter" idx="21" hasCustomPrompt="1"/>
          </p:nvPr>
        </p:nvSpPr>
        <p:spPr bwMode="gray">
          <a:xfrm>
            <a:off x="6096333" y="2158727"/>
            <a:ext cx="6095667" cy="4699273"/>
          </a:xfrm>
          <a:prstGeom prst="triangle">
            <a:avLst/>
          </a:prstGeom>
          <a:solidFill>
            <a:schemeClr val="bg1">
              <a:lumMod val="85000"/>
            </a:schemeClr>
          </a:solidFill>
        </p:spPr>
        <p:txBody>
          <a:bodyPr vert="horz" wrap="square" lIns="0" tIns="0" rIns="0" bIns="0" rtlCol="0" anchor="ctr" anchorCtr="0">
            <a:noAutofit/>
          </a:bodyPr>
          <a:lstStyle>
            <a:lvl1pPr marL="0" marR="0" indent="0" algn="ctr"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lang="en-US">
                <a:solidFill>
                  <a:schemeClr val="tx1"/>
                </a:solidFill>
              </a:defRPr>
            </a:lvl1pPr>
          </a:lstStyle>
          <a:p>
            <a:pPr marL="0" marR="0" lvl="0" indent="0" algn="ctr"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en-US" dirty="0"/>
              <a:t>Picture</a:t>
            </a:r>
          </a:p>
        </p:txBody>
      </p:sp>
      <p:sp>
        <p:nvSpPr>
          <p:cNvPr id="38" name="Textplatzhalter 37">
            <a:extLst>
              <a:ext uri="{FF2B5EF4-FFF2-40B4-BE49-F238E27FC236}">
                <a16:creationId xmlns:a16="http://schemas.microsoft.com/office/drawing/2014/main" id="{F2EE306D-DB5B-43C3-85E6-FF0CD5F8125A}"/>
              </a:ext>
            </a:extLst>
          </p:cNvPr>
          <p:cNvSpPr>
            <a:spLocks noGrp="1"/>
          </p:cNvSpPr>
          <p:nvPr>
            <p:ph type="body" sz="quarter" idx="25" hasCustomPrompt="1"/>
          </p:nvPr>
        </p:nvSpPr>
        <p:spPr bwMode="gray">
          <a:xfrm>
            <a:off x="10147654" y="125284"/>
            <a:ext cx="2044346" cy="3116700"/>
          </a:xfrm>
          <a:custGeom>
            <a:avLst/>
            <a:gdLst>
              <a:gd name="connsiteX0" fmla="*/ 2044346 w 2044346"/>
              <a:gd name="connsiteY0" fmla="*/ 0 h 3116700"/>
              <a:gd name="connsiteX1" fmla="*/ 2044346 w 2044346"/>
              <a:gd name="connsiteY1" fmla="*/ 3116700 h 3116700"/>
              <a:gd name="connsiteX2" fmla="*/ 0 w 2044346"/>
              <a:gd name="connsiteY2" fmla="*/ 3116700 h 3116700"/>
            </a:gdLst>
            <a:ahLst/>
            <a:cxnLst>
              <a:cxn ang="0">
                <a:pos x="connsiteX0" y="connsiteY0"/>
              </a:cxn>
              <a:cxn ang="0">
                <a:pos x="connsiteX1" y="connsiteY1"/>
              </a:cxn>
              <a:cxn ang="0">
                <a:pos x="connsiteX2" y="connsiteY2"/>
              </a:cxn>
            </a:cxnLst>
            <a:rect l="l" t="t" r="r" b="b"/>
            <a:pathLst>
              <a:path w="2044346" h="3116700">
                <a:moveTo>
                  <a:pt x="2044346" y="0"/>
                </a:moveTo>
                <a:lnTo>
                  <a:pt x="2044346" y="3116700"/>
                </a:lnTo>
                <a:lnTo>
                  <a:pt x="0" y="3116700"/>
                </a:lnTo>
                <a:close/>
              </a:path>
            </a:pathLst>
          </a:custGeom>
          <a:solidFill>
            <a:schemeClr val="accent2"/>
          </a:solidFill>
        </p:spPr>
        <p:txBody>
          <a:bodyPr wrap="square">
            <a:noAutofit/>
          </a:bodyPr>
          <a:lstStyle>
            <a:lvl1pPr marL="0" indent="0">
              <a:buNone/>
              <a:defRPr/>
            </a:lvl1pPr>
          </a:lstStyle>
          <a:p>
            <a:pPr lvl="0"/>
            <a:r>
              <a:rPr lang="en-US" dirty="0"/>
              <a:t> </a:t>
            </a:r>
          </a:p>
        </p:txBody>
      </p:sp>
      <p:sp>
        <p:nvSpPr>
          <p:cNvPr id="40" name="Textplatzhalter 39">
            <a:extLst>
              <a:ext uri="{FF2B5EF4-FFF2-40B4-BE49-F238E27FC236}">
                <a16:creationId xmlns:a16="http://schemas.microsoft.com/office/drawing/2014/main" id="{F539E5C8-59C4-4D74-A05C-9E104B519AA0}"/>
              </a:ext>
            </a:extLst>
          </p:cNvPr>
          <p:cNvSpPr>
            <a:spLocks noGrp="1"/>
          </p:cNvSpPr>
          <p:nvPr>
            <p:ph type="body" sz="quarter" idx="26" hasCustomPrompt="1"/>
          </p:nvPr>
        </p:nvSpPr>
        <p:spPr bwMode="gray">
          <a:xfrm flipV="1">
            <a:off x="10147654" y="3410825"/>
            <a:ext cx="2044346" cy="3116700"/>
          </a:xfrm>
          <a:custGeom>
            <a:avLst/>
            <a:gdLst>
              <a:gd name="connsiteX0" fmla="*/ 2044346 w 2044346"/>
              <a:gd name="connsiteY0" fmla="*/ 0 h 3116700"/>
              <a:gd name="connsiteX1" fmla="*/ 2044346 w 2044346"/>
              <a:gd name="connsiteY1" fmla="*/ 3116700 h 3116700"/>
              <a:gd name="connsiteX2" fmla="*/ 0 w 2044346"/>
              <a:gd name="connsiteY2" fmla="*/ 3116700 h 3116700"/>
            </a:gdLst>
            <a:ahLst/>
            <a:cxnLst>
              <a:cxn ang="0">
                <a:pos x="connsiteX0" y="connsiteY0"/>
              </a:cxn>
              <a:cxn ang="0">
                <a:pos x="connsiteX1" y="connsiteY1"/>
              </a:cxn>
              <a:cxn ang="0">
                <a:pos x="connsiteX2" y="connsiteY2"/>
              </a:cxn>
            </a:cxnLst>
            <a:rect l="l" t="t" r="r" b="b"/>
            <a:pathLst>
              <a:path w="2044346" h="3116700">
                <a:moveTo>
                  <a:pt x="2044346" y="0"/>
                </a:moveTo>
                <a:lnTo>
                  <a:pt x="2044346" y="3116700"/>
                </a:lnTo>
                <a:lnTo>
                  <a:pt x="0" y="3116700"/>
                </a:lnTo>
                <a:close/>
              </a:path>
            </a:pathLst>
          </a:custGeom>
          <a:solidFill>
            <a:schemeClr val="accent2">
              <a:lumMod val="60000"/>
              <a:lumOff val="40000"/>
            </a:schemeClr>
          </a:solidFill>
        </p:spPr>
        <p:txBody>
          <a:bodyPr wrap="square">
            <a:noAutofit/>
          </a:bodyPr>
          <a:lstStyle>
            <a:lvl1pPr marL="0" indent="0">
              <a:buNone/>
              <a:defRPr/>
            </a:lvl1pPr>
          </a:lstStyle>
          <a:p>
            <a:pPr lvl="0"/>
            <a:r>
              <a:rPr lang="en-US" dirty="0"/>
              <a:t> </a:t>
            </a:r>
          </a:p>
        </p:txBody>
      </p:sp>
      <p:sp>
        <p:nvSpPr>
          <p:cNvPr id="45" name="Date">
            <a:extLst>
              <a:ext uri="{FF2B5EF4-FFF2-40B4-BE49-F238E27FC236}">
                <a16:creationId xmlns:a16="http://schemas.microsoft.com/office/drawing/2014/main" id="{4E792106-9C8B-4146-AAA9-B08FA058E57E}"/>
              </a:ext>
            </a:extLst>
          </p:cNvPr>
          <p:cNvSpPr>
            <a:spLocks noGrp="1"/>
          </p:cNvSpPr>
          <p:nvPr>
            <p:ph type="dt" sz="half" idx="10"/>
          </p:nvPr>
        </p:nvSpPr>
        <p:spPr bwMode="gray">
          <a:xfrm>
            <a:off x="8402400" y="6321600"/>
            <a:ext cx="2880000" cy="288000"/>
          </a:xfrm>
        </p:spPr>
        <p:txBody>
          <a:bodyPr/>
          <a:lstStyle>
            <a:lvl1pPr>
              <a:defRPr>
                <a:solidFill>
                  <a:schemeClr val="bg1"/>
                </a:solidFill>
              </a:defRPr>
            </a:lvl1pPr>
          </a:lstStyle>
          <a:p>
            <a:fld id="{8710E5B7-7BFD-451F-8F25-43EFD6235E68}" type="datetime1">
              <a:rPr lang="en-US" smtClean="0"/>
              <a:t>10/28/2024</a:t>
            </a:fld>
            <a:endParaRPr lang="en-US"/>
          </a:p>
        </p:txBody>
      </p:sp>
      <p:sp>
        <p:nvSpPr>
          <p:cNvPr id="46" name="Footer">
            <a:extLst>
              <a:ext uri="{FF2B5EF4-FFF2-40B4-BE49-F238E27FC236}">
                <a16:creationId xmlns:a16="http://schemas.microsoft.com/office/drawing/2014/main" id="{0CBC940B-1136-4DEB-A1EC-6AEF62FEED36}"/>
              </a:ext>
            </a:extLst>
          </p:cNvPr>
          <p:cNvSpPr>
            <a:spLocks noGrp="1"/>
          </p:cNvSpPr>
          <p:nvPr>
            <p:ph type="ftr" sz="quarter" idx="11"/>
          </p:nvPr>
        </p:nvSpPr>
        <p:spPr bwMode="gray">
          <a:xfrm>
            <a:off x="8402400" y="6321600"/>
            <a:ext cx="2880000" cy="288000"/>
          </a:xfrm>
        </p:spPr>
        <p:txBody>
          <a:bodyPr/>
          <a:lstStyle>
            <a:lvl1pPr>
              <a:defRPr>
                <a:solidFill>
                  <a:schemeClr val="bg1"/>
                </a:solidFill>
              </a:defRPr>
            </a:lvl1pPr>
          </a:lstStyle>
          <a:p>
            <a:r>
              <a:rPr lang="en-US"/>
              <a:t>Presentation Title</a:t>
            </a:r>
          </a:p>
        </p:txBody>
      </p:sp>
      <p:sp>
        <p:nvSpPr>
          <p:cNvPr id="47" name="Slide Number">
            <a:extLst>
              <a:ext uri="{FF2B5EF4-FFF2-40B4-BE49-F238E27FC236}">
                <a16:creationId xmlns:a16="http://schemas.microsoft.com/office/drawing/2014/main" id="{CF686CE2-A670-4DB5-8DE9-0130EC267148}"/>
              </a:ext>
            </a:extLst>
          </p:cNvPr>
          <p:cNvSpPr>
            <a:spLocks noGrp="1"/>
          </p:cNvSpPr>
          <p:nvPr>
            <p:ph type="sldNum" sz="quarter" idx="12"/>
          </p:nvPr>
        </p:nvSpPr>
        <p:spPr bwMode="gray">
          <a:xfrm>
            <a:off x="11368800" y="6321600"/>
            <a:ext cx="280800" cy="288000"/>
          </a:xfrm>
        </p:spPr>
        <p:txBody>
          <a:bodyPr/>
          <a:lstStyle>
            <a:lvl1pPr>
              <a:defRPr>
                <a:solidFill>
                  <a:schemeClr val="bg1"/>
                </a:solidFill>
              </a:defRPr>
            </a:lvl1pPr>
          </a:lstStyle>
          <a:p>
            <a:fld id="{02CEFE82-39F2-4F47-8A0C-D5AB3496FA5C}" type="slidenum">
              <a:rPr lang="en-US" smtClean="0"/>
              <a:pPr/>
              <a:t>‹#›</a:t>
            </a:fld>
            <a:endParaRPr lang="en-US"/>
          </a:p>
        </p:txBody>
      </p:sp>
      <p:sp>
        <p:nvSpPr>
          <p:cNvPr id="48" name="Textplatzhalter 8">
            <a:extLst>
              <a:ext uri="{FF2B5EF4-FFF2-40B4-BE49-F238E27FC236}">
                <a16:creationId xmlns:a16="http://schemas.microsoft.com/office/drawing/2014/main" id="{512114ED-C1B5-4747-909C-96898D1D641D}"/>
              </a:ext>
            </a:extLst>
          </p:cNvPr>
          <p:cNvSpPr>
            <a:spLocks noGrp="1"/>
          </p:cNvSpPr>
          <p:nvPr>
            <p:ph type="body" sz="quarter" idx="17" hasCustomPrompt="1"/>
          </p:nvPr>
        </p:nvSpPr>
        <p:spPr bwMode="gray">
          <a:xfrm>
            <a:off x="11327085" y="6322097"/>
            <a:ext cx="0" cy="288000"/>
          </a:xfrm>
          <a:ln w="6350">
            <a:solidFill>
              <a:schemeClr val="bg1"/>
            </a:solidFill>
          </a:ln>
        </p:spPr>
        <p:txBody>
          <a:bodyPr/>
          <a:lstStyle>
            <a:lvl1pPr marL="0" indent="0">
              <a:buNone/>
              <a:defRPr lang="de-DE" dirty="0">
                <a:solidFill>
                  <a:schemeClr val="bg1"/>
                </a:solidFill>
              </a:defRPr>
            </a:lvl1pPr>
          </a:lstStyle>
          <a:p>
            <a:pPr marL="270000" lvl="0" indent="-270000"/>
            <a:r>
              <a:rPr lang="de-DE" dirty="0"/>
              <a:t> </a:t>
            </a:r>
          </a:p>
        </p:txBody>
      </p:sp>
      <p:grpSp>
        <p:nvGrpSpPr>
          <p:cNvPr id="49" name="Gruppieren 48">
            <a:extLst>
              <a:ext uri="{FF2B5EF4-FFF2-40B4-BE49-F238E27FC236}">
                <a16:creationId xmlns:a16="http://schemas.microsoft.com/office/drawing/2014/main" id="{CF1D6B9E-87FC-4A58-8EBF-814BE4A603F1}"/>
              </a:ext>
            </a:extLst>
          </p:cNvPr>
          <p:cNvGrpSpPr/>
          <p:nvPr userDrawn="1"/>
        </p:nvGrpSpPr>
        <p:grpSpPr bwMode="gray">
          <a:xfrm>
            <a:off x="-739050" y="-737252"/>
            <a:ext cx="12388651" cy="7642152"/>
            <a:chOff x="-739050" y="-737252"/>
            <a:chExt cx="12388651" cy="7642152"/>
          </a:xfrm>
        </p:grpSpPr>
        <p:grpSp>
          <p:nvGrpSpPr>
            <p:cNvPr id="50" name="Helpline">
              <a:extLst>
                <a:ext uri="{FF2B5EF4-FFF2-40B4-BE49-F238E27FC236}">
                  <a16:creationId xmlns:a16="http://schemas.microsoft.com/office/drawing/2014/main" id="{1F44F926-3C2D-446A-93D2-645609927FC0}"/>
                </a:ext>
              </a:extLst>
            </p:cNvPr>
            <p:cNvGrpSpPr/>
            <p:nvPr userDrawn="1"/>
          </p:nvGrpSpPr>
          <p:grpSpPr bwMode="gray">
            <a:xfrm>
              <a:off x="540001" y="-737252"/>
              <a:ext cx="900000" cy="720000"/>
              <a:chOff x="540001" y="-737252"/>
              <a:chExt cx="900000" cy="720000"/>
            </a:xfrm>
          </p:grpSpPr>
          <p:cxnSp>
            <p:nvCxnSpPr>
              <p:cNvPr id="63" name="Line">
                <a:extLst>
                  <a:ext uri="{FF2B5EF4-FFF2-40B4-BE49-F238E27FC236}">
                    <a16:creationId xmlns:a16="http://schemas.microsoft.com/office/drawing/2014/main" id="{8734860F-1A16-45AC-8A90-0DD264C56567}"/>
                  </a:ext>
                </a:extLst>
              </p:cNvPr>
              <p:cNvCxnSpPr/>
              <p:nvPr userDrawn="1"/>
            </p:nvCxnSpPr>
            <p:spPr bwMode="gray">
              <a:xfrm flipV="1">
                <a:off x="540002" y="-737252"/>
                <a:ext cx="0" cy="720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4" name="Text">
                <a:extLst>
                  <a:ext uri="{FF2B5EF4-FFF2-40B4-BE49-F238E27FC236}">
                    <a16:creationId xmlns:a16="http://schemas.microsoft.com/office/drawing/2014/main" id="{713067D8-968F-4D26-8A3B-6F5D8782FCBF}"/>
                  </a:ext>
                </a:extLst>
              </p:cNvPr>
              <p:cNvSpPr txBox="1"/>
              <p:nvPr userDrawn="1"/>
            </p:nvSpPr>
            <p:spPr bwMode="gray">
              <a:xfrm>
                <a:off x="540001" y="-720000"/>
                <a:ext cx="900000" cy="540000"/>
              </a:xfrm>
              <a:prstGeom prst="rect">
                <a:avLst/>
              </a:prstGeom>
              <a:noFill/>
            </p:spPr>
            <p:txBody>
              <a:bodyPr wrap="square" lIns="72000" tIns="0" rIns="0" bIns="0" rtlCol="0">
                <a:noAutofit/>
              </a:bodyPr>
              <a:lstStyle/>
              <a:p>
                <a:pPr>
                  <a:lnSpc>
                    <a:spcPct val="90000"/>
                  </a:lnSpc>
                  <a:spcAft>
                    <a:spcPts val="1000"/>
                  </a:spcAft>
                </a:pPr>
                <a:r>
                  <a:rPr lang="en-US" sz="1200" noProof="0" dirty="0"/>
                  <a:t>Position Helpline</a:t>
                </a:r>
                <a:br>
                  <a:rPr lang="en-US" sz="1200" noProof="0" dirty="0"/>
                </a:br>
                <a:r>
                  <a:rPr lang="en-US" sz="1200" noProof="0" dirty="0"/>
                  <a:t>15,42</a:t>
                </a:r>
              </a:p>
            </p:txBody>
          </p:sp>
        </p:grpSp>
        <p:grpSp>
          <p:nvGrpSpPr>
            <p:cNvPr id="51" name="Helpline">
              <a:extLst>
                <a:ext uri="{FF2B5EF4-FFF2-40B4-BE49-F238E27FC236}">
                  <a16:creationId xmlns:a16="http://schemas.microsoft.com/office/drawing/2014/main" id="{C650335F-995A-41EE-814B-84085115FA67}"/>
                </a:ext>
              </a:extLst>
            </p:cNvPr>
            <p:cNvGrpSpPr/>
            <p:nvPr userDrawn="1"/>
          </p:nvGrpSpPr>
          <p:grpSpPr bwMode="gray">
            <a:xfrm>
              <a:off x="10749601" y="-737252"/>
              <a:ext cx="900000" cy="720000"/>
              <a:chOff x="10749601" y="-737252"/>
              <a:chExt cx="900000" cy="720000"/>
            </a:xfrm>
          </p:grpSpPr>
          <p:cxnSp>
            <p:nvCxnSpPr>
              <p:cNvPr id="61" name="Line">
                <a:extLst>
                  <a:ext uri="{FF2B5EF4-FFF2-40B4-BE49-F238E27FC236}">
                    <a16:creationId xmlns:a16="http://schemas.microsoft.com/office/drawing/2014/main" id="{BCB49BAA-65D6-41FB-A168-D9B47B10CB21}"/>
                  </a:ext>
                </a:extLst>
              </p:cNvPr>
              <p:cNvCxnSpPr/>
              <p:nvPr userDrawn="1"/>
            </p:nvCxnSpPr>
            <p:spPr bwMode="gray">
              <a:xfrm flipV="1">
                <a:off x="11649601" y="-737252"/>
                <a:ext cx="0" cy="720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Text">
                <a:extLst>
                  <a:ext uri="{FF2B5EF4-FFF2-40B4-BE49-F238E27FC236}">
                    <a16:creationId xmlns:a16="http://schemas.microsoft.com/office/drawing/2014/main" id="{237DC18B-6FFF-43BD-82AD-306A5A307793}"/>
                  </a:ext>
                </a:extLst>
              </p:cNvPr>
              <p:cNvSpPr txBox="1"/>
              <p:nvPr userDrawn="1"/>
            </p:nvSpPr>
            <p:spPr bwMode="gray">
              <a:xfrm>
                <a:off x="10749601" y="-720000"/>
                <a:ext cx="900000" cy="540000"/>
              </a:xfrm>
              <a:prstGeom prst="rect">
                <a:avLst/>
              </a:prstGeom>
              <a:noFill/>
            </p:spPr>
            <p:txBody>
              <a:bodyPr wrap="square" lIns="0" tIns="0" rIns="72000" bIns="0" rtlCol="0">
                <a:noAutofit/>
              </a:bodyPr>
              <a:lstStyle/>
              <a:p>
                <a:pPr algn="r">
                  <a:lnSpc>
                    <a:spcPct val="90000"/>
                  </a:lnSpc>
                  <a:spcAft>
                    <a:spcPts val="1000"/>
                  </a:spcAft>
                </a:pPr>
                <a:r>
                  <a:rPr lang="en-US" sz="1200" noProof="0" dirty="0"/>
                  <a:t>Position Helpline</a:t>
                </a:r>
                <a:br>
                  <a:rPr lang="en-US" sz="1200" noProof="0" dirty="0"/>
                </a:br>
                <a:r>
                  <a:rPr lang="en-US" sz="1200" noProof="0" dirty="0"/>
                  <a:t>15,42</a:t>
                </a:r>
              </a:p>
            </p:txBody>
          </p:sp>
        </p:grpSp>
        <p:grpSp>
          <p:nvGrpSpPr>
            <p:cNvPr id="52" name="Helpline">
              <a:extLst>
                <a:ext uri="{FF2B5EF4-FFF2-40B4-BE49-F238E27FC236}">
                  <a16:creationId xmlns:a16="http://schemas.microsoft.com/office/drawing/2014/main" id="{A8A4E85B-A2C5-489F-9F1C-B5933505218A}"/>
                </a:ext>
              </a:extLst>
            </p:cNvPr>
            <p:cNvGrpSpPr/>
            <p:nvPr userDrawn="1"/>
          </p:nvGrpSpPr>
          <p:grpSpPr bwMode="gray">
            <a:xfrm>
              <a:off x="-739050" y="432000"/>
              <a:ext cx="739050" cy="720000"/>
              <a:chOff x="-739050" y="432000"/>
              <a:chExt cx="739050" cy="720000"/>
            </a:xfrm>
          </p:grpSpPr>
          <p:cxnSp>
            <p:nvCxnSpPr>
              <p:cNvPr id="59" name="Line">
                <a:extLst>
                  <a:ext uri="{FF2B5EF4-FFF2-40B4-BE49-F238E27FC236}">
                    <a16:creationId xmlns:a16="http://schemas.microsoft.com/office/drawing/2014/main" id="{CEA6746D-F9A7-4981-8B0E-6F2412C0197B}"/>
                  </a:ext>
                </a:extLst>
              </p:cNvPr>
              <p:cNvCxnSpPr/>
              <p:nvPr/>
            </p:nvCxnSpPr>
            <p:spPr bwMode="gray">
              <a:xfrm>
                <a:off x="-739050" y="4320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0" name="Text">
                <a:extLst>
                  <a:ext uri="{FF2B5EF4-FFF2-40B4-BE49-F238E27FC236}">
                    <a16:creationId xmlns:a16="http://schemas.microsoft.com/office/drawing/2014/main" id="{9C75F5DC-BCE8-4945-800B-7DAADFD58D3B}"/>
                  </a:ext>
                </a:extLst>
              </p:cNvPr>
              <p:cNvSpPr txBox="1"/>
              <p:nvPr userDrawn="1"/>
            </p:nvSpPr>
            <p:spPr bwMode="gray">
              <a:xfrm>
                <a:off x="-720000" y="432000"/>
                <a:ext cx="720000" cy="720000"/>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8,32</a:t>
                </a:r>
              </a:p>
            </p:txBody>
          </p:sp>
        </p:grpSp>
        <p:grpSp>
          <p:nvGrpSpPr>
            <p:cNvPr id="53" name="Helpline">
              <a:extLst>
                <a:ext uri="{FF2B5EF4-FFF2-40B4-BE49-F238E27FC236}">
                  <a16:creationId xmlns:a16="http://schemas.microsoft.com/office/drawing/2014/main" id="{DE5EB7F0-3779-4404-A588-3012E0637AD9}"/>
                </a:ext>
              </a:extLst>
            </p:cNvPr>
            <p:cNvGrpSpPr/>
            <p:nvPr userDrawn="1"/>
          </p:nvGrpSpPr>
          <p:grpSpPr bwMode="gray">
            <a:xfrm>
              <a:off x="-739050" y="2193400"/>
              <a:ext cx="739050" cy="694267"/>
              <a:chOff x="-739050" y="1512000"/>
              <a:chExt cx="739050" cy="694267"/>
            </a:xfrm>
          </p:grpSpPr>
          <p:cxnSp>
            <p:nvCxnSpPr>
              <p:cNvPr id="57" name="Line">
                <a:extLst>
                  <a:ext uri="{FF2B5EF4-FFF2-40B4-BE49-F238E27FC236}">
                    <a16:creationId xmlns:a16="http://schemas.microsoft.com/office/drawing/2014/main" id="{5BC243C8-D594-4B43-8DD6-D8BD8175E67C}"/>
                  </a:ext>
                </a:extLst>
              </p:cNvPr>
              <p:cNvCxnSpPr/>
              <p:nvPr userDrawn="1"/>
            </p:nvCxnSpPr>
            <p:spPr bwMode="gray">
              <a:xfrm>
                <a:off x="-739050" y="15120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8" name="Text">
                <a:extLst>
                  <a:ext uri="{FF2B5EF4-FFF2-40B4-BE49-F238E27FC236}">
                    <a16:creationId xmlns:a16="http://schemas.microsoft.com/office/drawing/2014/main" id="{1E9E8F61-AEFA-4FC9-BACC-0C6A0ECBFAFD}"/>
                  </a:ext>
                </a:extLst>
              </p:cNvPr>
              <p:cNvSpPr txBox="1"/>
              <p:nvPr userDrawn="1"/>
            </p:nvSpPr>
            <p:spPr bwMode="gray">
              <a:xfrm>
                <a:off x="-720000" y="1512000"/>
                <a:ext cx="720000" cy="694267"/>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3,44</a:t>
                </a:r>
              </a:p>
            </p:txBody>
          </p:sp>
        </p:grpSp>
        <p:grpSp>
          <p:nvGrpSpPr>
            <p:cNvPr id="54" name="Helpline">
              <a:extLst>
                <a:ext uri="{FF2B5EF4-FFF2-40B4-BE49-F238E27FC236}">
                  <a16:creationId xmlns:a16="http://schemas.microsoft.com/office/drawing/2014/main" id="{4113A2F2-4164-43BD-A2DB-6C34E93002B0}"/>
                </a:ext>
              </a:extLst>
            </p:cNvPr>
            <p:cNvGrpSpPr/>
            <p:nvPr userDrawn="1"/>
          </p:nvGrpSpPr>
          <p:grpSpPr bwMode="gray">
            <a:xfrm>
              <a:off x="-739050" y="6184900"/>
              <a:ext cx="739050" cy="720000"/>
              <a:chOff x="-739050" y="5810400"/>
              <a:chExt cx="739050" cy="720000"/>
            </a:xfrm>
          </p:grpSpPr>
          <p:cxnSp>
            <p:nvCxnSpPr>
              <p:cNvPr id="55" name="Line">
                <a:extLst>
                  <a:ext uri="{FF2B5EF4-FFF2-40B4-BE49-F238E27FC236}">
                    <a16:creationId xmlns:a16="http://schemas.microsoft.com/office/drawing/2014/main" id="{9B2A02DD-9981-47EA-8B8E-F23470CCD7B3}"/>
                  </a:ext>
                </a:extLst>
              </p:cNvPr>
              <p:cNvCxnSpPr/>
              <p:nvPr userDrawn="1"/>
            </p:nvCxnSpPr>
            <p:spPr bwMode="gray">
              <a:xfrm>
                <a:off x="-739050" y="58104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6" name="Text">
                <a:extLst>
                  <a:ext uri="{FF2B5EF4-FFF2-40B4-BE49-F238E27FC236}">
                    <a16:creationId xmlns:a16="http://schemas.microsoft.com/office/drawing/2014/main" id="{42C443BB-BEBF-4F88-917A-584E0A77F1F9}"/>
                  </a:ext>
                </a:extLst>
              </p:cNvPr>
              <p:cNvSpPr txBox="1"/>
              <p:nvPr userDrawn="1"/>
            </p:nvSpPr>
            <p:spPr bwMode="gray">
              <a:xfrm>
                <a:off x="-720000" y="5810400"/>
                <a:ext cx="720000" cy="720000"/>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7,65</a:t>
                </a:r>
              </a:p>
            </p:txBody>
          </p:sp>
        </p:grpSp>
      </p:grpSp>
      <p:pic>
        <p:nvPicPr>
          <p:cNvPr id="65" name="Grafik 64">
            <a:extLst>
              <a:ext uri="{FF2B5EF4-FFF2-40B4-BE49-F238E27FC236}">
                <a16:creationId xmlns:a16="http://schemas.microsoft.com/office/drawing/2014/main" id="{D3AAC89C-65E0-45AE-B16C-7C0BD5D2CBF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50001" y="6325017"/>
            <a:ext cx="1080000" cy="386640"/>
          </a:xfrm>
          <a:prstGeom prst="rect">
            <a:avLst/>
          </a:prstGeom>
        </p:spPr>
      </p:pic>
    </p:spTree>
    <p:extLst>
      <p:ext uri="{BB962C8B-B14F-4D97-AF65-F5344CB8AC3E}">
        <p14:creationId xmlns:p14="http://schemas.microsoft.com/office/powerpoint/2010/main" val="3465062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26_TEXT &amp; SPECIAL PICTURES LEFT">
    <p:spTree>
      <p:nvGrpSpPr>
        <p:cNvPr id="1" name=""/>
        <p:cNvGrpSpPr/>
        <p:nvPr/>
      </p:nvGrpSpPr>
      <p:grpSpPr>
        <a:xfrm>
          <a:off x="0" y="0"/>
          <a:ext cx="0" cy="0"/>
          <a:chOff x="0" y="0"/>
          <a:chExt cx="0" cy="0"/>
        </a:xfrm>
      </p:grpSpPr>
      <p:sp>
        <p:nvSpPr>
          <p:cNvPr id="31" name="Bildplatzhalter 30">
            <a:extLst>
              <a:ext uri="{FF2B5EF4-FFF2-40B4-BE49-F238E27FC236}">
                <a16:creationId xmlns:a16="http://schemas.microsoft.com/office/drawing/2014/main" id="{E8CD1715-D436-442F-B5F2-48DB71EA38FD}"/>
              </a:ext>
            </a:extLst>
          </p:cNvPr>
          <p:cNvSpPr>
            <a:spLocks noGrp="1"/>
          </p:cNvSpPr>
          <p:nvPr>
            <p:ph type="pic" sz="quarter" idx="24" hasCustomPrompt="1"/>
          </p:nvPr>
        </p:nvSpPr>
        <p:spPr bwMode="gray">
          <a:xfrm>
            <a:off x="143770" y="0"/>
            <a:ext cx="4091791" cy="3145712"/>
          </a:xfrm>
          <a:custGeom>
            <a:avLst/>
            <a:gdLst>
              <a:gd name="connsiteX0" fmla="*/ 0 w 4091791"/>
              <a:gd name="connsiteY0" fmla="*/ 0 h 3145712"/>
              <a:gd name="connsiteX1" fmla="*/ 4091791 w 4091791"/>
              <a:gd name="connsiteY1" fmla="*/ 0 h 3145712"/>
              <a:gd name="connsiteX2" fmla="*/ 2045900 w 4091791"/>
              <a:gd name="connsiteY2" fmla="*/ 3145712 h 3145712"/>
              <a:gd name="connsiteX3" fmla="*/ 1673784 w 4091791"/>
              <a:gd name="connsiteY3" fmla="*/ 2573570 h 3145712"/>
            </a:gdLst>
            <a:ahLst/>
            <a:cxnLst>
              <a:cxn ang="0">
                <a:pos x="connsiteX0" y="connsiteY0"/>
              </a:cxn>
              <a:cxn ang="0">
                <a:pos x="connsiteX1" y="connsiteY1"/>
              </a:cxn>
              <a:cxn ang="0">
                <a:pos x="connsiteX2" y="connsiteY2"/>
              </a:cxn>
              <a:cxn ang="0">
                <a:pos x="connsiteX3" y="connsiteY3"/>
              </a:cxn>
            </a:cxnLst>
            <a:rect l="l" t="t" r="r" b="b"/>
            <a:pathLst>
              <a:path w="4091791" h="3145712">
                <a:moveTo>
                  <a:pt x="0" y="0"/>
                </a:moveTo>
                <a:lnTo>
                  <a:pt x="4091791" y="0"/>
                </a:lnTo>
                <a:lnTo>
                  <a:pt x="2045900" y="3145712"/>
                </a:lnTo>
                <a:lnTo>
                  <a:pt x="1673784" y="2573570"/>
                </a:lnTo>
                <a:close/>
              </a:path>
            </a:pathLst>
          </a:custGeom>
          <a:solidFill>
            <a:schemeClr val="bg1">
              <a:lumMod val="85000"/>
            </a:schemeClr>
          </a:solidFill>
        </p:spPr>
        <p:txBody>
          <a:bodyPr vert="horz" wrap="square" lIns="0" tIns="0" rIns="0" bIns="0" rtlCol="0" anchor="ctr" anchorCtr="0">
            <a:noAutofit/>
          </a:bodyPr>
          <a:lstStyle>
            <a:lvl1pPr marL="0" marR="0" indent="0" algn="ctr"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lang="en-US">
                <a:solidFill>
                  <a:schemeClr val="tx1"/>
                </a:solidFill>
              </a:defRPr>
            </a:lvl1pPr>
          </a:lstStyle>
          <a:p>
            <a:pPr marL="0" marR="0" lvl="0" indent="0" algn="ctr"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en-US" dirty="0"/>
              <a:t>Picture</a:t>
            </a:r>
          </a:p>
        </p:txBody>
      </p:sp>
      <p:sp>
        <p:nvSpPr>
          <p:cNvPr id="3" name="Date"/>
          <p:cNvSpPr>
            <a:spLocks noGrp="1"/>
          </p:cNvSpPr>
          <p:nvPr>
            <p:ph type="dt" sz="half" idx="10"/>
          </p:nvPr>
        </p:nvSpPr>
        <p:spPr bwMode="gray"/>
        <p:txBody>
          <a:bodyPr/>
          <a:lstStyle/>
          <a:p>
            <a:fld id="{A9BD4F1F-8854-414E-9C91-A9BC69BCEE9F}" type="datetime1">
              <a:rPr lang="en-US" smtClean="0"/>
              <a:t>10/28/2024</a:t>
            </a:fld>
            <a:endParaRPr lang="en-US"/>
          </a:p>
        </p:txBody>
      </p:sp>
      <p:sp>
        <p:nvSpPr>
          <p:cNvPr id="4" name="Footer"/>
          <p:cNvSpPr>
            <a:spLocks noGrp="1"/>
          </p:cNvSpPr>
          <p:nvPr>
            <p:ph type="ftr" sz="quarter" idx="11"/>
          </p:nvPr>
        </p:nvSpPr>
        <p:spPr bwMode="gray"/>
        <p:txBody>
          <a:bodyPr/>
          <a:lstStyle/>
          <a:p>
            <a:r>
              <a:rPr lang="en-US"/>
              <a:t>Presentation Title</a:t>
            </a:r>
          </a:p>
        </p:txBody>
      </p:sp>
      <p:sp>
        <p:nvSpPr>
          <p:cNvPr id="5" name="Slide Number"/>
          <p:cNvSpPr>
            <a:spLocks noGrp="1"/>
          </p:cNvSpPr>
          <p:nvPr>
            <p:ph type="sldNum" sz="quarter" idx="12"/>
          </p:nvPr>
        </p:nvSpPr>
        <p:spPr bwMode="gray"/>
        <p:txBody>
          <a:bodyPr/>
          <a:lstStyle/>
          <a:p>
            <a:fld id="{02CEFE82-39F2-4F47-8A0C-D5AB3496FA5C}" type="slidenum">
              <a:rPr lang="en-US" smtClean="0"/>
              <a:t>‹#›</a:t>
            </a:fld>
            <a:endParaRPr lang="en-US"/>
          </a:p>
        </p:txBody>
      </p:sp>
      <p:sp>
        <p:nvSpPr>
          <p:cNvPr id="2" name="Titel 1">
            <a:extLst>
              <a:ext uri="{FF2B5EF4-FFF2-40B4-BE49-F238E27FC236}">
                <a16:creationId xmlns:a16="http://schemas.microsoft.com/office/drawing/2014/main" id="{22C033BE-0E6E-4D16-BEA9-C9C37585DCAE}"/>
              </a:ext>
            </a:extLst>
          </p:cNvPr>
          <p:cNvSpPr>
            <a:spLocks noGrp="1"/>
          </p:cNvSpPr>
          <p:nvPr>
            <p:ph type="title" hasCustomPrompt="1"/>
          </p:nvPr>
        </p:nvSpPr>
        <p:spPr bwMode="gray">
          <a:xfrm>
            <a:off x="6311235" y="2211183"/>
            <a:ext cx="5338365" cy="864000"/>
          </a:xfrm>
        </p:spPr>
        <p:txBody>
          <a:bodyPr/>
          <a:lstStyle/>
          <a:p>
            <a:r>
              <a:rPr lang="en-US" dirty="0"/>
              <a:t>Click to edit</a:t>
            </a:r>
            <a:br>
              <a:rPr lang="en-US" dirty="0"/>
            </a:br>
            <a:r>
              <a:rPr lang="en-US" dirty="0"/>
              <a:t>Master title style</a:t>
            </a:r>
            <a:endParaRPr lang="de-DE" dirty="0"/>
          </a:p>
        </p:txBody>
      </p:sp>
      <p:sp>
        <p:nvSpPr>
          <p:cNvPr id="7" name="Content 1">
            <a:extLst>
              <a:ext uri="{FF2B5EF4-FFF2-40B4-BE49-F238E27FC236}">
                <a16:creationId xmlns:a16="http://schemas.microsoft.com/office/drawing/2014/main" id="{7E61D387-DFB3-4F2F-90DB-0333233716D5}"/>
              </a:ext>
            </a:extLst>
          </p:cNvPr>
          <p:cNvSpPr>
            <a:spLocks noGrp="1"/>
          </p:cNvSpPr>
          <p:nvPr>
            <p:ph sz="half" idx="1" hasCustomPrompt="1"/>
          </p:nvPr>
        </p:nvSpPr>
        <p:spPr bwMode="gray">
          <a:xfrm>
            <a:off x="6310105" y="3313471"/>
            <a:ext cx="5339495" cy="2869843"/>
          </a:xfrm>
        </p:spPr>
        <p:txBody>
          <a:bodyPr>
            <a:noAutofit/>
          </a:bodyPr>
          <a:lstStyle>
            <a:lvl1pPr marL="0" indent="0">
              <a:buNone/>
              <a:defRPr sz="1600"/>
            </a:lvl1pPr>
            <a:lvl2pPr marL="450000" indent="0">
              <a:buNone/>
              <a:defRPr sz="1400"/>
            </a:lvl2pPr>
            <a:lvl3pPr marL="846000" indent="0">
              <a:buNone/>
              <a:defRPr sz="1200"/>
            </a:lvl3pPr>
            <a:lvl4pPr marL="1170000" indent="0">
              <a:buNone/>
              <a:defRPr sz="1100"/>
            </a:lvl4pPr>
            <a:lvl5pPr marL="1530000" indent="0">
              <a:buNone/>
              <a:defRPr sz="1100"/>
            </a:lvl5pPr>
            <a:lvl6pPr>
              <a:defRPr sz="1800"/>
            </a:lvl6pPr>
            <a:lvl7pPr>
              <a:defRPr sz="1800"/>
            </a:lvl7pPr>
            <a:lvl8pPr>
              <a:defRPr sz="1800"/>
            </a:lvl8pPr>
            <a:lvl9pPr>
              <a:defRPr sz="1800"/>
            </a:lvl9pPr>
          </a:lstStyle>
          <a:p>
            <a:pPr lvl="0"/>
            <a:r>
              <a:rPr lang="en-US" dirty="0"/>
              <a:t>Click to edit Master text styles</a:t>
            </a:r>
          </a:p>
        </p:txBody>
      </p:sp>
      <p:sp>
        <p:nvSpPr>
          <p:cNvPr id="10" name="Textplatzhalter 76">
            <a:extLst>
              <a:ext uri="{FF2B5EF4-FFF2-40B4-BE49-F238E27FC236}">
                <a16:creationId xmlns:a16="http://schemas.microsoft.com/office/drawing/2014/main" id="{888065E9-D9A7-4E12-B45E-0AE377D28F53}"/>
              </a:ext>
            </a:extLst>
          </p:cNvPr>
          <p:cNvSpPr>
            <a:spLocks noGrp="1"/>
          </p:cNvSpPr>
          <p:nvPr>
            <p:ph type="body" sz="quarter" idx="19" hasCustomPrompt="1"/>
          </p:nvPr>
        </p:nvSpPr>
        <p:spPr bwMode="gray">
          <a:xfrm>
            <a:off x="1381095" y="0"/>
            <a:ext cx="1620211" cy="11520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a:lvl1pPr>
          </a:lstStyle>
          <a:p>
            <a:pPr lvl="0"/>
            <a:r>
              <a:rPr lang="de-DE" dirty="0"/>
              <a:t> </a:t>
            </a:r>
          </a:p>
        </p:txBody>
      </p:sp>
      <p:sp>
        <p:nvSpPr>
          <p:cNvPr id="13" name="Bildplatzhalter 11">
            <a:extLst>
              <a:ext uri="{FF2B5EF4-FFF2-40B4-BE49-F238E27FC236}">
                <a16:creationId xmlns:a16="http://schemas.microsoft.com/office/drawing/2014/main" id="{98EBA2B4-00F8-4AFC-A850-73C7D151DEEF}"/>
              </a:ext>
            </a:extLst>
          </p:cNvPr>
          <p:cNvSpPr>
            <a:spLocks noGrp="1"/>
          </p:cNvSpPr>
          <p:nvPr>
            <p:ph type="pic" sz="quarter" idx="21" hasCustomPrompt="1"/>
          </p:nvPr>
        </p:nvSpPr>
        <p:spPr bwMode="gray">
          <a:xfrm>
            <a:off x="0" y="2158727"/>
            <a:ext cx="6095667" cy="4699273"/>
          </a:xfrm>
          <a:prstGeom prst="triangle">
            <a:avLst/>
          </a:prstGeom>
          <a:solidFill>
            <a:schemeClr val="bg1">
              <a:lumMod val="85000"/>
            </a:schemeClr>
          </a:solidFill>
        </p:spPr>
        <p:txBody>
          <a:bodyPr vert="horz" wrap="square" lIns="0" tIns="0" rIns="0" bIns="0" rtlCol="0" anchor="ctr" anchorCtr="0">
            <a:noAutofit/>
          </a:bodyPr>
          <a:lstStyle>
            <a:lvl1pPr marL="0" marR="0" indent="0" algn="ctr"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lang="en-US">
                <a:solidFill>
                  <a:schemeClr val="tx1"/>
                </a:solidFill>
              </a:defRPr>
            </a:lvl1pPr>
          </a:lstStyle>
          <a:p>
            <a:pPr marL="0" marR="0" lvl="0" indent="0" algn="ctr" defTabSz="914400" rtl="0" eaLnBrk="1" fontAlgn="auto" latinLnBrk="0" hangingPunct="1">
              <a:lnSpc>
                <a:spcPct val="90000"/>
              </a:lnSpc>
              <a:spcBef>
                <a:spcPts val="1000"/>
              </a:spcBef>
              <a:spcAft>
                <a:spcPts val="0"/>
              </a:spcAft>
              <a:buClr>
                <a:schemeClr val="accent2"/>
              </a:buClr>
              <a:buSzTx/>
              <a:buFont typeface="Arial" panose="020B0604020202020204" pitchFamily="34" charset="0"/>
              <a:buNone/>
              <a:tabLst/>
              <a:defRPr/>
            </a:pPr>
            <a:r>
              <a:rPr lang="en-US" dirty="0"/>
              <a:t>Picture</a:t>
            </a:r>
          </a:p>
        </p:txBody>
      </p:sp>
      <p:sp>
        <p:nvSpPr>
          <p:cNvPr id="38" name="Textplatzhalter 37">
            <a:extLst>
              <a:ext uri="{FF2B5EF4-FFF2-40B4-BE49-F238E27FC236}">
                <a16:creationId xmlns:a16="http://schemas.microsoft.com/office/drawing/2014/main" id="{F2EE306D-DB5B-43C3-85E6-FF0CD5F8125A}"/>
              </a:ext>
            </a:extLst>
          </p:cNvPr>
          <p:cNvSpPr>
            <a:spLocks noGrp="1"/>
          </p:cNvSpPr>
          <p:nvPr>
            <p:ph type="body" sz="quarter" idx="25" hasCustomPrompt="1"/>
          </p:nvPr>
        </p:nvSpPr>
        <p:spPr bwMode="gray">
          <a:xfrm flipH="1">
            <a:off x="0" y="125284"/>
            <a:ext cx="2044346" cy="3116700"/>
          </a:xfrm>
          <a:custGeom>
            <a:avLst/>
            <a:gdLst>
              <a:gd name="connsiteX0" fmla="*/ 2044346 w 2044346"/>
              <a:gd name="connsiteY0" fmla="*/ 0 h 3116700"/>
              <a:gd name="connsiteX1" fmla="*/ 2044346 w 2044346"/>
              <a:gd name="connsiteY1" fmla="*/ 3116700 h 3116700"/>
              <a:gd name="connsiteX2" fmla="*/ 0 w 2044346"/>
              <a:gd name="connsiteY2" fmla="*/ 3116700 h 3116700"/>
            </a:gdLst>
            <a:ahLst/>
            <a:cxnLst>
              <a:cxn ang="0">
                <a:pos x="connsiteX0" y="connsiteY0"/>
              </a:cxn>
              <a:cxn ang="0">
                <a:pos x="connsiteX1" y="connsiteY1"/>
              </a:cxn>
              <a:cxn ang="0">
                <a:pos x="connsiteX2" y="connsiteY2"/>
              </a:cxn>
            </a:cxnLst>
            <a:rect l="l" t="t" r="r" b="b"/>
            <a:pathLst>
              <a:path w="2044346" h="3116700">
                <a:moveTo>
                  <a:pt x="2044346" y="0"/>
                </a:moveTo>
                <a:lnTo>
                  <a:pt x="2044346" y="3116700"/>
                </a:lnTo>
                <a:lnTo>
                  <a:pt x="0" y="3116700"/>
                </a:lnTo>
                <a:close/>
              </a:path>
            </a:pathLst>
          </a:custGeom>
          <a:solidFill>
            <a:schemeClr val="accent2"/>
          </a:solidFill>
        </p:spPr>
        <p:txBody>
          <a:bodyPr wrap="square">
            <a:noAutofit/>
          </a:bodyPr>
          <a:lstStyle>
            <a:lvl1pPr marL="0" indent="0">
              <a:buNone/>
              <a:defRPr/>
            </a:lvl1pPr>
          </a:lstStyle>
          <a:p>
            <a:pPr lvl="0"/>
            <a:r>
              <a:rPr lang="en-US" dirty="0"/>
              <a:t> </a:t>
            </a:r>
          </a:p>
        </p:txBody>
      </p:sp>
      <p:sp>
        <p:nvSpPr>
          <p:cNvPr id="40" name="Textplatzhalter 39">
            <a:extLst>
              <a:ext uri="{FF2B5EF4-FFF2-40B4-BE49-F238E27FC236}">
                <a16:creationId xmlns:a16="http://schemas.microsoft.com/office/drawing/2014/main" id="{F539E5C8-59C4-4D74-A05C-9E104B519AA0}"/>
              </a:ext>
            </a:extLst>
          </p:cNvPr>
          <p:cNvSpPr>
            <a:spLocks noGrp="1"/>
          </p:cNvSpPr>
          <p:nvPr>
            <p:ph type="body" sz="quarter" idx="26" hasCustomPrompt="1"/>
          </p:nvPr>
        </p:nvSpPr>
        <p:spPr bwMode="gray">
          <a:xfrm flipH="1" flipV="1">
            <a:off x="0" y="3410825"/>
            <a:ext cx="2044346" cy="3116700"/>
          </a:xfrm>
          <a:custGeom>
            <a:avLst/>
            <a:gdLst>
              <a:gd name="connsiteX0" fmla="*/ 2044346 w 2044346"/>
              <a:gd name="connsiteY0" fmla="*/ 0 h 3116700"/>
              <a:gd name="connsiteX1" fmla="*/ 2044346 w 2044346"/>
              <a:gd name="connsiteY1" fmla="*/ 3116700 h 3116700"/>
              <a:gd name="connsiteX2" fmla="*/ 0 w 2044346"/>
              <a:gd name="connsiteY2" fmla="*/ 3116700 h 3116700"/>
            </a:gdLst>
            <a:ahLst/>
            <a:cxnLst>
              <a:cxn ang="0">
                <a:pos x="connsiteX0" y="connsiteY0"/>
              </a:cxn>
              <a:cxn ang="0">
                <a:pos x="connsiteX1" y="connsiteY1"/>
              </a:cxn>
              <a:cxn ang="0">
                <a:pos x="connsiteX2" y="connsiteY2"/>
              </a:cxn>
            </a:cxnLst>
            <a:rect l="l" t="t" r="r" b="b"/>
            <a:pathLst>
              <a:path w="2044346" h="3116700">
                <a:moveTo>
                  <a:pt x="2044346" y="0"/>
                </a:moveTo>
                <a:lnTo>
                  <a:pt x="2044346" y="3116700"/>
                </a:lnTo>
                <a:lnTo>
                  <a:pt x="0" y="3116700"/>
                </a:lnTo>
                <a:close/>
              </a:path>
            </a:pathLst>
          </a:custGeom>
          <a:solidFill>
            <a:schemeClr val="accent2">
              <a:lumMod val="60000"/>
              <a:lumOff val="40000"/>
            </a:schemeClr>
          </a:solidFill>
        </p:spPr>
        <p:txBody>
          <a:bodyPr wrap="square">
            <a:noAutofit/>
          </a:bodyPr>
          <a:lstStyle>
            <a:lvl1pPr marL="0" indent="0">
              <a:buNone/>
              <a:defRPr/>
            </a:lvl1pPr>
          </a:lstStyle>
          <a:p>
            <a:pPr lvl="0"/>
            <a:r>
              <a:rPr lang="en-US" dirty="0"/>
              <a:t> </a:t>
            </a:r>
          </a:p>
        </p:txBody>
      </p:sp>
      <p:sp>
        <p:nvSpPr>
          <p:cNvPr id="44" name="Textplatzhalter 8">
            <a:extLst>
              <a:ext uri="{FF2B5EF4-FFF2-40B4-BE49-F238E27FC236}">
                <a16:creationId xmlns:a16="http://schemas.microsoft.com/office/drawing/2014/main" id="{E1EF2207-5659-4AD5-92F7-6AF75E141353}"/>
              </a:ext>
            </a:extLst>
          </p:cNvPr>
          <p:cNvSpPr>
            <a:spLocks noGrp="1"/>
          </p:cNvSpPr>
          <p:nvPr>
            <p:ph type="body" sz="quarter" idx="17" hasCustomPrompt="1"/>
          </p:nvPr>
        </p:nvSpPr>
        <p:spPr bwMode="gray">
          <a:xfrm>
            <a:off x="11327085" y="6322097"/>
            <a:ext cx="0" cy="288000"/>
          </a:xfrm>
          <a:ln w="6350">
            <a:solidFill>
              <a:schemeClr val="accent2">
                <a:lumMod val="60000"/>
                <a:lumOff val="40000"/>
              </a:schemeClr>
            </a:solidFill>
          </a:ln>
        </p:spPr>
        <p:txBody>
          <a:bodyPr/>
          <a:lstStyle>
            <a:lvl1pPr marL="0" indent="0">
              <a:buNone/>
              <a:defRPr lang="de-DE" dirty="0">
                <a:solidFill>
                  <a:schemeClr val="bg1"/>
                </a:solidFill>
              </a:defRPr>
            </a:lvl1pPr>
          </a:lstStyle>
          <a:p>
            <a:pPr marL="270000" lvl="0" indent="-270000"/>
            <a:r>
              <a:rPr lang="de-DE" dirty="0"/>
              <a:t> </a:t>
            </a:r>
          </a:p>
        </p:txBody>
      </p:sp>
      <p:grpSp>
        <p:nvGrpSpPr>
          <p:cNvPr id="16" name="Gruppieren 15">
            <a:extLst>
              <a:ext uri="{FF2B5EF4-FFF2-40B4-BE49-F238E27FC236}">
                <a16:creationId xmlns:a16="http://schemas.microsoft.com/office/drawing/2014/main" id="{06D52D2A-4C34-4A3A-AE37-DC347E5A3BBC}"/>
              </a:ext>
            </a:extLst>
          </p:cNvPr>
          <p:cNvGrpSpPr/>
          <p:nvPr userDrawn="1"/>
        </p:nvGrpSpPr>
        <p:grpSpPr bwMode="gray">
          <a:xfrm>
            <a:off x="-739050" y="-737252"/>
            <a:ext cx="12388651" cy="7642152"/>
            <a:chOff x="-739050" y="-737252"/>
            <a:chExt cx="12388651" cy="7642152"/>
          </a:xfrm>
        </p:grpSpPr>
        <p:grpSp>
          <p:nvGrpSpPr>
            <p:cNvPr id="17" name="Helpline">
              <a:extLst>
                <a:ext uri="{FF2B5EF4-FFF2-40B4-BE49-F238E27FC236}">
                  <a16:creationId xmlns:a16="http://schemas.microsoft.com/office/drawing/2014/main" id="{1B623DF7-1827-4F42-A6AD-B6401D151F27}"/>
                </a:ext>
              </a:extLst>
            </p:cNvPr>
            <p:cNvGrpSpPr/>
            <p:nvPr userDrawn="1"/>
          </p:nvGrpSpPr>
          <p:grpSpPr bwMode="gray">
            <a:xfrm>
              <a:off x="540001" y="-737252"/>
              <a:ext cx="900000" cy="720000"/>
              <a:chOff x="540001" y="-737252"/>
              <a:chExt cx="900000" cy="720000"/>
            </a:xfrm>
          </p:grpSpPr>
          <p:cxnSp>
            <p:nvCxnSpPr>
              <p:cNvPr id="30" name="Line">
                <a:extLst>
                  <a:ext uri="{FF2B5EF4-FFF2-40B4-BE49-F238E27FC236}">
                    <a16:creationId xmlns:a16="http://schemas.microsoft.com/office/drawing/2014/main" id="{64622C39-DA18-4564-B9D7-ED4F035A8ABF}"/>
                  </a:ext>
                </a:extLst>
              </p:cNvPr>
              <p:cNvCxnSpPr/>
              <p:nvPr userDrawn="1"/>
            </p:nvCxnSpPr>
            <p:spPr bwMode="gray">
              <a:xfrm flipV="1">
                <a:off x="540002" y="-737252"/>
                <a:ext cx="0" cy="720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2" name="Text">
                <a:extLst>
                  <a:ext uri="{FF2B5EF4-FFF2-40B4-BE49-F238E27FC236}">
                    <a16:creationId xmlns:a16="http://schemas.microsoft.com/office/drawing/2014/main" id="{FEEAB1F2-91E8-4C2E-BF99-DD5709ECD569}"/>
                  </a:ext>
                </a:extLst>
              </p:cNvPr>
              <p:cNvSpPr txBox="1"/>
              <p:nvPr userDrawn="1"/>
            </p:nvSpPr>
            <p:spPr bwMode="gray">
              <a:xfrm>
                <a:off x="540001" y="-720000"/>
                <a:ext cx="900000" cy="540000"/>
              </a:xfrm>
              <a:prstGeom prst="rect">
                <a:avLst/>
              </a:prstGeom>
              <a:noFill/>
            </p:spPr>
            <p:txBody>
              <a:bodyPr wrap="square" lIns="72000" tIns="0" rIns="0" bIns="0" rtlCol="0">
                <a:noAutofit/>
              </a:bodyPr>
              <a:lstStyle/>
              <a:p>
                <a:pPr>
                  <a:lnSpc>
                    <a:spcPct val="90000"/>
                  </a:lnSpc>
                  <a:spcAft>
                    <a:spcPts val="1000"/>
                  </a:spcAft>
                </a:pPr>
                <a:r>
                  <a:rPr lang="en-US" sz="1200" noProof="0" dirty="0"/>
                  <a:t>Position Helpline</a:t>
                </a:r>
                <a:br>
                  <a:rPr lang="en-US" sz="1200" noProof="0" dirty="0"/>
                </a:br>
                <a:r>
                  <a:rPr lang="en-US" sz="1200" noProof="0" dirty="0"/>
                  <a:t>15,42</a:t>
                </a:r>
              </a:p>
            </p:txBody>
          </p:sp>
        </p:grpSp>
        <p:grpSp>
          <p:nvGrpSpPr>
            <p:cNvPr id="18" name="Helpline">
              <a:extLst>
                <a:ext uri="{FF2B5EF4-FFF2-40B4-BE49-F238E27FC236}">
                  <a16:creationId xmlns:a16="http://schemas.microsoft.com/office/drawing/2014/main" id="{66013442-91F1-419A-9157-BB68B06715B7}"/>
                </a:ext>
              </a:extLst>
            </p:cNvPr>
            <p:cNvGrpSpPr/>
            <p:nvPr userDrawn="1"/>
          </p:nvGrpSpPr>
          <p:grpSpPr bwMode="gray">
            <a:xfrm>
              <a:off x="10749601" y="-737252"/>
              <a:ext cx="900000" cy="720000"/>
              <a:chOff x="10749601" y="-737252"/>
              <a:chExt cx="900000" cy="720000"/>
            </a:xfrm>
          </p:grpSpPr>
          <p:cxnSp>
            <p:nvCxnSpPr>
              <p:cNvPr id="28" name="Line">
                <a:extLst>
                  <a:ext uri="{FF2B5EF4-FFF2-40B4-BE49-F238E27FC236}">
                    <a16:creationId xmlns:a16="http://schemas.microsoft.com/office/drawing/2014/main" id="{0A7DD844-B7F7-4FF2-B5DD-527BEAD81E99}"/>
                  </a:ext>
                </a:extLst>
              </p:cNvPr>
              <p:cNvCxnSpPr/>
              <p:nvPr userDrawn="1"/>
            </p:nvCxnSpPr>
            <p:spPr bwMode="gray">
              <a:xfrm flipV="1">
                <a:off x="11649601" y="-737252"/>
                <a:ext cx="0" cy="720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9" name="Text">
                <a:extLst>
                  <a:ext uri="{FF2B5EF4-FFF2-40B4-BE49-F238E27FC236}">
                    <a16:creationId xmlns:a16="http://schemas.microsoft.com/office/drawing/2014/main" id="{3D822429-4992-40A9-B388-45766C4787BD}"/>
                  </a:ext>
                </a:extLst>
              </p:cNvPr>
              <p:cNvSpPr txBox="1"/>
              <p:nvPr userDrawn="1"/>
            </p:nvSpPr>
            <p:spPr bwMode="gray">
              <a:xfrm>
                <a:off x="10749601" y="-720000"/>
                <a:ext cx="900000" cy="540000"/>
              </a:xfrm>
              <a:prstGeom prst="rect">
                <a:avLst/>
              </a:prstGeom>
              <a:noFill/>
            </p:spPr>
            <p:txBody>
              <a:bodyPr wrap="square" lIns="0" tIns="0" rIns="72000" bIns="0" rtlCol="0">
                <a:noAutofit/>
              </a:bodyPr>
              <a:lstStyle/>
              <a:p>
                <a:pPr algn="r">
                  <a:lnSpc>
                    <a:spcPct val="90000"/>
                  </a:lnSpc>
                  <a:spcAft>
                    <a:spcPts val="1000"/>
                  </a:spcAft>
                </a:pPr>
                <a:r>
                  <a:rPr lang="en-US" sz="1200" noProof="0" dirty="0"/>
                  <a:t>Position Helpline</a:t>
                </a:r>
                <a:br>
                  <a:rPr lang="en-US" sz="1200" noProof="0" dirty="0"/>
                </a:br>
                <a:r>
                  <a:rPr lang="en-US" sz="1200" noProof="0" dirty="0"/>
                  <a:t>15,42</a:t>
                </a:r>
              </a:p>
            </p:txBody>
          </p:sp>
        </p:grpSp>
        <p:grpSp>
          <p:nvGrpSpPr>
            <p:cNvPr id="19" name="Helpline">
              <a:extLst>
                <a:ext uri="{FF2B5EF4-FFF2-40B4-BE49-F238E27FC236}">
                  <a16:creationId xmlns:a16="http://schemas.microsoft.com/office/drawing/2014/main" id="{2385CB5D-3A27-4F45-8230-26060451D691}"/>
                </a:ext>
              </a:extLst>
            </p:cNvPr>
            <p:cNvGrpSpPr/>
            <p:nvPr userDrawn="1"/>
          </p:nvGrpSpPr>
          <p:grpSpPr bwMode="gray">
            <a:xfrm>
              <a:off x="-739050" y="432000"/>
              <a:ext cx="739050" cy="720000"/>
              <a:chOff x="-739050" y="432000"/>
              <a:chExt cx="739050" cy="720000"/>
            </a:xfrm>
          </p:grpSpPr>
          <p:cxnSp>
            <p:nvCxnSpPr>
              <p:cNvPr id="26" name="Line">
                <a:extLst>
                  <a:ext uri="{FF2B5EF4-FFF2-40B4-BE49-F238E27FC236}">
                    <a16:creationId xmlns:a16="http://schemas.microsoft.com/office/drawing/2014/main" id="{AD92DF85-7068-4333-9AB8-AFFCAB388183}"/>
                  </a:ext>
                </a:extLst>
              </p:cNvPr>
              <p:cNvCxnSpPr/>
              <p:nvPr/>
            </p:nvCxnSpPr>
            <p:spPr bwMode="gray">
              <a:xfrm>
                <a:off x="-739050" y="4320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7" name="Text">
                <a:extLst>
                  <a:ext uri="{FF2B5EF4-FFF2-40B4-BE49-F238E27FC236}">
                    <a16:creationId xmlns:a16="http://schemas.microsoft.com/office/drawing/2014/main" id="{196E36F9-9340-4D83-8DE8-5DEE05F3E7CC}"/>
                  </a:ext>
                </a:extLst>
              </p:cNvPr>
              <p:cNvSpPr txBox="1"/>
              <p:nvPr userDrawn="1"/>
            </p:nvSpPr>
            <p:spPr bwMode="gray">
              <a:xfrm>
                <a:off x="-720000" y="432000"/>
                <a:ext cx="720000" cy="720000"/>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8,32</a:t>
                </a:r>
              </a:p>
            </p:txBody>
          </p:sp>
        </p:grpSp>
        <p:grpSp>
          <p:nvGrpSpPr>
            <p:cNvPr id="20" name="Helpline">
              <a:extLst>
                <a:ext uri="{FF2B5EF4-FFF2-40B4-BE49-F238E27FC236}">
                  <a16:creationId xmlns:a16="http://schemas.microsoft.com/office/drawing/2014/main" id="{52ADD120-5711-4810-A176-31B82BAAABE1}"/>
                </a:ext>
              </a:extLst>
            </p:cNvPr>
            <p:cNvGrpSpPr/>
            <p:nvPr userDrawn="1"/>
          </p:nvGrpSpPr>
          <p:grpSpPr bwMode="gray">
            <a:xfrm>
              <a:off x="-739050" y="2193400"/>
              <a:ext cx="739050" cy="694267"/>
              <a:chOff x="-739050" y="1512000"/>
              <a:chExt cx="739050" cy="694267"/>
            </a:xfrm>
          </p:grpSpPr>
          <p:cxnSp>
            <p:nvCxnSpPr>
              <p:cNvPr id="24" name="Line">
                <a:extLst>
                  <a:ext uri="{FF2B5EF4-FFF2-40B4-BE49-F238E27FC236}">
                    <a16:creationId xmlns:a16="http://schemas.microsoft.com/office/drawing/2014/main" id="{BCEE9F4D-E50A-4B02-95F0-4C24EEEF4E58}"/>
                  </a:ext>
                </a:extLst>
              </p:cNvPr>
              <p:cNvCxnSpPr/>
              <p:nvPr userDrawn="1"/>
            </p:nvCxnSpPr>
            <p:spPr bwMode="gray">
              <a:xfrm>
                <a:off x="-739050" y="15120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Text">
                <a:extLst>
                  <a:ext uri="{FF2B5EF4-FFF2-40B4-BE49-F238E27FC236}">
                    <a16:creationId xmlns:a16="http://schemas.microsoft.com/office/drawing/2014/main" id="{00347A30-76AC-40CD-9C62-EB8A2E7824C9}"/>
                  </a:ext>
                </a:extLst>
              </p:cNvPr>
              <p:cNvSpPr txBox="1"/>
              <p:nvPr userDrawn="1"/>
            </p:nvSpPr>
            <p:spPr bwMode="gray">
              <a:xfrm>
                <a:off x="-720000" y="1512000"/>
                <a:ext cx="720000" cy="694267"/>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3,44</a:t>
                </a:r>
              </a:p>
            </p:txBody>
          </p:sp>
        </p:grpSp>
        <p:grpSp>
          <p:nvGrpSpPr>
            <p:cNvPr id="21" name="Helpline">
              <a:extLst>
                <a:ext uri="{FF2B5EF4-FFF2-40B4-BE49-F238E27FC236}">
                  <a16:creationId xmlns:a16="http://schemas.microsoft.com/office/drawing/2014/main" id="{314C5689-C443-4E7E-B8AF-0D755001D235}"/>
                </a:ext>
              </a:extLst>
            </p:cNvPr>
            <p:cNvGrpSpPr/>
            <p:nvPr userDrawn="1"/>
          </p:nvGrpSpPr>
          <p:grpSpPr bwMode="gray">
            <a:xfrm>
              <a:off x="-739050" y="6184900"/>
              <a:ext cx="739050" cy="720000"/>
              <a:chOff x="-739050" y="5810400"/>
              <a:chExt cx="739050" cy="720000"/>
            </a:xfrm>
          </p:grpSpPr>
          <p:cxnSp>
            <p:nvCxnSpPr>
              <p:cNvPr id="22" name="Line">
                <a:extLst>
                  <a:ext uri="{FF2B5EF4-FFF2-40B4-BE49-F238E27FC236}">
                    <a16:creationId xmlns:a16="http://schemas.microsoft.com/office/drawing/2014/main" id="{1F66EC27-C686-471B-943F-E81412864E2F}"/>
                  </a:ext>
                </a:extLst>
              </p:cNvPr>
              <p:cNvCxnSpPr/>
              <p:nvPr userDrawn="1"/>
            </p:nvCxnSpPr>
            <p:spPr bwMode="gray">
              <a:xfrm>
                <a:off x="-739050" y="58104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3" name="Text">
                <a:extLst>
                  <a:ext uri="{FF2B5EF4-FFF2-40B4-BE49-F238E27FC236}">
                    <a16:creationId xmlns:a16="http://schemas.microsoft.com/office/drawing/2014/main" id="{7B26FC87-069E-46EE-A889-503244792077}"/>
                  </a:ext>
                </a:extLst>
              </p:cNvPr>
              <p:cNvSpPr txBox="1"/>
              <p:nvPr userDrawn="1"/>
            </p:nvSpPr>
            <p:spPr bwMode="gray">
              <a:xfrm>
                <a:off x="-720000" y="5810400"/>
                <a:ext cx="720000" cy="720000"/>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7,65</a:t>
                </a:r>
              </a:p>
            </p:txBody>
          </p:sp>
        </p:grpSp>
      </p:grpSp>
      <p:sp>
        <p:nvSpPr>
          <p:cNvPr id="33" name="Textplatzhalter 28">
            <a:extLst>
              <a:ext uri="{FF2B5EF4-FFF2-40B4-BE49-F238E27FC236}">
                <a16:creationId xmlns:a16="http://schemas.microsoft.com/office/drawing/2014/main" id="{35D1A3AE-D983-424F-B087-12232E4FCB3B}"/>
              </a:ext>
            </a:extLst>
          </p:cNvPr>
          <p:cNvSpPr>
            <a:spLocks noGrp="1"/>
          </p:cNvSpPr>
          <p:nvPr>
            <p:ph type="body" sz="quarter" idx="16" hasCustomPrompt="1"/>
          </p:nvPr>
        </p:nvSpPr>
        <p:spPr bwMode="gray">
          <a:xfrm>
            <a:off x="450059" y="6336922"/>
            <a:ext cx="1080141" cy="363600"/>
          </a:xfrm>
          <a:blipFill>
            <a:blip r:embed="rId3" cstate="screen">
              <a:extLst>
                <a:ext uri="{28A0092B-C50C-407E-A947-70E740481C1C}">
                  <a14:useLocalDpi xmlns:a14="http://schemas.microsoft.com/office/drawing/2010/main"/>
                </a:ext>
              </a:extLst>
            </a:blip>
            <a:srcRect/>
            <a:stretch>
              <a:fillRect/>
            </a:stretch>
          </a:blipFill>
        </p:spPr>
        <p:txBody>
          <a:bodyPr/>
          <a:lstStyle>
            <a:lvl1pPr marL="0" indent="0">
              <a:buNone/>
              <a:defRPr/>
            </a:lvl1pPr>
          </a:lstStyle>
          <a:p>
            <a:pPr lvl="0"/>
            <a:r>
              <a:rPr lang="en-US" dirty="0"/>
              <a:t> </a:t>
            </a:r>
          </a:p>
        </p:txBody>
      </p:sp>
    </p:spTree>
    <p:extLst>
      <p:ext uri="{BB962C8B-B14F-4D97-AF65-F5344CB8AC3E}">
        <p14:creationId xmlns:p14="http://schemas.microsoft.com/office/powerpoint/2010/main" val="1508274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7_TEXTBOXES 4">
    <p:spTree>
      <p:nvGrpSpPr>
        <p:cNvPr id="1" name=""/>
        <p:cNvGrpSpPr/>
        <p:nvPr/>
      </p:nvGrpSpPr>
      <p:grpSpPr>
        <a:xfrm>
          <a:off x="0" y="0"/>
          <a:ext cx="0" cy="0"/>
          <a:chOff x="0" y="0"/>
          <a:chExt cx="0" cy="0"/>
        </a:xfrm>
      </p:grpSpPr>
      <p:sp>
        <p:nvSpPr>
          <p:cNvPr id="3" name="Date"/>
          <p:cNvSpPr>
            <a:spLocks noGrp="1"/>
          </p:cNvSpPr>
          <p:nvPr>
            <p:ph type="dt" sz="half" idx="10"/>
          </p:nvPr>
        </p:nvSpPr>
        <p:spPr bwMode="gray"/>
        <p:txBody>
          <a:bodyPr/>
          <a:lstStyle/>
          <a:p>
            <a:fld id="{4C1A6DB2-4B6A-4ACA-B65C-4245FE3221C7}" type="datetime1">
              <a:rPr lang="en-US" smtClean="0"/>
              <a:t>10/28/2024</a:t>
            </a:fld>
            <a:endParaRPr lang="en-US"/>
          </a:p>
        </p:txBody>
      </p:sp>
      <p:sp>
        <p:nvSpPr>
          <p:cNvPr id="4" name="Footer"/>
          <p:cNvSpPr>
            <a:spLocks noGrp="1"/>
          </p:cNvSpPr>
          <p:nvPr>
            <p:ph type="ftr" sz="quarter" idx="11"/>
          </p:nvPr>
        </p:nvSpPr>
        <p:spPr bwMode="gray"/>
        <p:txBody>
          <a:bodyPr/>
          <a:lstStyle/>
          <a:p>
            <a:r>
              <a:rPr lang="en-US"/>
              <a:t>Presentation Title</a:t>
            </a:r>
          </a:p>
        </p:txBody>
      </p:sp>
      <p:sp>
        <p:nvSpPr>
          <p:cNvPr id="5" name="Slide Number"/>
          <p:cNvSpPr>
            <a:spLocks noGrp="1"/>
          </p:cNvSpPr>
          <p:nvPr>
            <p:ph type="sldNum" sz="quarter" idx="12"/>
          </p:nvPr>
        </p:nvSpPr>
        <p:spPr bwMode="gray"/>
        <p:txBody>
          <a:bodyPr/>
          <a:lstStyle/>
          <a:p>
            <a:fld id="{02CEFE82-39F2-4F47-8A0C-D5AB3496FA5C}" type="slidenum">
              <a:rPr lang="en-US" smtClean="0"/>
              <a:t>‹#›</a:t>
            </a:fld>
            <a:endParaRPr lang="en-US"/>
          </a:p>
        </p:txBody>
      </p:sp>
      <p:sp>
        <p:nvSpPr>
          <p:cNvPr id="11" name="Subtitle">
            <a:extLst>
              <a:ext uri="{FF2B5EF4-FFF2-40B4-BE49-F238E27FC236}">
                <a16:creationId xmlns:a16="http://schemas.microsoft.com/office/drawing/2014/main" id="{D68CCA49-2CA4-461D-B162-88D77D0BFB9C}"/>
              </a:ext>
            </a:extLst>
          </p:cNvPr>
          <p:cNvSpPr>
            <a:spLocks noGrp="1"/>
          </p:cNvSpPr>
          <p:nvPr>
            <p:ph type="body" sz="quarter" idx="13" hasCustomPrompt="1"/>
          </p:nvPr>
        </p:nvSpPr>
        <p:spPr bwMode="gray">
          <a:xfrm>
            <a:off x="540070" y="1419225"/>
            <a:ext cx="11111046" cy="250218"/>
          </a:xfrm>
        </p:spPr>
        <p:txBody>
          <a:bodyPr/>
          <a:lstStyle>
            <a:lvl1pPr marL="0" indent="0">
              <a:buNone/>
              <a:defRPr sz="1800" cap="none" spc="200" baseline="0">
                <a:solidFill>
                  <a:schemeClr val="accent2">
                    <a:lumMod val="60000"/>
                    <a:lumOff val="40000"/>
                  </a:schemeClr>
                </a:solidFill>
                <a:latin typeface="+mj-lt"/>
              </a:defRPr>
            </a:lvl1pPr>
          </a:lstStyle>
          <a:p>
            <a:pPr lvl="0"/>
            <a:r>
              <a:rPr lang="en-US" dirty="0"/>
              <a:t>Enter your subtitle here</a:t>
            </a:r>
          </a:p>
        </p:txBody>
      </p:sp>
      <p:sp>
        <p:nvSpPr>
          <p:cNvPr id="2" name="Titel 1">
            <a:extLst>
              <a:ext uri="{FF2B5EF4-FFF2-40B4-BE49-F238E27FC236}">
                <a16:creationId xmlns:a16="http://schemas.microsoft.com/office/drawing/2014/main" id="{22C033BE-0E6E-4D16-BEA9-C9C37585DCAE}"/>
              </a:ext>
            </a:extLst>
          </p:cNvPr>
          <p:cNvSpPr>
            <a:spLocks noGrp="1"/>
          </p:cNvSpPr>
          <p:nvPr>
            <p:ph type="title" hasCustomPrompt="1"/>
          </p:nvPr>
        </p:nvSpPr>
        <p:spPr bwMode="gray"/>
        <p:txBody>
          <a:bodyPr/>
          <a:lstStyle/>
          <a:p>
            <a:r>
              <a:rPr lang="en-US" dirty="0"/>
              <a:t>Click to edit</a:t>
            </a:r>
            <a:br>
              <a:rPr lang="en-US" dirty="0"/>
            </a:br>
            <a:r>
              <a:rPr lang="en-US" dirty="0"/>
              <a:t>Master title style</a:t>
            </a:r>
            <a:endParaRPr lang="de-DE" dirty="0"/>
          </a:p>
        </p:txBody>
      </p:sp>
      <p:sp>
        <p:nvSpPr>
          <p:cNvPr id="7" name="Textplatzhalter 44">
            <a:extLst>
              <a:ext uri="{FF2B5EF4-FFF2-40B4-BE49-F238E27FC236}">
                <a16:creationId xmlns:a16="http://schemas.microsoft.com/office/drawing/2014/main" id="{C28C7155-0159-4774-A25D-F4A643E6BEB4}"/>
              </a:ext>
            </a:extLst>
          </p:cNvPr>
          <p:cNvSpPr>
            <a:spLocks noGrp="1"/>
          </p:cNvSpPr>
          <p:nvPr>
            <p:ph type="body" sz="quarter" idx="21" hasCustomPrompt="1"/>
          </p:nvPr>
        </p:nvSpPr>
        <p:spPr bwMode="gray">
          <a:xfrm>
            <a:off x="2520023" y="4187100"/>
            <a:ext cx="720094" cy="0"/>
          </a:xfrm>
          <a:ln w="6350" cap="sq">
            <a:solidFill>
              <a:schemeClr val="accent2">
                <a:lumMod val="60000"/>
                <a:lumOff val="40000"/>
              </a:schemeClr>
            </a:solidFill>
            <a:miter lim="800000"/>
          </a:ln>
        </p:spPr>
        <p:txBody>
          <a:bodyPr/>
          <a:lstStyle>
            <a:lvl1pPr marL="0" indent="0">
              <a:buNone/>
              <a:defRPr/>
            </a:lvl1pPr>
          </a:lstStyle>
          <a:p>
            <a:pPr lvl="0"/>
            <a:r>
              <a:rPr lang="de-DE" dirty="0"/>
              <a:t> </a:t>
            </a:r>
          </a:p>
        </p:txBody>
      </p:sp>
      <p:sp>
        <p:nvSpPr>
          <p:cNvPr id="8" name="Textplatzhalter 7">
            <a:extLst>
              <a:ext uri="{FF2B5EF4-FFF2-40B4-BE49-F238E27FC236}">
                <a16:creationId xmlns:a16="http://schemas.microsoft.com/office/drawing/2014/main" id="{DA664902-6268-4A0F-B7FD-441E9CD56958}"/>
              </a:ext>
            </a:extLst>
          </p:cNvPr>
          <p:cNvSpPr>
            <a:spLocks noGrp="1"/>
          </p:cNvSpPr>
          <p:nvPr>
            <p:ph type="body" sz="quarter" idx="22" hasCustomPrompt="1"/>
          </p:nvPr>
        </p:nvSpPr>
        <p:spPr bwMode="gray">
          <a:xfrm>
            <a:off x="540070" y="2190750"/>
            <a:ext cx="4680000" cy="1440000"/>
          </a:xfrm>
        </p:spPr>
        <p:txBody>
          <a:bodyPr anchor="b" anchorCtr="0"/>
          <a:lstStyle>
            <a:lvl1pPr marL="0" indent="0" algn="ctr">
              <a:buNone/>
              <a:defRPr sz="2000">
                <a:latin typeface="+mj-lt"/>
              </a:defRPr>
            </a:lvl1pPr>
          </a:lstStyle>
          <a:p>
            <a:pPr lvl="0"/>
            <a:r>
              <a:rPr lang="en-US" dirty="0"/>
              <a:t>Click to edit Master text styles</a:t>
            </a:r>
          </a:p>
        </p:txBody>
      </p:sp>
      <p:sp>
        <p:nvSpPr>
          <p:cNvPr id="10" name="Textplatzhalter 7">
            <a:extLst>
              <a:ext uri="{FF2B5EF4-FFF2-40B4-BE49-F238E27FC236}">
                <a16:creationId xmlns:a16="http://schemas.microsoft.com/office/drawing/2014/main" id="{98A29BD9-450D-4195-B981-7768FB078DCC}"/>
              </a:ext>
            </a:extLst>
          </p:cNvPr>
          <p:cNvSpPr>
            <a:spLocks noGrp="1"/>
          </p:cNvSpPr>
          <p:nvPr>
            <p:ph type="body" sz="quarter" idx="23" hasCustomPrompt="1"/>
          </p:nvPr>
        </p:nvSpPr>
        <p:spPr bwMode="gray">
          <a:xfrm>
            <a:off x="6971116" y="2190750"/>
            <a:ext cx="4680000" cy="1440000"/>
          </a:xfrm>
        </p:spPr>
        <p:txBody>
          <a:bodyPr anchor="b" anchorCtr="0"/>
          <a:lstStyle>
            <a:lvl1pPr marL="0" indent="0" algn="ctr">
              <a:buNone/>
              <a:defRPr sz="2000">
                <a:latin typeface="+mj-lt"/>
              </a:defRPr>
            </a:lvl1pPr>
          </a:lstStyle>
          <a:p>
            <a:pPr lvl="0"/>
            <a:r>
              <a:rPr lang="en-US" dirty="0"/>
              <a:t>Click to edit Master text styles</a:t>
            </a:r>
          </a:p>
        </p:txBody>
      </p:sp>
      <p:sp>
        <p:nvSpPr>
          <p:cNvPr id="14" name="Textplatzhalter 7">
            <a:extLst>
              <a:ext uri="{FF2B5EF4-FFF2-40B4-BE49-F238E27FC236}">
                <a16:creationId xmlns:a16="http://schemas.microsoft.com/office/drawing/2014/main" id="{5B304DC4-756D-4AE5-9F2A-88624256C33C}"/>
              </a:ext>
            </a:extLst>
          </p:cNvPr>
          <p:cNvSpPr>
            <a:spLocks noGrp="1"/>
          </p:cNvSpPr>
          <p:nvPr>
            <p:ph type="body" sz="quarter" idx="25" hasCustomPrompt="1"/>
          </p:nvPr>
        </p:nvSpPr>
        <p:spPr bwMode="gray">
          <a:xfrm>
            <a:off x="540070" y="4743450"/>
            <a:ext cx="4680000" cy="1440000"/>
          </a:xfrm>
        </p:spPr>
        <p:txBody>
          <a:bodyPr anchor="b" anchorCtr="0"/>
          <a:lstStyle>
            <a:lvl1pPr marL="0" indent="0" algn="ctr">
              <a:buNone/>
              <a:defRPr sz="2000">
                <a:latin typeface="+mj-lt"/>
              </a:defRPr>
            </a:lvl1pPr>
          </a:lstStyle>
          <a:p>
            <a:pPr lvl="0"/>
            <a:r>
              <a:rPr lang="en-US" dirty="0"/>
              <a:t>Click to edit Master text styles</a:t>
            </a:r>
          </a:p>
        </p:txBody>
      </p:sp>
      <p:sp>
        <p:nvSpPr>
          <p:cNvPr id="15" name="Textplatzhalter 7">
            <a:extLst>
              <a:ext uri="{FF2B5EF4-FFF2-40B4-BE49-F238E27FC236}">
                <a16:creationId xmlns:a16="http://schemas.microsoft.com/office/drawing/2014/main" id="{83534B80-78BA-4767-AEB7-2B72AA06FB02}"/>
              </a:ext>
            </a:extLst>
          </p:cNvPr>
          <p:cNvSpPr>
            <a:spLocks noGrp="1"/>
          </p:cNvSpPr>
          <p:nvPr>
            <p:ph type="body" sz="quarter" idx="26" hasCustomPrompt="1"/>
          </p:nvPr>
        </p:nvSpPr>
        <p:spPr bwMode="gray">
          <a:xfrm>
            <a:off x="6971116" y="4743450"/>
            <a:ext cx="4680000" cy="1440000"/>
          </a:xfrm>
        </p:spPr>
        <p:txBody>
          <a:bodyPr anchor="b" anchorCtr="0"/>
          <a:lstStyle>
            <a:lvl1pPr marL="0" indent="0" algn="ctr">
              <a:buNone/>
              <a:defRPr sz="2000">
                <a:latin typeface="+mj-lt"/>
              </a:defRPr>
            </a:lvl1pPr>
          </a:lstStyle>
          <a:p>
            <a:pPr lvl="0"/>
            <a:r>
              <a:rPr lang="en-US" dirty="0"/>
              <a:t>Click to edit Master text styles</a:t>
            </a:r>
          </a:p>
        </p:txBody>
      </p:sp>
      <p:sp>
        <p:nvSpPr>
          <p:cNvPr id="17" name="Textplatzhalter 44">
            <a:extLst>
              <a:ext uri="{FF2B5EF4-FFF2-40B4-BE49-F238E27FC236}">
                <a16:creationId xmlns:a16="http://schemas.microsoft.com/office/drawing/2014/main" id="{9E29A4B4-6FD9-491B-9184-D4CAA1DE75B2}"/>
              </a:ext>
            </a:extLst>
          </p:cNvPr>
          <p:cNvSpPr>
            <a:spLocks noGrp="1"/>
          </p:cNvSpPr>
          <p:nvPr>
            <p:ph type="body" sz="quarter" idx="28" hasCustomPrompt="1"/>
          </p:nvPr>
        </p:nvSpPr>
        <p:spPr bwMode="gray">
          <a:xfrm>
            <a:off x="8951069" y="4187100"/>
            <a:ext cx="720094" cy="0"/>
          </a:xfrm>
          <a:ln w="6350" cap="sq">
            <a:solidFill>
              <a:schemeClr val="accent2">
                <a:lumMod val="60000"/>
                <a:lumOff val="40000"/>
              </a:schemeClr>
            </a:solidFill>
            <a:miter lim="800000"/>
          </a:ln>
        </p:spPr>
        <p:txBody>
          <a:bodyPr/>
          <a:lstStyle>
            <a:lvl1pPr marL="0" indent="0">
              <a:buNone/>
              <a:defRPr/>
            </a:lvl1pPr>
          </a:lstStyle>
          <a:p>
            <a:pPr lvl="0"/>
            <a:r>
              <a:rPr lang="de-DE" dirty="0"/>
              <a:t> </a:t>
            </a:r>
          </a:p>
        </p:txBody>
      </p:sp>
      <p:sp>
        <p:nvSpPr>
          <p:cNvPr id="19" name="Textplatzhalter 44">
            <a:extLst>
              <a:ext uri="{FF2B5EF4-FFF2-40B4-BE49-F238E27FC236}">
                <a16:creationId xmlns:a16="http://schemas.microsoft.com/office/drawing/2014/main" id="{AF7945C8-3AEF-495C-8EFA-69FB4AF21BEA}"/>
              </a:ext>
            </a:extLst>
          </p:cNvPr>
          <p:cNvSpPr>
            <a:spLocks noGrp="1"/>
          </p:cNvSpPr>
          <p:nvPr>
            <p:ph type="body" sz="quarter" idx="30" hasCustomPrompt="1"/>
          </p:nvPr>
        </p:nvSpPr>
        <p:spPr bwMode="gray">
          <a:xfrm rot="5400000">
            <a:off x="5735546" y="2910750"/>
            <a:ext cx="720094" cy="0"/>
          </a:xfrm>
          <a:ln w="6350" cap="sq">
            <a:solidFill>
              <a:schemeClr val="accent2">
                <a:lumMod val="60000"/>
                <a:lumOff val="40000"/>
              </a:schemeClr>
            </a:solidFill>
            <a:miter lim="800000"/>
          </a:ln>
        </p:spPr>
        <p:txBody>
          <a:bodyPr/>
          <a:lstStyle>
            <a:lvl1pPr marL="0" indent="0">
              <a:buNone/>
              <a:defRPr/>
            </a:lvl1pPr>
          </a:lstStyle>
          <a:p>
            <a:pPr lvl="0"/>
            <a:r>
              <a:rPr lang="de-DE" dirty="0"/>
              <a:t> </a:t>
            </a:r>
          </a:p>
        </p:txBody>
      </p:sp>
      <p:sp>
        <p:nvSpPr>
          <p:cNvPr id="20" name="Textplatzhalter 44">
            <a:extLst>
              <a:ext uri="{FF2B5EF4-FFF2-40B4-BE49-F238E27FC236}">
                <a16:creationId xmlns:a16="http://schemas.microsoft.com/office/drawing/2014/main" id="{F1E183F5-7C4F-4500-9D53-CE2DF093EE65}"/>
              </a:ext>
            </a:extLst>
          </p:cNvPr>
          <p:cNvSpPr>
            <a:spLocks noGrp="1"/>
          </p:cNvSpPr>
          <p:nvPr>
            <p:ph type="body" sz="quarter" idx="31" hasCustomPrompt="1"/>
          </p:nvPr>
        </p:nvSpPr>
        <p:spPr bwMode="gray">
          <a:xfrm rot="5400000">
            <a:off x="5735546" y="5463450"/>
            <a:ext cx="720094" cy="0"/>
          </a:xfrm>
          <a:ln w="6350" cap="sq">
            <a:solidFill>
              <a:schemeClr val="accent2">
                <a:lumMod val="60000"/>
                <a:lumOff val="40000"/>
              </a:schemeClr>
            </a:solidFill>
            <a:miter lim="800000"/>
          </a:ln>
        </p:spPr>
        <p:txBody>
          <a:bodyPr/>
          <a:lstStyle>
            <a:lvl1pPr marL="0" indent="0">
              <a:buNone/>
              <a:defRPr/>
            </a:lvl1pPr>
          </a:lstStyle>
          <a:p>
            <a:pPr lvl="0"/>
            <a:r>
              <a:rPr lang="de-DE" dirty="0"/>
              <a:t> </a:t>
            </a:r>
          </a:p>
        </p:txBody>
      </p:sp>
    </p:spTree>
    <p:extLst>
      <p:ext uri="{BB962C8B-B14F-4D97-AF65-F5344CB8AC3E}">
        <p14:creationId xmlns:p14="http://schemas.microsoft.com/office/powerpoint/2010/main" val="4242269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8_TEXTBOXES 6">
    <p:spTree>
      <p:nvGrpSpPr>
        <p:cNvPr id="1" name=""/>
        <p:cNvGrpSpPr/>
        <p:nvPr/>
      </p:nvGrpSpPr>
      <p:grpSpPr>
        <a:xfrm>
          <a:off x="0" y="0"/>
          <a:ext cx="0" cy="0"/>
          <a:chOff x="0" y="0"/>
          <a:chExt cx="0" cy="0"/>
        </a:xfrm>
      </p:grpSpPr>
      <p:sp>
        <p:nvSpPr>
          <p:cNvPr id="3" name="Date"/>
          <p:cNvSpPr>
            <a:spLocks noGrp="1"/>
          </p:cNvSpPr>
          <p:nvPr>
            <p:ph type="dt" sz="half" idx="10"/>
          </p:nvPr>
        </p:nvSpPr>
        <p:spPr bwMode="gray"/>
        <p:txBody>
          <a:bodyPr/>
          <a:lstStyle/>
          <a:p>
            <a:fld id="{810466D4-9FB4-47AF-94A1-204D9A8ED293}" type="datetime1">
              <a:rPr lang="en-US" smtClean="0"/>
              <a:t>10/28/2024</a:t>
            </a:fld>
            <a:endParaRPr lang="en-US"/>
          </a:p>
        </p:txBody>
      </p:sp>
      <p:sp>
        <p:nvSpPr>
          <p:cNvPr id="4" name="Footer"/>
          <p:cNvSpPr>
            <a:spLocks noGrp="1"/>
          </p:cNvSpPr>
          <p:nvPr>
            <p:ph type="ftr" sz="quarter" idx="11"/>
          </p:nvPr>
        </p:nvSpPr>
        <p:spPr bwMode="gray"/>
        <p:txBody>
          <a:bodyPr/>
          <a:lstStyle/>
          <a:p>
            <a:r>
              <a:rPr lang="en-US"/>
              <a:t>Presentation Title</a:t>
            </a:r>
          </a:p>
        </p:txBody>
      </p:sp>
      <p:sp>
        <p:nvSpPr>
          <p:cNvPr id="5" name="Slide Number"/>
          <p:cNvSpPr>
            <a:spLocks noGrp="1"/>
          </p:cNvSpPr>
          <p:nvPr>
            <p:ph type="sldNum" sz="quarter" idx="12"/>
          </p:nvPr>
        </p:nvSpPr>
        <p:spPr bwMode="gray"/>
        <p:txBody>
          <a:bodyPr/>
          <a:lstStyle/>
          <a:p>
            <a:fld id="{02CEFE82-39F2-4F47-8A0C-D5AB3496FA5C}" type="slidenum">
              <a:rPr lang="en-US" smtClean="0"/>
              <a:t>‹#›</a:t>
            </a:fld>
            <a:endParaRPr lang="en-US"/>
          </a:p>
        </p:txBody>
      </p:sp>
      <p:sp>
        <p:nvSpPr>
          <p:cNvPr id="11" name="Subtitle">
            <a:extLst>
              <a:ext uri="{FF2B5EF4-FFF2-40B4-BE49-F238E27FC236}">
                <a16:creationId xmlns:a16="http://schemas.microsoft.com/office/drawing/2014/main" id="{D68CCA49-2CA4-461D-B162-88D77D0BFB9C}"/>
              </a:ext>
            </a:extLst>
          </p:cNvPr>
          <p:cNvSpPr>
            <a:spLocks noGrp="1"/>
          </p:cNvSpPr>
          <p:nvPr>
            <p:ph type="body" sz="quarter" idx="13" hasCustomPrompt="1"/>
          </p:nvPr>
        </p:nvSpPr>
        <p:spPr bwMode="gray">
          <a:xfrm>
            <a:off x="540070" y="1419225"/>
            <a:ext cx="11111046" cy="250218"/>
          </a:xfrm>
        </p:spPr>
        <p:txBody>
          <a:bodyPr/>
          <a:lstStyle>
            <a:lvl1pPr marL="0" indent="0">
              <a:buNone/>
              <a:defRPr sz="1800" cap="none" spc="200" baseline="0">
                <a:solidFill>
                  <a:schemeClr val="accent2">
                    <a:lumMod val="60000"/>
                    <a:lumOff val="40000"/>
                  </a:schemeClr>
                </a:solidFill>
                <a:latin typeface="+mj-lt"/>
              </a:defRPr>
            </a:lvl1pPr>
          </a:lstStyle>
          <a:p>
            <a:pPr lvl="0"/>
            <a:r>
              <a:rPr lang="en-US" dirty="0"/>
              <a:t>Enter your subtitle here</a:t>
            </a:r>
          </a:p>
        </p:txBody>
      </p:sp>
      <p:sp>
        <p:nvSpPr>
          <p:cNvPr id="2" name="Titel 1">
            <a:extLst>
              <a:ext uri="{FF2B5EF4-FFF2-40B4-BE49-F238E27FC236}">
                <a16:creationId xmlns:a16="http://schemas.microsoft.com/office/drawing/2014/main" id="{22C033BE-0E6E-4D16-BEA9-C9C37585DCAE}"/>
              </a:ext>
            </a:extLst>
          </p:cNvPr>
          <p:cNvSpPr>
            <a:spLocks noGrp="1"/>
          </p:cNvSpPr>
          <p:nvPr>
            <p:ph type="title" hasCustomPrompt="1"/>
          </p:nvPr>
        </p:nvSpPr>
        <p:spPr bwMode="gray"/>
        <p:txBody>
          <a:bodyPr/>
          <a:lstStyle/>
          <a:p>
            <a:r>
              <a:rPr lang="en-US" dirty="0"/>
              <a:t>Click to edit</a:t>
            </a:r>
            <a:br>
              <a:rPr lang="en-US" dirty="0"/>
            </a:br>
            <a:r>
              <a:rPr lang="en-US" dirty="0"/>
              <a:t>Master title style</a:t>
            </a:r>
            <a:endParaRPr lang="de-DE" dirty="0"/>
          </a:p>
        </p:txBody>
      </p:sp>
      <p:sp>
        <p:nvSpPr>
          <p:cNvPr id="7" name="Textplatzhalter 44">
            <a:extLst>
              <a:ext uri="{FF2B5EF4-FFF2-40B4-BE49-F238E27FC236}">
                <a16:creationId xmlns:a16="http://schemas.microsoft.com/office/drawing/2014/main" id="{C28C7155-0159-4774-A25D-F4A643E6BEB4}"/>
              </a:ext>
            </a:extLst>
          </p:cNvPr>
          <p:cNvSpPr>
            <a:spLocks noGrp="1"/>
          </p:cNvSpPr>
          <p:nvPr>
            <p:ph type="body" sz="quarter" idx="21" hasCustomPrompt="1"/>
          </p:nvPr>
        </p:nvSpPr>
        <p:spPr bwMode="gray">
          <a:xfrm>
            <a:off x="1620023" y="4187100"/>
            <a:ext cx="720094" cy="0"/>
          </a:xfrm>
          <a:ln w="6350" cap="sq">
            <a:solidFill>
              <a:schemeClr val="accent2">
                <a:lumMod val="60000"/>
                <a:lumOff val="40000"/>
              </a:schemeClr>
            </a:solidFill>
            <a:miter lim="800000"/>
          </a:ln>
        </p:spPr>
        <p:txBody>
          <a:bodyPr/>
          <a:lstStyle>
            <a:lvl1pPr marL="0" indent="0">
              <a:buNone/>
              <a:defRPr/>
            </a:lvl1pPr>
          </a:lstStyle>
          <a:p>
            <a:pPr lvl="0"/>
            <a:r>
              <a:rPr lang="de-DE" dirty="0"/>
              <a:t> </a:t>
            </a:r>
          </a:p>
        </p:txBody>
      </p:sp>
      <p:sp>
        <p:nvSpPr>
          <p:cNvPr id="8" name="Textplatzhalter 7">
            <a:extLst>
              <a:ext uri="{FF2B5EF4-FFF2-40B4-BE49-F238E27FC236}">
                <a16:creationId xmlns:a16="http://schemas.microsoft.com/office/drawing/2014/main" id="{DA664902-6268-4A0F-B7FD-441E9CD56958}"/>
              </a:ext>
            </a:extLst>
          </p:cNvPr>
          <p:cNvSpPr>
            <a:spLocks noGrp="1"/>
          </p:cNvSpPr>
          <p:nvPr>
            <p:ph type="body" sz="quarter" idx="22" hasCustomPrompt="1"/>
          </p:nvPr>
        </p:nvSpPr>
        <p:spPr bwMode="gray">
          <a:xfrm>
            <a:off x="542925" y="2190750"/>
            <a:ext cx="2880000" cy="1440000"/>
          </a:xfrm>
        </p:spPr>
        <p:txBody>
          <a:bodyPr anchor="ctr" anchorCtr="0"/>
          <a:lstStyle>
            <a:lvl1pPr marL="0" indent="0" algn="l">
              <a:buNone/>
              <a:defRPr/>
            </a:lvl1pPr>
          </a:lstStyle>
          <a:p>
            <a:pPr lvl="0"/>
            <a:r>
              <a:rPr lang="en-US" dirty="0"/>
              <a:t>Click to edit Master text styles</a:t>
            </a:r>
          </a:p>
        </p:txBody>
      </p:sp>
      <p:sp>
        <p:nvSpPr>
          <p:cNvPr id="10" name="Textplatzhalter 7">
            <a:extLst>
              <a:ext uri="{FF2B5EF4-FFF2-40B4-BE49-F238E27FC236}">
                <a16:creationId xmlns:a16="http://schemas.microsoft.com/office/drawing/2014/main" id="{98A29BD9-450D-4195-B981-7768FB078DCC}"/>
              </a:ext>
            </a:extLst>
          </p:cNvPr>
          <p:cNvSpPr>
            <a:spLocks noGrp="1"/>
          </p:cNvSpPr>
          <p:nvPr>
            <p:ph type="body" sz="quarter" idx="23" hasCustomPrompt="1"/>
          </p:nvPr>
        </p:nvSpPr>
        <p:spPr bwMode="gray">
          <a:xfrm>
            <a:off x="4658448" y="2190750"/>
            <a:ext cx="2880000" cy="1440000"/>
          </a:xfrm>
        </p:spPr>
        <p:txBody>
          <a:bodyPr anchor="ctr" anchorCtr="0"/>
          <a:lstStyle>
            <a:lvl1pPr marL="0" indent="0" algn="l">
              <a:buNone/>
              <a:defRPr/>
            </a:lvl1pPr>
          </a:lstStyle>
          <a:p>
            <a:pPr lvl="0"/>
            <a:r>
              <a:rPr lang="en-US" dirty="0"/>
              <a:t>Click to edit Master text styles</a:t>
            </a:r>
          </a:p>
        </p:txBody>
      </p:sp>
      <p:sp>
        <p:nvSpPr>
          <p:cNvPr id="13" name="Textplatzhalter 7">
            <a:extLst>
              <a:ext uri="{FF2B5EF4-FFF2-40B4-BE49-F238E27FC236}">
                <a16:creationId xmlns:a16="http://schemas.microsoft.com/office/drawing/2014/main" id="{D4D2947E-6570-4EC8-9BE9-BCC0DCACDD7B}"/>
              </a:ext>
            </a:extLst>
          </p:cNvPr>
          <p:cNvSpPr>
            <a:spLocks noGrp="1"/>
          </p:cNvSpPr>
          <p:nvPr>
            <p:ph type="body" sz="quarter" idx="24" hasCustomPrompt="1"/>
          </p:nvPr>
        </p:nvSpPr>
        <p:spPr bwMode="gray">
          <a:xfrm>
            <a:off x="8771116" y="2190750"/>
            <a:ext cx="2880000" cy="1440000"/>
          </a:xfrm>
        </p:spPr>
        <p:txBody>
          <a:bodyPr anchor="ctr" anchorCtr="0"/>
          <a:lstStyle>
            <a:lvl1pPr marL="0" indent="0" algn="l">
              <a:buNone/>
              <a:defRPr/>
            </a:lvl1pPr>
          </a:lstStyle>
          <a:p>
            <a:pPr lvl="0"/>
            <a:r>
              <a:rPr lang="en-US" dirty="0"/>
              <a:t>Click to edit Master text styles</a:t>
            </a:r>
          </a:p>
        </p:txBody>
      </p:sp>
      <p:sp>
        <p:nvSpPr>
          <p:cNvPr id="14" name="Textplatzhalter 7">
            <a:extLst>
              <a:ext uri="{FF2B5EF4-FFF2-40B4-BE49-F238E27FC236}">
                <a16:creationId xmlns:a16="http://schemas.microsoft.com/office/drawing/2014/main" id="{5B304DC4-756D-4AE5-9F2A-88624256C33C}"/>
              </a:ext>
            </a:extLst>
          </p:cNvPr>
          <p:cNvSpPr>
            <a:spLocks noGrp="1"/>
          </p:cNvSpPr>
          <p:nvPr>
            <p:ph type="body" sz="quarter" idx="25" hasCustomPrompt="1"/>
          </p:nvPr>
        </p:nvSpPr>
        <p:spPr bwMode="gray">
          <a:xfrm>
            <a:off x="542925" y="4743450"/>
            <a:ext cx="2880000" cy="1440000"/>
          </a:xfrm>
        </p:spPr>
        <p:txBody>
          <a:bodyPr anchor="ctr" anchorCtr="0"/>
          <a:lstStyle>
            <a:lvl1pPr marL="0" indent="0" algn="l">
              <a:buNone/>
              <a:defRPr/>
            </a:lvl1pPr>
          </a:lstStyle>
          <a:p>
            <a:pPr lvl="0"/>
            <a:r>
              <a:rPr lang="en-US" dirty="0"/>
              <a:t>Click to edit Master text styles</a:t>
            </a:r>
          </a:p>
        </p:txBody>
      </p:sp>
      <p:sp>
        <p:nvSpPr>
          <p:cNvPr id="15" name="Textplatzhalter 7">
            <a:extLst>
              <a:ext uri="{FF2B5EF4-FFF2-40B4-BE49-F238E27FC236}">
                <a16:creationId xmlns:a16="http://schemas.microsoft.com/office/drawing/2014/main" id="{83534B80-78BA-4767-AEB7-2B72AA06FB02}"/>
              </a:ext>
            </a:extLst>
          </p:cNvPr>
          <p:cNvSpPr>
            <a:spLocks noGrp="1"/>
          </p:cNvSpPr>
          <p:nvPr>
            <p:ph type="body" sz="quarter" idx="26" hasCustomPrompt="1"/>
          </p:nvPr>
        </p:nvSpPr>
        <p:spPr bwMode="gray">
          <a:xfrm>
            <a:off x="4655593" y="4743450"/>
            <a:ext cx="2880000" cy="1440000"/>
          </a:xfrm>
        </p:spPr>
        <p:txBody>
          <a:bodyPr anchor="ctr" anchorCtr="0"/>
          <a:lstStyle>
            <a:lvl1pPr marL="0" indent="0" algn="l">
              <a:buNone/>
              <a:defRPr/>
            </a:lvl1pPr>
          </a:lstStyle>
          <a:p>
            <a:pPr lvl="0"/>
            <a:r>
              <a:rPr lang="en-US" dirty="0"/>
              <a:t>Click to edit Master text styles</a:t>
            </a:r>
          </a:p>
        </p:txBody>
      </p:sp>
      <p:sp>
        <p:nvSpPr>
          <p:cNvPr id="16" name="Textplatzhalter 7">
            <a:extLst>
              <a:ext uri="{FF2B5EF4-FFF2-40B4-BE49-F238E27FC236}">
                <a16:creationId xmlns:a16="http://schemas.microsoft.com/office/drawing/2014/main" id="{FE7D14E2-1903-41B1-A7A1-2C06D2BE6FFF}"/>
              </a:ext>
            </a:extLst>
          </p:cNvPr>
          <p:cNvSpPr>
            <a:spLocks noGrp="1"/>
          </p:cNvSpPr>
          <p:nvPr>
            <p:ph type="body" sz="quarter" idx="27" hasCustomPrompt="1"/>
          </p:nvPr>
        </p:nvSpPr>
        <p:spPr bwMode="gray">
          <a:xfrm>
            <a:off x="8771116" y="4743450"/>
            <a:ext cx="2880000" cy="1440000"/>
          </a:xfrm>
        </p:spPr>
        <p:txBody>
          <a:bodyPr anchor="ctr" anchorCtr="0"/>
          <a:lstStyle>
            <a:lvl1pPr marL="0" indent="0" algn="l">
              <a:buNone/>
              <a:defRPr/>
            </a:lvl1pPr>
          </a:lstStyle>
          <a:p>
            <a:pPr lvl="0"/>
            <a:r>
              <a:rPr lang="en-US" dirty="0"/>
              <a:t>Click to edit Master text styles</a:t>
            </a:r>
          </a:p>
        </p:txBody>
      </p:sp>
      <p:sp>
        <p:nvSpPr>
          <p:cNvPr id="17" name="Textplatzhalter 44">
            <a:extLst>
              <a:ext uri="{FF2B5EF4-FFF2-40B4-BE49-F238E27FC236}">
                <a16:creationId xmlns:a16="http://schemas.microsoft.com/office/drawing/2014/main" id="{9E29A4B4-6FD9-491B-9184-D4CAA1DE75B2}"/>
              </a:ext>
            </a:extLst>
          </p:cNvPr>
          <p:cNvSpPr>
            <a:spLocks noGrp="1"/>
          </p:cNvSpPr>
          <p:nvPr>
            <p:ph type="body" sz="quarter" idx="28" hasCustomPrompt="1"/>
          </p:nvPr>
        </p:nvSpPr>
        <p:spPr bwMode="gray">
          <a:xfrm>
            <a:off x="5735953" y="4187100"/>
            <a:ext cx="720094" cy="0"/>
          </a:xfrm>
          <a:ln w="6350" cap="sq">
            <a:solidFill>
              <a:schemeClr val="accent2">
                <a:lumMod val="60000"/>
                <a:lumOff val="40000"/>
              </a:schemeClr>
            </a:solidFill>
            <a:miter lim="800000"/>
          </a:ln>
        </p:spPr>
        <p:txBody>
          <a:bodyPr/>
          <a:lstStyle>
            <a:lvl1pPr marL="0" indent="0">
              <a:buNone/>
              <a:defRPr/>
            </a:lvl1pPr>
          </a:lstStyle>
          <a:p>
            <a:pPr lvl="0"/>
            <a:r>
              <a:rPr lang="de-DE" dirty="0"/>
              <a:t> </a:t>
            </a:r>
          </a:p>
        </p:txBody>
      </p:sp>
      <p:sp>
        <p:nvSpPr>
          <p:cNvPr id="18" name="Textplatzhalter 44">
            <a:extLst>
              <a:ext uri="{FF2B5EF4-FFF2-40B4-BE49-F238E27FC236}">
                <a16:creationId xmlns:a16="http://schemas.microsoft.com/office/drawing/2014/main" id="{806A558C-E424-4D80-A980-CFEC25BE10F1}"/>
              </a:ext>
            </a:extLst>
          </p:cNvPr>
          <p:cNvSpPr>
            <a:spLocks noGrp="1"/>
          </p:cNvSpPr>
          <p:nvPr>
            <p:ph type="body" sz="quarter" idx="29" hasCustomPrompt="1"/>
          </p:nvPr>
        </p:nvSpPr>
        <p:spPr bwMode="gray">
          <a:xfrm>
            <a:off x="9851069" y="4187100"/>
            <a:ext cx="720094" cy="0"/>
          </a:xfrm>
          <a:ln w="6350" cap="sq">
            <a:solidFill>
              <a:schemeClr val="accent2">
                <a:lumMod val="60000"/>
                <a:lumOff val="40000"/>
              </a:schemeClr>
            </a:solidFill>
            <a:miter lim="800000"/>
          </a:ln>
        </p:spPr>
        <p:txBody>
          <a:bodyPr/>
          <a:lstStyle>
            <a:lvl1pPr marL="0" indent="0">
              <a:buNone/>
              <a:defRPr/>
            </a:lvl1pPr>
          </a:lstStyle>
          <a:p>
            <a:pPr lvl="0"/>
            <a:r>
              <a:rPr lang="de-DE" dirty="0"/>
              <a:t> </a:t>
            </a:r>
          </a:p>
        </p:txBody>
      </p:sp>
      <p:sp>
        <p:nvSpPr>
          <p:cNvPr id="19" name="Textplatzhalter 44">
            <a:extLst>
              <a:ext uri="{FF2B5EF4-FFF2-40B4-BE49-F238E27FC236}">
                <a16:creationId xmlns:a16="http://schemas.microsoft.com/office/drawing/2014/main" id="{AF7945C8-3AEF-495C-8EFA-69FB4AF21BEA}"/>
              </a:ext>
            </a:extLst>
          </p:cNvPr>
          <p:cNvSpPr>
            <a:spLocks noGrp="1"/>
          </p:cNvSpPr>
          <p:nvPr>
            <p:ph type="body" sz="quarter" idx="30" hasCustomPrompt="1"/>
          </p:nvPr>
        </p:nvSpPr>
        <p:spPr bwMode="gray">
          <a:xfrm rot="5400000">
            <a:off x="3677785" y="2910750"/>
            <a:ext cx="720094" cy="0"/>
          </a:xfrm>
          <a:ln w="6350" cap="sq">
            <a:solidFill>
              <a:schemeClr val="accent2">
                <a:lumMod val="60000"/>
                <a:lumOff val="40000"/>
              </a:schemeClr>
            </a:solidFill>
            <a:miter lim="800000"/>
          </a:ln>
        </p:spPr>
        <p:txBody>
          <a:bodyPr/>
          <a:lstStyle>
            <a:lvl1pPr marL="0" indent="0">
              <a:buNone/>
              <a:defRPr/>
            </a:lvl1pPr>
          </a:lstStyle>
          <a:p>
            <a:pPr lvl="0"/>
            <a:r>
              <a:rPr lang="de-DE" dirty="0"/>
              <a:t> </a:t>
            </a:r>
          </a:p>
        </p:txBody>
      </p:sp>
      <p:sp>
        <p:nvSpPr>
          <p:cNvPr id="20" name="Textplatzhalter 44">
            <a:extLst>
              <a:ext uri="{FF2B5EF4-FFF2-40B4-BE49-F238E27FC236}">
                <a16:creationId xmlns:a16="http://schemas.microsoft.com/office/drawing/2014/main" id="{F1E183F5-7C4F-4500-9D53-CE2DF093EE65}"/>
              </a:ext>
            </a:extLst>
          </p:cNvPr>
          <p:cNvSpPr>
            <a:spLocks noGrp="1"/>
          </p:cNvSpPr>
          <p:nvPr>
            <p:ph type="body" sz="quarter" idx="31" hasCustomPrompt="1"/>
          </p:nvPr>
        </p:nvSpPr>
        <p:spPr bwMode="gray">
          <a:xfrm rot="5400000">
            <a:off x="3677785" y="5463450"/>
            <a:ext cx="720094" cy="0"/>
          </a:xfrm>
          <a:ln w="6350" cap="sq">
            <a:solidFill>
              <a:schemeClr val="accent2">
                <a:lumMod val="60000"/>
                <a:lumOff val="40000"/>
              </a:schemeClr>
            </a:solidFill>
            <a:miter lim="800000"/>
          </a:ln>
        </p:spPr>
        <p:txBody>
          <a:bodyPr/>
          <a:lstStyle>
            <a:lvl1pPr marL="0" indent="0">
              <a:buNone/>
              <a:defRPr/>
            </a:lvl1pPr>
          </a:lstStyle>
          <a:p>
            <a:pPr lvl="0"/>
            <a:r>
              <a:rPr lang="de-DE" dirty="0"/>
              <a:t> </a:t>
            </a:r>
          </a:p>
        </p:txBody>
      </p:sp>
      <p:sp>
        <p:nvSpPr>
          <p:cNvPr id="21" name="Textplatzhalter 44">
            <a:extLst>
              <a:ext uri="{FF2B5EF4-FFF2-40B4-BE49-F238E27FC236}">
                <a16:creationId xmlns:a16="http://schemas.microsoft.com/office/drawing/2014/main" id="{B93FD659-1ADC-4D1F-9D6F-335A83638F91}"/>
              </a:ext>
            </a:extLst>
          </p:cNvPr>
          <p:cNvSpPr>
            <a:spLocks noGrp="1"/>
          </p:cNvSpPr>
          <p:nvPr>
            <p:ph type="body" sz="quarter" idx="32" hasCustomPrompt="1"/>
          </p:nvPr>
        </p:nvSpPr>
        <p:spPr bwMode="gray">
          <a:xfrm rot="5400000">
            <a:off x="7793308" y="2910750"/>
            <a:ext cx="720094" cy="0"/>
          </a:xfrm>
          <a:ln w="6350" cap="sq">
            <a:solidFill>
              <a:schemeClr val="accent2">
                <a:lumMod val="60000"/>
                <a:lumOff val="40000"/>
              </a:schemeClr>
            </a:solidFill>
            <a:miter lim="800000"/>
          </a:ln>
        </p:spPr>
        <p:txBody>
          <a:bodyPr/>
          <a:lstStyle>
            <a:lvl1pPr marL="0" indent="0">
              <a:buNone/>
              <a:defRPr/>
            </a:lvl1pPr>
          </a:lstStyle>
          <a:p>
            <a:pPr lvl="0"/>
            <a:r>
              <a:rPr lang="de-DE" dirty="0"/>
              <a:t> </a:t>
            </a:r>
          </a:p>
        </p:txBody>
      </p:sp>
      <p:sp>
        <p:nvSpPr>
          <p:cNvPr id="22" name="Textplatzhalter 44">
            <a:extLst>
              <a:ext uri="{FF2B5EF4-FFF2-40B4-BE49-F238E27FC236}">
                <a16:creationId xmlns:a16="http://schemas.microsoft.com/office/drawing/2014/main" id="{0A25E492-569C-4A89-8F43-0A73C694D399}"/>
              </a:ext>
            </a:extLst>
          </p:cNvPr>
          <p:cNvSpPr>
            <a:spLocks noGrp="1"/>
          </p:cNvSpPr>
          <p:nvPr>
            <p:ph type="body" sz="quarter" idx="33" hasCustomPrompt="1"/>
          </p:nvPr>
        </p:nvSpPr>
        <p:spPr bwMode="gray">
          <a:xfrm rot="5400000">
            <a:off x="7793308" y="5463450"/>
            <a:ext cx="720094" cy="0"/>
          </a:xfrm>
          <a:ln w="6350" cap="sq">
            <a:solidFill>
              <a:schemeClr val="accent2">
                <a:lumMod val="60000"/>
                <a:lumOff val="40000"/>
              </a:schemeClr>
            </a:solidFill>
            <a:miter lim="800000"/>
          </a:ln>
        </p:spPr>
        <p:txBody>
          <a:bodyPr/>
          <a:lstStyle>
            <a:lvl1pPr marL="0" indent="0">
              <a:buNone/>
              <a:defRPr/>
            </a:lvl1pPr>
          </a:lstStyle>
          <a:p>
            <a:pPr lvl="0"/>
            <a:r>
              <a:rPr lang="de-DE" dirty="0"/>
              <a:t> </a:t>
            </a:r>
          </a:p>
        </p:txBody>
      </p:sp>
    </p:spTree>
    <p:extLst>
      <p:ext uri="{BB962C8B-B14F-4D97-AF65-F5344CB8AC3E}">
        <p14:creationId xmlns:p14="http://schemas.microsoft.com/office/powerpoint/2010/main" val="2843756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29_CLOSING CONTACT V1">
    <p:spTree>
      <p:nvGrpSpPr>
        <p:cNvPr id="1" name=""/>
        <p:cNvGrpSpPr/>
        <p:nvPr/>
      </p:nvGrpSpPr>
      <p:grpSpPr>
        <a:xfrm>
          <a:off x="0" y="0"/>
          <a:ext cx="0" cy="0"/>
          <a:chOff x="0" y="0"/>
          <a:chExt cx="0" cy="0"/>
        </a:xfrm>
      </p:grpSpPr>
      <p:sp>
        <p:nvSpPr>
          <p:cNvPr id="69" name="Bildplatzhalter 68">
            <a:extLst>
              <a:ext uri="{FF2B5EF4-FFF2-40B4-BE49-F238E27FC236}">
                <a16:creationId xmlns:a16="http://schemas.microsoft.com/office/drawing/2014/main" id="{A3495474-9E4C-4CE8-9BF9-5AE0C2151673}"/>
              </a:ext>
            </a:extLst>
          </p:cNvPr>
          <p:cNvSpPr>
            <a:spLocks noGrp="1" noChangeAspect="1"/>
          </p:cNvSpPr>
          <p:nvPr>
            <p:ph type="pic" sz="quarter" idx="17" hasCustomPrompt="1"/>
          </p:nvPr>
        </p:nvSpPr>
        <p:spPr bwMode="gray">
          <a:xfrm>
            <a:off x="4336038" y="0"/>
            <a:ext cx="7855962" cy="6301616"/>
          </a:xfrm>
          <a:custGeom>
            <a:avLst/>
            <a:gdLst>
              <a:gd name="connsiteX0" fmla="*/ 0 w 7854939"/>
              <a:gd name="connsiteY0" fmla="*/ 0 h 6301616"/>
              <a:gd name="connsiteX1" fmla="*/ 3451066 w 7854939"/>
              <a:gd name="connsiteY1" fmla="*/ 0 h 6301616"/>
              <a:gd name="connsiteX2" fmla="*/ 6908985 w 7854939"/>
              <a:gd name="connsiteY2" fmla="*/ 0 h 6301616"/>
              <a:gd name="connsiteX3" fmla="*/ 7854939 w 7854939"/>
              <a:gd name="connsiteY3" fmla="*/ 0 h 6301616"/>
              <a:gd name="connsiteX4" fmla="*/ 7854939 w 7854939"/>
              <a:gd name="connsiteY4" fmla="*/ 520820 h 6301616"/>
              <a:gd name="connsiteX5" fmla="*/ 4095746 w 7854939"/>
              <a:gd name="connsiteY5" fmla="*/ 6301616 h 6301616"/>
              <a:gd name="connsiteX6" fmla="*/ 3448401 w 7854939"/>
              <a:gd name="connsiteY6" fmla="*/ 5306170 h 6301616"/>
              <a:gd name="connsiteX7" fmla="*/ 0 w 7854939"/>
              <a:gd name="connsiteY7" fmla="*/ 3300 h 630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54939" h="6301616">
                <a:moveTo>
                  <a:pt x="0" y="0"/>
                </a:moveTo>
                <a:lnTo>
                  <a:pt x="3451066" y="0"/>
                </a:lnTo>
                <a:lnTo>
                  <a:pt x="6908985" y="0"/>
                </a:lnTo>
                <a:lnTo>
                  <a:pt x="7854939" y="0"/>
                </a:lnTo>
                <a:lnTo>
                  <a:pt x="7854939" y="520820"/>
                </a:lnTo>
                <a:lnTo>
                  <a:pt x="4095746" y="6301616"/>
                </a:lnTo>
                <a:lnTo>
                  <a:pt x="3448401" y="5306170"/>
                </a:lnTo>
                <a:lnTo>
                  <a:pt x="0" y="3300"/>
                </a:lnTo>
                <a:close/>
              </a:path>
            </a:pathLst>
          </a:custGeom>
          <a:solidFill>
            <a:schemeClr val="bg1">
              <a:lumMod val="85000"/>
            </a:schemeClr>
          </a:solidFill>
        </p:spPr>
        <p:txBody>
          <a:bodyPr wrap="square" lIns="0" tIns="0" rIns="0" bIns="0" anchor="ctr" anchorCtr="0">
            <a:noAutofit/>
          </a:bodyPr>
          <a:lstStyle>
            <a:lvl1pPr marL="0" indent="0" algn="ctr">
              <a:buFont typeface="Arial" panose="020B0604020202020204" pitchFamily="34" charset="0"/>
              <a:buNone/>
              <a:defRPr>
                <a:solidFill>
                  <a:schemeClr val="tx1"/>
                </a:solidFill>
              </a:defRPr>
            </a:lvl1pPr>
          </a:lstStyle>
          <a:p>
            <a:r>
              <a:rPr lang="en-US" dirty="0"/>
              <a:t>Picture</a:t>
            </a:r>
          </a:p>
        </p:txBody>
      </p:sp>
      <p:pic>
        <p:nvPicPr>
          <p:cNvPr id="6" name="Grafik 5" descr="Ein Bild, das Zeichnung enthält.&#10;&#10;Automatisch generierte Beschreibung">
            <a:extLst>
              <a:ext uri="{FF2B5EF4-FFF2-40B4-BE49-F238E27FC236}">
                <a16:creationId xmlns:a16="http://schemas.microsoft.com/office/drawing/2014/main" id="{D791919E-785E-4FEC-AD1D-8D57681CF19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gray">
          <a:xfrm>
            <a:off x="379260" y="687790"/>
            <a:ext cx="1800234" cy="644400"/>
          </a:xfrm>
          <a:prstGeom prst="rect">
            <a:avLst/>
          </a:prstGeom>
        </p:spPr>
      </p:pic>
      <p:sp>
        <p:nvSpPr>
          <p:cNvPr id="73" name="Textplatzhalter 72">
            <a:extLst>
              <a:ext uri="{FF2B5EF4-FFF2-40B4-BE49-F238E27FC236}">
                <a16:creationId xmlns:a16="http://schemas.microsoft.com/office/drawing/2014/main" id="{EF471267-CA8F-4C6A-A9DE-0BD8CBB49C83}"/>
              </a:ext>
            </a:extLst>
          </p:cNvPr>
          <p:cNvSpPr>
            <a:spLocks noGrp="1"/>
          </p:cNvSpPr>
          <p:nvPr>
            <p:ph type="body" sz="quarter" idx="18" hasCustomPrompt="1"/>
          </p:nvPr>
        </p:nvSpPr>
        <p:spPr bwMode="gray">
          <a:xfrm>
            <a:off x="7781288" y="0"/>
            <a:ext cx="4410712" cy="6305412"/>
          </a:xfrm>
          <a:custGeom>
            <a:avLst/>
            <a:gdLst>
              <a:gd name="connsiteX0" fmla="*/ 3463480 w 4410138"/>
              <a:gd name="connsiteY0" fmla="*/ 0 h 6305412"/>
              <a:gd name="connsiteX1" fmla="*/ 4410138 w 4410138"/>
              <a:gd name="connsiteY1" fmla="*/ 0 h 6305412"/>
              <a:gd name="connsiteX2" fmla="*/ 4410138 w 4410138"/>
              <a:gd name="connsiteY2" fmla="*/ 521087 h 6305412"/>
              <a:gd name="connsiteX3" fmla="*/ 647878 w 4410138"/>
              <a:gd name="connsiteY3" fmla="*/ 6305412 h 6305412"/>
              <a:gd name="connsiteX4" fmla="*/ 0 w 4410138"/>
              <a:gd name="connsiteY4" fmla="*/ 5309324 h 6305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10138" h="6305412">
                <a:moveTo>
                  <a:pt x="3463480" y="0"/>
                </a:moveTo>
                <a:lnTo>
                  <a:pt x="4410138" y="0"/>
                </a:lnTo>
                <a:lnTo>
                  <a:pt x="4410138" y="521087"/>
                </a:lnTo>
                <a:lnTo>
                  <a:pt x="647878" y="6305412"/>
                </a:lnTo>
                <a:lnTo>
                  <a:pt x="0" y="5309324"/>
                </a:lnTo>
                <a:close/>
              </a:path>
            </a:pathLst>
          </a:custGeom>
          <a:solidFill>
            <a:schemeClr val="tx1">
              <a:alpha val="50000"/>
            </a:schemeClr>
          </a:solidFill>
        </p:spPr>
        <p:txBody>
          <a:bodyPr wrap="square">
            <a:noAutofit/>
          </a:bodyPr>
          <a:lstStyle>
            <a:lvl1pPr marL="0" indent="0">
              <a:buNone/>
              <a:defRPr/>
            </a:lvl1pPr>
          </a:lstStyle>
          <a:p>
            <a:pPr lvl="0"/>
            <a:r>
              <a:rPr lang="de-DE" dirty="0"/>
              <a:t> </a:t>
            </a:r>
          </a:p>
        </p:txBody>
      </p:sp>
      <p:sp>
        <p:nvSpPr>
          <p:cNvPr id="77" name="Textplatzhalter 76">
            <a:extLst>
              <a:ext uri="{FF2B5EF4-FFF2-40B4-BE49-F238E27FC236}">
                <a16:creationId xmlns:a16="http://schemas.microsoft.com/office/drawing/2014/main" id="{0450077C-56C6-42D9-9C9B-0003020F6FD5}"/>
              </a:ext>
            </a:extLst>
          </p:cNvPr>
          <p:cNvSpPr>
            <a:spLocks noGrp="1"/>
          </p:cNvSpPr>
          <p:nvPr>
            <p:ph type="body" sz="quarter" idx="19" hasCustomPrompt="1"/>
          </p:nvPr>
        </p:nvSpPr>
        <p:spPr bwMode="gray">
          <a:xfrm>
            <a:off x="7620992" y="0"/>
            <a:ext cx="1620211" cy="1152000"/>
          </a:xfrm>
          <a:blipFill>
            <a:blip r:embed="rId3" cstate="screen">
              <a:extLst>
                <a:ext uri="{28A0092B-C50C-407E-A947-70E740481C1C}">
                  <a14:useLocalDpi xmlns:a14="http://schemas.microsoft.com/office/drawing/2010/main"/>
                </a:ext>
              </a:extLst>
            </a:blip>
            <a:stretch>
              <a:fillRect/>
            </a:stretch>
          </a:blipFill>
        </p:spPr>
        <p:txBody>
          <a:bodyPr/>
          <a:lstStyle>
            <a:lvl1pPr marL="0" indent="0">
              <a:buNone/>
              <a:defRPr/>
            </a:lvl1pPr>
          </a:lstStyle>
          <a:p>
            <a:pPr lvl="0"/>
            <a:r>
              <a:rPr lang="de-DE" dirty="0"/>
              <a:t> </a:t>
            </a:r>
          </a:p>
        </p:txBody>
      </p:sp>
      <p:grpSp>
        <p:nvGrpSpPr>
          <p:cNvPr id="81" name="Gruppieren 80">
            <a:extLst>
              <a:ext uri="{FF2B5EF4-FFF2-40B4-BE49-F238E27FC236}">
                <a16:creationId xmlns:a16="http://schemas.microsoft.com/office/drawing/2014/main" id="{A2E5134C-83DB-44B3-82A1-D052CBA4AB55}"/>
              </a:ext>
            </a:extLst>
          </p:cNvPr>
          <p:cNvGrpSpPr/>
          <p:nvPr userDrawn="1"/>
        </p:nvGrpSpPr>
        <p:grpSpPr bwMode="gray">
          <a:xfrm>
            <a:off x="-739146" y="-737252"/>
            <a:ext cx="12390264" cy="7642152"/>
            <a:chOff x="-739050" y="-737252"/>
            <a:chExt cx="12388651" cy="7642152"/>
          </a:xfrm>
        </p:grpSpPr>
        <p:grpSp>
          <p:nvGrpSpPr>
            <p:cNvPr id="82" name="Helpline">
              <a:extLst>
                <a:ext uri="{FF2B5EF4-FFF2-40B4-BE49-F238E27FC236}">
                  <a16:creationId xmlns:a16="http://schemas.microsoft.com/office/drawing/2014/main" id="{55EA0D82-91B1-46BC-8E16-A6CD9686A79C}"/>
                </a:ext>
              </a:extLst>
            </p:cNvPr>
            <p:cNvGrpSpPr/>
            <p:nvPr userDrawn="1"/>
          </p:nvGrpSpPr>
          <p:grpSpPr bwMode="gray">
            <a:xfrm>
              <a:off x="540001" y="-737252"/>
              <a:ext cx="900000" cy="720000"/>
              <a:chOff x="540001" y="-737252"/>
              <a:chExt cx="900000" cy="720000"/>
            </a:xfrm>
          </p:grpSpPr>
          <p:cxnSp>
            <p:nvCxnSpPr>
              <p:cNvPr id="95" name="Line">
                <a:extLst>
                  <a:ext uri="{FF2B5EF4-FFF2-40B4-BE49-F238E27FC236}">
                    <a16:creationId xmlns:a16="http://schemas.microsoft.com/office/drawing/2014/main" id="{51131EAC-4679-4DD3-B7B0-4D8D26887CF9}"/>
                  </a:ext>
                </a:extLst>
              </p:cNvPr>
              <p:cNvCxnSpPr/>
              <p:nvPr userDrawn="1"/>
            </p:nvCxnSpPr>
            <p:spPr bwMode="gray">
              <a:xfrm flipV="1">
                <a:off x="540002" y="-737252"/>
                <a:ext cx="0" cy="720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96" name="Text">
                <a:extLst>
                  <a:ext uri="{FF2B5EF4-FFF2-40B4-BE49-F238E27FC236}">
                    <a16:creationId xmlns:a16="http://schemas.microsoft.com/office/drawing/2014/main" id="{9AE3696E-4C53-4CA4-9713-F1AB1D13B4BF}"/>
                  </a:ext>
                </a:extLst>
              </p:cNvPr>
              <p:cNvSpPr txBox="1"/>
              <p:nvPr userDrawn="1"/>
            </p:nvSpPr>
            <p:spPr bwMode="gray">
              <a:xfrm>
                <a:off x="540001" y="-720000"/>
                <a:ext cx="900000" cy="540000"/>
              </a:xfrm>
              <a:prstGeom prst="rect">
                <a:avLst/>
              </a:prstGeom>
              <a:noFill/>
            </p:spPr>
            <p:txBody>
              <a:bodyPr wrap="square" lIns="72000" tIns="0" rIns="0" bIns="0" rtlCol="0">
                <a:noAutofit/>
              </a:bodyPr>
              <a:lstStyle/>
              <a:p>
                <a:pPr>
                  <a:lnSpc>
                    <a:spcPct val="90000"/>
                  </a:lnSpc>
                  <a:spcAft>
                    <a:spcPts val="1000"/>
                  </a:spcAft>
                </a:pPr>
                <a:r>
                  <a:rPr lang="en-US" sz="1200" noProof="0" dirty="0"/>
                  <a:t>Position Helpline</a:t>
                </a:r>
                <a:br>
                  <a:rPr lang="en-US" sz="1200" noProof="0" dirty="0"/>
                </a:br>
                <a:r>
                  <a:rPr lang="en-US" sz="1200" noProof="0" dirty="0"/>
                  <a:t>15,42</a:t>
                </a:r>
              </a:p>
            </p:txBody>
          </p:sp>
        </p:grpSp>
        <p:grpSp>
          <p:nvGrpSpPr>
            <p:cNvPr id="83" name="Helpline">
              <a:extLst>
                <a:ext uri="{FF2B5EF4-FFF2-40B4-BE49-F238E27FC236}">
                  <a16:creationId xmlns:a16="http://schemas.microsoft.com/office/drawing/2014/main" id="{D07576D4-2603-42AA-B659-F2C34B6C7B83}"/>
                </a:ext>
              </a:extLst>
            </p:cNvPr>
            <p:cNvGrpSpPr/>
            <p:nvPr userDrawn="1"/>
          </p:nvGrpSpPr>
          <p:grpSpPr bwMode="gray">
            <a:xfrm>
              <a:off x="10749601" y="-737252"/>
              <a:ext cx="900000" cy="720000"/>
              <a:chOff x="10749601" y="-737252"/>
              <a:chExt cx="900000" cy="720000"/>
            </a:xfrm>
          </p:grpSpPr>
          <p:cxnSp>
            <p:nvCxnSpPr>
              <p:cNvPr id="93" name="Line">
                <a:extLst>
                  <a:ext uri="{FF2B5EF4-FFF2-40B4-BE49-F238E27FC236}">
                    <a16:creationId xmlns:a16="http://schemas.microsoft.com/office/drawing/2014/main" id="{D31B6556-5F82-4C52-9754-EE9DCF6567F4}"/>
                  </a:ext>
                </a:extLst>
              </p:cNvPr>
              <p:cNvCxnSpPr/>
              <p:nvPr userDrawn="1"/>
            </p:nvCxnSpPr>
            <p:spPr bwMode="gray">
              <a:xfrm flipV="1">
                <a:off x="11649601" y="-737252"/>
                <a:ext cx="0" cy="720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94" name="Text">
                <a:extLst>
                  <a:ext uri="{FF2B5EF4-FFF2-40B4-BE49-F238E27FC236}">
                    <a16:creationId xmlns:a16="http://schemas.microsoft.com/office/drawing/2014/main" id="{CCBF7242-F50A-42A1-A62A-4D80949DEF30}"/>
                  </a:ext>
                </a:extLst>
              </p:cNvPr>
              <p:cNvSpPr txBox="1"/>
              <p:nvPr userDrawn="1"/>
            </p:nvSpPr>
            <p:spPr bwMode="gray">
              <a:xfrm>
                <a:off x="10749601" y="-720000"/>
                <a:ext cx="900000" cy="540000"/>
              </a:xfrm>
              <a:prstGeom prst="rect">
                <a:avLst/>
              </a:prstGeom>
              <a:noFill/>
            </p:spPr>
            <p:txBody>
              <a:bodyPr wrap="square" lIns="0" tIns="0" rIns="72000" bIns="0" rtlCol="0">
                <a:noAutofit/>
              </a:bodyPr>
              <a:lstStyle/>
              <a:p>
                <a:pPr algn="r">
                  <a:lnSpc>
                    <a:spcPct val="90000"/>
                  </a:lnSpc>
                  <a:spcAft>
                    <a:spcPts val="1000"/>
                  </a:spcAft>
                </a:pPr>
                <a:r>
                  <a:rPr lang="en-US" sz="1200" noProof="0" dirty="0"/>
                  <a:t>Position Helpline</a:t>
                </a:r>
                <a:br>
                  <a:rPr lang="en-US" sz="1200" noProof="0" dirty="0"/>
                </a:br>
                <a:r>
                  <a:rPr lang="en-US" sz="1200" noProof="0" dirty="0"/>
                  <a:t>15,42</a:t>
                </a:r>
              </a:p>
            </p:txBody>
          </p:sp>
        </p:grpSp>
        <p:grpSp>
          <p:nvGrpSpPr>
            <p:cNvPr id="84" name="Helpline">
              <a:extLst>
                <a:ext uri="{FF2B5EF4-FFF2-40B4-BE49-F238E27FC236}">
                  <a16:creationId xmlns:a16="http://schemas.microsoft.com/office/drawing/2014/main" id="{A08F0B95-4EF9-4B74-8421-B6F6E578E050}"/>
                </a:ext>
              </a:extLst>
            </p:cNvPr>
            <p:cNvGrpSpPr/>
            <p:nvPr userDrawn="1"/>
          </p:nvGrpSpPr>
          <p:grpSpPr bwMode="gray">
            <a:xfrm>
              <a:off x="-739050" y="432000"/>
              <a:ext cx="739050" cy="720000"/>
              <a:chOff x="-739050" y="432000"/>
              <a:chExt cx="739050" cy="720000"/>
            </a:xfrm>
          </p:grpSpPr>
          <p:cxnSp>
            <p:nvCxnSpPr>
              <p:cNvPr id="91" name="Line">
                <a:extLst>
                  <a:ext uri="{FF2B5EF4-FFF2-40B4-BE49-F238E27FC236}">
                    <a16:creationId xmlns:a16="http://schemas.microsoft.com/office/drawing/2014/main" id="{178E6E5C-81AC-46DF-BF46-453701438D3D}"/>
                  </a:ext>
                </a:extLst>
              </p:cNvPr>
              <p:cNvCxnSpPr/>
              <p:nvPr/>
            </p:nvCxnSpPr>
            <p:spPr bwMode="gray">
              <a:xfrm>
                <a:off x="-739050" y="4320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92" name="Text">
                <a:extLst>
                  <a:ext uri="{FF2B5EF4-FFF2-40B4-BE49-F238E27FC236}">
                    <a16:creationId xmlns:a16="http://schemas.microsoft.com/office/drawing/2014/main" id="{13317542-7DC7-4C58-B2B0-8C5F425A4DEF}"/>
                  </a:ext>
                </a:extLst>
              </p:cNvPr>
              <p:cNvSpPr txBox="1"/>
              <p:nvPr userDrawn="1"/>
            </p:nvSpPr>
            <p:spPr bwMode="gray">
              <a:xfrm>
                <a:off x="-720000" y="432000"/>
                <a:ext cx="720000" cy="720000"/>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8,32</a:t>
                </a:r>
              </a:p>
            </p:txBody>
          </p:sp>
        </p:grpSp>
        <p:grpSp>
          <p:nvGrpSpPr>
            <p:cNvPr id="85" name="Helpline">
              <a:extLst>
                <a:ext uri="{FF2B5EF4-FFF2-40B4-BE49-F238E27FC236}">
                  <a16:creationId xmlns:a16="http://schemas.microsoft.com/office/drawing/2014/main" id="{A6874056-5A41-471B-9AB5-A65670C06078}"/>
                </a:ext>
              </a:extLst>
            </p:cNvPr>
            <p:cNvGrpSpPr/>
            <p:nvPr userDrawn="1"/>
          </p:nvGrpSpPr>
          <p:grpSpPr bwMode="gray">
            <a:xfrm>
              <a:off x="-739050" y="2193400"/>
              <a:ext cx="739050" cy="694267"/>
              <a:chOff x="-739050" y="1512000"/>
              <a:chExt cx="739050" cy="694267"/>
            </a:xfrm>
          </p:grpSpPr>
          <p:cxnSp>
            <p:nvCxnSpPr>
              <p:cNvPr id="89" name="Line">
                <a:extLst>
                  <a:ext uri="{FF2B5EF4-FFF2-40B4-BE49-F238E27FC236}">
                    <a16:creationId xmlns:a16="http://schemas.microsoft.com/office/drawing/2014/main" id="{AC3BF443-DD16-4349-ACD6-0CE5761B53C5}"/>
                  </a:ext>
                </a:extLst>
              </p:cNvPr>
              <p:cNvCxnSpPr/>
              <p:nvPr userDrawn="1"/>
            </p:nvCxnSpPr>
            <p:spPr bwMode="gray">
              <a:xfrm>
                <a:off x="-739050" y="15120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90" name="Text">
                <a:extLst>
                  <a:ext uri="{FF2B5EF4-FFF2-40B4-BE49-F238E27FC236}">
                    <a16:creationId xmlns:a16="http://schemas.microsoft.com/office/drawing/2014/main" id="{E4A65D82-BFD3-4E06-A6D6-A013315D8531}"/>
                  </a:ext>
                </a:extLst>
              </p:cNvPr>
              <p:cNvSpPr txBox="1"/>
              <p:nvPr userDrawn="1"/>
            </p:nvSpPr>
            <p:spPr bwMode="gray">
              <a:xfrm>
                <a:off x="-720000" y="1512000"/>
                <a:ext cx="720000" cy="694267"/>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3,44</a:t>
                </a:r>
              </a:p>
            </p:txBody>
          </p:sp>
        </p:grpSp>
        <p:grpSp>
          <p:nvGrpSpPr>
            <p:cNvPr id="86" name="Helpline">
              <a:extLst>
                <a:ext uri="{FF2B5EF4-FFF2-40B4-BE49-F238E27FC236}">
                  <a16:creationId xmlns:a16="http://schemas.microsoft.com/office/drawing/2014/main" id="{9B60A713-E06F-45EA-B933-2A8DC4F9BAC8}"/>
                </a:ext>
              </a:extLst>
            </p:cNvPr>
            <p:cNvGrpSpPr/>
            <p:nvPr userDrawn="1"/>
          </p:nvGrpSpPr>
          <p:grpSpPr bwMode="gray">
            <a:xfrm>
              <a:off x="-739050" y="6184900"/>
              <a:ext cx="739050" cy="720000"/>
              <a:chOff x="-739050" y="5810400"/>
              <a:chExt cx="739050" cy="720000"/>
            </a:xfrm>
          </p:grpSpPr>
          <p:cxnSp>
            <p:nvCxnSpPr>
              <p:cNvPr id="87" name="Line">
                <a:extLst>
                  <a:ext uri="{FF2B5EF4-FFF2-40B4-BE49-F238E27FC236}">
                    <a16:creationId xmlns:a16="http://schemas.microsoft.com/office/drawing/2014/main" id="{43663164-F538-4375-A826-9107AD92E2C9}"/>
                  </a:ext>
                </a:extLst>
              </p:cNvPr>
              <p:cNvCxnSpPr/>
              <p:nvPr userDrawn="1"/>
            </p:nvCxnSpPr>
            <p:spPr bwMode="gray">
              <a:xfrm>
                <a:off x="-739050" y="58104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8" name="Text">
                <a:extLst>
                  <a:ext uri="{FF2B5EF4-FFF2-40B4-BE49-F238E27FC236}">
                    <a16:creationId xmlns:a16="http://schemas.microsoft.com/office/drawing/2014/main" id="{FA6FC76A-18ED-4B8B-9A3E-D248F3ABE1EC}"/>
                  </a:ext>
                </a:extLst>
              </p:cNvPr>
              <p:cNvSpPr txBox="1"/>
              <p:nvPr userDrawn="1"/>
            </p:nvSpPr>
            <p:spPr bwMode="gray">
              <a:xfrm>
                <a:off x="-720000" y="5810400"/>
                <a:ext cx="720000" cy="720000"/>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7,65</a:t>
                </a:r>
              </a:p>
            </p:txBody>
          </p:sp>
        </p:grpSp>
      </p:grpSp>
      <p:sp>
        <p:nvSpPr>
          <p:cNvPr id="25" name="Subtitle">
            <a:extLst>
              <a:ext uri="{FF2B5EF4-FFF2-40B4-BE49-F238E27FC236}">
                <a16:creationId xmlns:a16="http://schemas.microsoft.com/office/drawing/2014/main" id="{E4AA26F4-23DF-4584-A40F-BA529DB7CE34}"/>
              </a:ext>
            </a:extLst>
          </p:cNvPr>
          <p:cNvSpPr>
            <a:spLocks noGrp="1"/>
          </p:cNvSpPr>
          <p:nvPr>
            <p:ph type="body" sz="quarter" idx="13" hasCustomPrompt="1"/>
          </p:nvPr>
        </p:nvSpPr>
        <p:spPr bwMode="gray">
          <a:xfrm>
            <a:off x="540070" y="3784073"/>
            <a:ext cx="5339495" cy="250218"/>
          </a:xfrm>
        </p:spPr>
        <p:txBody>
          <a:bodyPr/>
          <a:lstStyle>
            <a:lvl1pPr marL="0" indent="0">
              <a:buNone/>
              <a:defRPr sz="1800" cap="none" spc="200" baseline="0">
                <a:solidFill>
                  <a:schemeClr val="accent2">
                    <a:lumMod val="60000"/>
                    <a:lumOff val="40000"/>
                  </a:schemeClr>
                </a:solidFill>
                <a:latin typeface="+mj-lt"/>
              </a:defRPr>
            </a:lvl1pPr>
          </a:lstStyle>
          <a:p>
            <a:pPr lvl="0"/>
            <a:r>
              <a:rPr lang="en-US" dirty="0"/>
              <a:t>Contact</a:t>
            </a:r>
          </a:p>
        </p:txBody>
      </p:sp>
      <p:sp>
        <p:nvSpPr>
          <p:cNvPr id="27" name="Subtitle">
            <a:extLst>
              <a:ext uri="{FF2B5EF4-FFF2-40B4-BE49-F238E27FC236}">
                <a16:creationId xmlns:a16="http://schemas.microsoft.com/office/drawing/2014/main" id="{79CBB4BA-5DDD-4FA8-A2F7-8BE2F1BE13DD}"/>
              </a:ext>
            </a:extLst>
          </p:cNvPr>
          <p:cNvSpPr>
            <a:spLocks noGrp="1"/>
          </p:cNvSpPr>
          <p:nvPr>
            <p:ph type="body" sz="quarter" idx="20" hasCustomPrompt="1"/>
          </p:nvPr>
        </p:nvSpPr>
        <p:spPr bwMode="gray">
          <a:xfrm>
            <a:off x="540070" y="5346173"/>
            <a:ext cx="5339495" cy="250218"/>
          </a:xfrm>
        </p:spPr>
        <p:txBody>
          <a:bodyPr/>
          <a:lstStyle>
            <a:lvl1pPr marL="0" indent="0">
              <a:buNone/>
              <a:defRPr sz="1800" cap="none" spc="200" baseline="0">
                <a:solidFill>
                  <a:schemeClr val="accent2">
                    <a:lumMod val="60000"/>
                    <a:lumOff val="40000"/>
                  </a:schemeClr>
                </a:solidFill>
                <a:latin typeface="+mj-lt"/>
              </a:defRPr>
            </a:lvl1pPr>
          </a:lstStyle>
          <a:p>
            <a:pPr lvl="0"/>
            <a:r>
              <a:rPr lang="en-US" dirty="0"/>
              <a:t>Speaker</a:t>
            </a:r>
          </a:p>
        </p:txBody>
      </p:sp>
      <p:sp>
        <p:nvSpPr>
          <p:cNvPr id="29" name="Textplatzhalter 44">
            <a:extLst>
              <a:ext uri="{FF2B5EF4-FFF2-40B4-BE49-F238E27FC236}">
                <a16:creationId xmlns:a16="http://schemas.microsoft.com/office/drawing/2014/main" id="{602BDDF5-33AC-4783-8BA4-204DCFF7B3F7}"/>
              </a:ext>
            </a:extLst>
          </p:cNvPr>
          <p:cNvSpPr>
            <a:spLocks noGrp="1"/>
          </p:cNvSpPr>
          <p:nvPr>
            <p:ph type="body" sz="quarter" idx="22" hasCustomPrompt="1"/>
          </p:nvPr>
        </p:nvSpPr>
        <p:spPr bwMode="gray">
          <a:xfrm>
            <a:off x="542995" y="5037177"/>
            <a:ext cx="720094" cy="0"/>
          </a:xfrm>
          <a:ln w="6350" cap="sq">
            <a:solidFill>
              <a:schemeClr val="accent2"/>
            </a:solidFill>
            <a:miter lim="800000"/>
          </a:ln>
        </p:spPr>
        <p:txBody>
          <a:bodyPr/>
          <a:lstStyle>
            <a:lvl1pPr marL="0" indent="0">
              <a:buNone/>
              <a:defRPr/>
            </a:lvl1pPr>
          </a:lstStyle>
          <a:p>
            <a:pPr lvl="0"/>
            <a:r>
              <a:rPr lang="de-DE" dirty="0"/>
              <a:t> </a:t>
            </a:r>
          </a:p>
        </p:txBody>
      </p:sp>
      <p:sp>
        <p:nvSpPr>
          <p:cNvPr id="31" name="Subtitle">
            <a:extLst>
              <a:ext uri="{FF2B5EF4-FFF2-40B4-BE49-F238E27FC236}">
                <a16:creationId xmlns:a16="http://schemas.microsoft.com/office/drawing/2014/main" id="{57F5075D-5AEB-46E2-BCF9-07D63ECF1DE0}"/>
              </a:ext>
            </a:extLst>
          </p:cNvPr>
          <p:cNvSpPr>
            <a:spLocks noGrp="1"/>
          </p:cNvSpPr>
          <p:nvPr>
            <p:ph type="body" sz="quarter" idx="23" hasCustomPrompt="1"/>
          </p:nvPr>
        </p:nvSpPr>
        <p:spPr bwMode="gray">
          <a:xfrm>
            <a:off x="540070" y="4148385"/>
            <a:ext cx="5339495" cy="597047"/>
          </a:xfrm>
        </p:spPr>
        <p:txBody>
          <a:bodyPr vert="horz" lIns="0" tIns="0" rIns="0" bIns="0" rtlCol="0">
            <a:noAutofit/>
          </a:bodyPr>
          <a:lstStyle>
            <a:lvl1pPr marL="0" indent="0">
              <a:buFont typeface="Arial" panose="020B0604020202020204" pitchFamily="34" charset="0"/>
              <a:buNone/>
              <a:defRPr lang="en-US" sz="1400" dirty="0"/>
            </a:lvl1pPr>
          </a:lstStyle>
          <a:p>
            <a:pPr marL="270000" lvl="0" indent="-270000"/>
            <a:r>
              <a:rPr lang="en-US" dirty="0"/>
              <a:t>Click to edit Master text styles</a:t>
            </a:r>
          </a:p>
        </p:txBody>
      </p:sp>
      <p:sp>
        <p:nvSpPr>
          <p:cNvPr id="33" name="Subtitle">
            <a:extLst>
              <a:ext uri="{FF2B5EF4-FFF2-40B4-BE49-F238E27FC236}">
                <a16:creationId xmlns:a16="http://schemas.microsoft.com/office/drawing/2014/main" id="{BA170290-EDB4-4D5F-A1D0-FA0E8E56592A}"/>
              </a:ext>
            </a:extLst>
          </p:cNvPr>
          <p:cNvSpPr>
            <a:spLocks noGrp="1"/>
          </p:cNvSpPr>
          <p:nvPr>
            <p:ph type="body" sz="quarter" idx="24" hasCustomPrompt="1"/>
          </p:nvPr>
        </p:nvSpPr>
        <p:spPr bwMode="gray">
          <a:xfrm>
            <a:off x="540070" y="5710490"/>
            <a:ext cx="5339495" cy="471792"/>
          </a:xfrm>
        </p:spPr>
        <p:txBody>
          <a:bodyPr vert="horz" lIns="0" tIns="0" rIns="0" bIns="0" rtlCol="0">
            <a:noAutofit/>
          </a:bodyPr>
          <a:lstStyle>
            <a:lvl1pPr marL="0" indent="0">
              <a:buNone/>
              <a:defRPr lang="en-US" sz="1400" dirty="0"/>
            </a:lvl1pPr>
          </a:lstStyle>
          <a:p>
            <a:pPr marL="270000" lvl="0" indent="-270000"/>
            <a:r>
              <a:rPr lang="en-US" dirty="0"/>
              <a:t>Click to edit Master text styles</a:t>
            </a:r>
          </a:p>
        </p:txBody>
      </p:sp>
    </p:spTree>
    <p:extLst>
      <p:ext uri="{BB962C8B-B14F-4D97-AF65-F5344CB8AC3E}">
        <p14:creationId xmlns:p14="http://schemas.microsoft.com/office/powerpoint/2010/main" val="136784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AGENDA NUMBERS">
    <p:spTree>
      <p:nvGrpSpPr>
        <p:cNvPr id="1" name=""/>
        <p:cNvGrpSpPr/>
        <p:nvPr/>
      </p:nvGrpSpPr>
      <p:grpSpPr>
        <a:xfrm>
          <a:off x="0" y="0"/>
          <a:ext cx="0" cy="0"/>
          <a:chOff x="0" y="0"/>
          <a:chExt cx="0" cy="0"/>
        </a:xfrm>
      </p:grpSpPr>
      <p:sp>
        <p:nvSpPr>
          <p:cNvPr id="3" name="Date"/>
          <p:cNvSpPr>
            <a:spLocks noGrp="1"/>
          </p:cNvSpPr>
          <p:nvPr>
            <p:ph type="dt" sz="half" idx="10"/>
          </p:nvPr>
        </p:nvSpPr>
        <p:spPr bwMode="gray"/>
        <p:txBody>
          <a:bodyPr/>
          <a:lstStyle/>
          <a:p>
            <a:fld id="{F77DF6EE-3870-4B39-8F29-72D2D24C0885}" type="datetime1">
              <a:rPr lang="en-US" smtClean="0"/>
              <a:t>10/28/2024</a:t>
            </a:fld>
            <a:endParaRPr lang="en-US" dirty="0"/>
          </a:p>
        </p:txBody>
      </p:sp>
      <p:sp>
        <p:nvSpPr>
          <p:cNvPr id="4" name="Footer"/>
          <p:cNvSpPr>
            <a:spLocks noGrp="1"/>
          </p:cNvSpPr>
          <p:nvPr>
            <p:ph type="ftr" sz="quarter" idx="11"/>
          </p:nvPr>
        </p:nvSpPr>
        <p:spPr bwMode="gray">
          <a:xfrm>
            <a:off x="8404229" y="6322096"/>
            <a:ext cx="2880375" cy="288000"/>
          </a:xfrm>
        </p:spPr>
        <p:txBody>
          <a:bodyPr/>
          <a:lstStyle/>
          <a:p>
            <a:r>
              <a:rPr lang="en-US"/>
              <a:t>Presentation Title</a:t>
            </a:r>
          </a:p>
        </p:txBody>
      </p:sp>
      <p:sp>
        <p:nvSpPr>
          <p:cNvPr id="5" name="Slide Number"/>
          <p:cNvSpPr>
            <a:spLocks noGrp="1"/>
          </p:cNvSpPr>
          <p:nvPr>
            <p:ph type="sldNum" sz="quarter" idx="12"/>
          </p:nvPr>
        </p:nvSpPr>
        <p:spPr bwMode="gray"/>
        <p:txBody>
          <a:bodyPr/>
          <a:lstStyle/>
          <a:p>
            <a:fld id="{02CEFE82-39F2-4F47-8A0C-D5AB3496FA5C}" type="slidenum">
              <a:rPr lang="en-US" smtClean="0"/>
              <a:t>‹#›</a:t>
            </a:fld>
            <a:endParaRPr lang="en-US"/>
          </a:p>
        </p:txBody>
      </p:sp>
      <p:sp>
        <p:nvSpPr>
          <p:cNvPr id="33" name="Textplatzhalter 44">
            <a:extLst>
              <a:ext uri="{FF2B5EF4-FFF2-40B4-BE49-F238E27FC236}">
                <a16:creationId xmlns:a16="http://schemas.microsoft.com/office/drawing/2014/main" id="{6144D67E-61EF-4C82-A6B2-4F8B41D940D0}"/>
              </a:ext>
            </a:extLst>
          </p:cNvPr>
          <p:cNvSpPr>
            <a:spLocks noGrp="1"/>
          </p:cNvSpPr>
          <p:nvPr>
            <p:ph type="body" sz="quarter" idx="15" hasCustomPrompt="1"/>
          </p:nvPr>
        </p:nvSpPr>
        <p:spPr bwMode="gray">
          <a:xfrm>
            <a:off x="1739026" y="2739864"/>
            <a:ext cx="720094" cy="0"/>
          </a:xfrm>
          <a:ln w="6350" cap="sq">
            <a:solidFill>
              <a:schemeClr val="accent1"/>
            </a:solidFill>
            <a:miter lim="800000"/>
          </a:ln>
        </p:spPr>
        <p:txBody>
          <a:bodyPr/>
          <a:lstStyle>
            <a:lvl1pPr marL="0" indent="0">
              <a:buNone/>
              <a:defRPr/>
            </a:lvl1pPr>
          </a:lstStyle>
          <a:p>
            <a:pPr lvl="0"/>
            <a:r>
              <a:rPr lang="de-DE" dirty="0"/>
              <a:t> </a:t>
            </a:r>
          </a:p>
        </p:txBody>
      </p:sp>
      <p:sp>
        <p:nvSpPr>
          <p:cNvPr id="35" name="Textplatzhalter 33">
            <a:extLst>
              <a:ext uri="{FF2B5EF4-FFF2-40B4-BE49-F238E27FC236}">
                <a16:creationId xmlns:a16="http://schemas.microsoft.com/office/drawing/2014/main" id="{922ABDDB-55A3-44FF-92CC-6FF1F9949AE4}"/>
              </a:ext>
            </a:extLst>
          </p:cNvPr>
          <p:cNvSpPr>
            <a:spLocks noGrp="1"/>
          </p:cNvSpPr>
          <p:nvPr>
            <p:ph type="body" sz="quarter" idx="16" hasCustomPrompt="1"/>
          </p:nvPr>
        </p:nvSpPr>
        <p:spPr bwMode="gray">
          <a:xfrm>
            <a:off x="1739026" y="2190754"/>
            <a:ext cx="4140539" cy="504000"/>
          </a:xfrm>
        </p:spPr>
        <p:txBody>
          <a:bodyPr lIns="0" tIns="0" rIns="0" bIns="36000" anchor="ctr" anchorCtr="0"/>
          <a:lstStyle>
            <a:lvl1pPr marL="0" indent="0">
              <a:buNone/>
              <a:defRPr lang="en-US" cap="all" baseline="0" dirty="0">
                <a:solidFill>
                  <a:schemeClr val="accent1"/>
                </a:solidFill>
                <a:latin typeface="+mj-lt"/>
                <a:ea typeface="+mj-ea"/>
                <a:cs typeface="+mj-cs"/>
              </a:defRPr>
            </a:lvl1pPr>
          </a:lstStyle>
          <a:p>
            <a:pPr lvl="0"/>
            <a:r>
              <a:rPr lang="en-US" dirty="0"/>
              <a:t>Click to edit Master text styles</a:t>
            </a:r>
          </a:p>
        </p:txBody>
      </p:sp>
      <p:sp>
        <p:nvSpPr>
          <p:cNvPr id="38" name="Textplatzhalter 36">
            <a:extLst>
              <a:ext uri="{FF2B5EF4-FFF2-40B4-BE49-F238E27FC236}">
                <a16:creationId xmlns:a16="http://schemas.microsoft.com/office/drawing/2014/main" id="{9C0C26E5-B9FD-4702-8740-F2DC4169A9D8}"/>
              </a:ext>
            </a:extLst>
          </p:cNvPr>
          <p:cNvSpPr>
            <a:spLocks noGrp="1"/>
          </p:cNvSpPr>
          <p:nvPr>
            <p:ph type="body" sz="quarter" idx="17" hasCustomPrompt="1"/>
          </p:nvPr>
        </p:nvSpPr>
        <p:spPr bwMode="gray">
          <a:xfrm>
            <a:off x="552773" y="2195864"/>
            <a:ext cx="882515" cy="544000"/>
          </a:xfrm>
        </p:spPr>
        <p:txBody>
          <a:bodyPr tIns="72000" anchor="ctr" anchorCtr="0"/>
          <a:lstStyle>
            <a:lvl1pPr marL="0" indent="0" algn="l" defTabSz="914400" rtl="0" eaLnBrk="1" latinLnBrk="0" hangingPunct="1">
              <a:lnSpc>
                <a:spcPct val="90000"/>
              </a:lnSpc>
              <a:spcBef>
                <a:spcPct val="0"/>
              </a:spcBef>
              <a:buNone/>
              <a:defRPr lang="en-US" sz="6600" kern="1200" cap="all" baseline="0" dirty="0">
                <a:solidFill>
                  <a:schemeClr val="accent2">
                    <a:lumMod val="20000"/>
                    <a:lumOff val="80000"/>
                  </a:schemeClr>
                </a:solidFill>
                <a:latin typeface="+mj-lt"/>
                <a:ea typeface="+mj-ea"/>
                <a:cs typeface="+mj-cs"/>
              </a:defRPr>
            </a:lvl1pPr>
          </a:lstStyle>
          <a:p>
            <a:pPr lvl="0"/>
            <a:r>
              <a:rPr lang="en-US" dirty="0"/>
              <a:t>XX</a:t>
            </a:r>
          </a:p>
        </p:txBody>
      </p:sp>
      <p:sp>
        <p:nvSpPr>
          <p:cNvPr id="44" name="Textplatzhalter 44">
            <a:extLst>
              <a:ext uri="{FF2B5EF4-FFF2-40B4-BE49-F238E27FC236}">
                <a16:creationId xmlns:a16="http://schemas.microsoft.com/office/drawing/2014/main" id="{193A0607-1509-4162-B2EC-6135DB5B8E93}"/>
              </a:ext>
            </a:extLst>
          </p:cNvPr>
          <p:cNvSpPr>
            <a:spLocks noGrp="1"/>
          </p:cNvSpPr>
          <p:nvPr>
            <p:ph type="body" sz="quarter" idx="18" hasCustomPrompt="1"/>
          </p:nvPr>
        </p:nvSpPr>
        <p:spPr bwMode="gray">
          <a:xfrm>
            <a:off x="1739026" y="4184145"/>
            <a:ext cx="720094" cy="0"/>
          </a:xfrm>
          <a:ln w="6350" cap="sq">
            <a:solidFill>
              <a:schemeClr val="accent2"/>
            </a:solidFill>
            <a:miter lim="800000"/>
          </a:ln>
        </p:spPr>
        <p:txBody>
          <a:bodyPr/>
          <a:lstStyle>
            <a:lvl1pPr marL="0" indent="0">
              <a:buNone/>
              <a:defRPr/>
            </a:lvl1pPr>
          </a:lstStyle>
          <a:p>
            <a:pPr lvl="0"/>
            <a:r>
              <a:rPr lang="de-DE" dirty="0"/>
              <a:t> </a:t>
            </a:r>
          </a:p>
        </p:txBody>
      </p:sp>
      <p:sp>
        <p:nvSpPr>
          <p:cNvPr id="45" name="Textplatzhalter 33">
            <a:extLst>
              <a:ext uri="{FF2B5EF4-FFF2-40B4-BE49-F238E27FC236}">
                <a16:creationId xmlns:a16="http://schemas.microsoft.com/office/drawing/2014/main" id="{4C29AC4A-7EE9-4C9D-A88B-C5002AD2C267}"/>
              </a:ext>
            </a:extLst>
          </p:cNvPr>
          <p:cNvSpPr>
            <a:spLocks noGrp="1"/>
          </p:cNvSpPr>
          <p:nvPr>
            <p:ph type="body" sz="quarter" idx="19" hasCustomPrompt="1"/>
          </p:nvPr>
        </p:nvSpPr>
        <p:spPr bwMode="gray">
          <a:xfrm>
            <a:off x="1739026" y="3635035"/>
            <a:ext cx="4140539" cy="504000"/>
          </a:xfrm>
        </p:spPr>
        <p:txBody>
          <a:bodyPr lIns="0" tIns="0" rIns="0" bIns="36000" anchor="ctr" anchorCtr="0"/>
          <a:lstStyle>
            <a:lvl1pPr marL="0" indent="0">
              <a:buNone/>
              <a:defRPr lang="en-US" cap="all" baseline="0" dirty="0">
                <a:solidFill>
                  <a:schemeClr val="accent2"/>
                </a:solidFill>
                <a:latin typeface="+mj-lt"/>
                <a:ea typeface="+mj-ea"/>
                <a:cs typeface="+mj-cs"/>
              </a:defRPr>
            </a:lvl1pPr>
          </a:lstStyle>
          <a:p>
            <a:pPr lvl="0"/>
            <a:r>
              <a:rPr lang="en-US" dirty="0"/>
              <a:t>Click to edit Master text styles</a:t>
            </a:r>
          </a:p>
        </p:txBody>
      </p:sp>
      <p:sp>
        <p:nvSpPr>
          <p:cNvPr id="46" name="Textplatzhalter 36">
            <a:extLst>
              <a:ext uri="{FF2B5EF4-FFF2-40B4-BE49-F238E27FC236}">
                <a16:creationId xmlns:a16="http://schemas.microsoft.com/office/drawing/2014/main" id="{494FBDD4-E90D-42C5-B674-1DE39C493784}"/>
              </a:ext>
            </a:extLst>
          </p:cNvPr>
          <p:cNvSpPr>
            <a:spLocks noGrp="1"/>
          </p:cNvSpPr>
          <p:nvPr>
            <p:ph type="body" sz="quarter" idx="20" hasCustomPrompt="1"/>
          </p:nvPr>
        </p:nvSpPr>
        <p:spPr bwMode="gray">
          <a:xfrm>
            <a:off x="552773" y="3640145"/>
            <a:ext cx="882515" cy="544000"/>
          </a:xfrm>
        </p:spPr>
        <p:txBody>
          <a:bodyPr tIns="72000" anchor="ctr" anchorCtr="0"/>
          <a:lstStyle>
            <a:lvl1pPr marL="0" indent="0" algn="l" defTabSz="914400" rtl="0" eaLnBrk="1" latinLnBrk="0" hangingPunct="1">
              <a:lnSpc>
                <a:spcPct val="90000"/>
              </a:lnSpc>
              <a:spcBef>
                <a:spcPct val="0"/>
              </a:spcBef>
              <a:buNone/>
              <a:defRPr lang="en-US" sz="6600" kern="1200" cap="all" baseline="0" dirty="0">
                <a:solidFill>
                  <a:schemeClr val="accent2">
                    <a:lumMod val="20000"/>
                    <a:lumOff val="80000"/>
                  </a:schemeClr>
                </a:solidFill>
                <a:latin typeface="+mj-lt"/>
                <a:ea typeface="+mj-ea"/>
                <a:cs typeface="+mj-cs"/>
              </a:defRPr>
            </a:lvl1pPr>
          </a:lstStyle>
          <a:p>
            <a:pPr lvl="0"/>
            <a:r>
              <a:rPr lang="en-US" dirty="0"/>
              <a:t>XX</a:t>
            </a:r>
          </a:p>
        </p:txBody>
      </p:sp>
      <p:sp>
        <p:nvSpPr>
          <p:cNvPr id="50" name="Textplatzhalter 44">
            <a:extLst>
              <a:ext uri="{FF2B5EF4-FFF2-40B4-BE49-F238E27FC236}">
                <a16:creationId xmlns:a16="http://schemas.microsoft.com/office/drawing/2014/main" id="{00310358-E150-45FD-ADD4-A75CB99DA350}"/>
              </a:ext>
            </a:extLst>
          </p:cNvPr>
          <p:cNvSpPr>
            <a:spLocks noGrp="1"/>
          </p:cNvSpPr>
          <p:nvPr>
            <p:ph type="body" sz="quarter" idx="21" hasCustomPrompt="1"/>
          </p:nvPr>
        </p:nvSpPr>
        <p:spPr bwMode="gray">
          <a:xfrm>
            <a:off x="1739026" y="5634511"/>
            <a:ext cx="720094" cy="0"/>
          </a:xfrm>
          <a:ln w="6350" cap="sq">
            <a:solidFill>
              <a:schemeClr val="accent3"/>
            </a:solidFill>
            <a:miter lim="800000"/>
          </a:ln>
        </p:spPr>
        <p:txBody>
          <a:bodyPr/>
          <a:lstStyle>
            <a:lvl1pPr marL="0" indent="0">
              <a:buNone/>
              <a:defRPr/>
            </a:lvl1pPr>
          </a:lstStyle>
          <a:p>
            <a:pPr lvl="0"/>
            <a:r>
              <a:rPr lang="de-DE" dirty="0"/>
              <a:t> </a:t>
            </a:r>
          </a:p>
        </p:txBody>
      </p:sp>
      <p:sp>
        <p:nvSpPr>
          <p:cNvPr id="51" name="Textplatzhalter 33">
            <a:extLst>
              <a:ext uri="{FF2B5EF4-FFF2-40B4-BE49-F238E27FC236}">
                <a16:creationId xmlns:a16="http://schemas.microsoft.com/office/drawing/2014/main" id="{D592D0F7-2ACF-4CB8-A8A9-5C3A30C0D35A}"/>
              </a:ext>
            </a:extLst>
          </p:cNvPr>
          <p:cNvSpPr>
            <a:spLocks noGrp="1"/>
          </p:cNvSpPr>
          <p:nvPr>
            <p:ph type="body" sz="quarter" idx="22" hasCustomPrompt="1"/>
          </p:nvPr>
        </p:nvSpPr>
        <p:spPr bwMode="gray">
          <a:xfrm>
            <a:off x="1739026" y="5085401"/>
            <a:ext cx="4140539" cy="504000"/>
          </a:xfrm>
        </p:spPr>
        <p:txBody>
          <a:bodyPr lIns="0" tIns="0" rIns="0" bIns="36000" anchor="ctr" anchorCtr="0"/>
          <a:lstStyle>
            <a:lvl1pPr marL="0" indent="0">
              <a:buNone/>
              <a:defRPr lang="en-US" cap="all" baseline="0" dirty="0">
                <a:solidFill>
                  <a:schemeClr val="accent3"/>
                </a:solidFill>
                <a:latin typeface="+mj-lt"/>
                <a:ea typeface="+mj-ea"/>
                <a:cs typeface="+mj-cs"/>
              </a:defRPr>
            </a:lvl1pPr>
          </a:lstStyle>
          <a:p>
            <a:pPr lvl="0"/>
            <a:r>
              <a:rPr lang="en-US" dirty="0"/>
              <a:t>Click to edit Master text styles</a:t>
            </a:r>
          </a:p>
        </p:txBody>
      </p:sp>
      <p:sp>
        <p:nvSpPr>
          <p:cNvPr id="52" name="Textplatzhalter 36">
            <a:extLst>
              <a:ext uri="{FF2B5EF4-FFF2-40B4-BE49-F238E27FC236}">
                <a16:creationId xmlns:a16="http://schemas.microsoft.com/office/drawing/2014/main" id="{6380C13F-0A3E-4475-BBD2-8CCFA6D0CB3A}"/>
              </a:ext>
            </a:extLst>
          </p:cNvPr>
          <p:cNvSpPr>
            <a:spLocks noGrp="1"/>
          </p:cNvSpPr>
          <p:nvPr>
            <p:ph type="body" sz="quarter" idx="23" hasCustomPrompt="1"/>
          </p:nvPr>
        </p:nvSpPr>
        <p:spPr bwMode="gray">
          <a:xfrm>
            <a:off x="552773" y="5090511"/>
            <a:ext cx="882515" cy="544000"/>
          </a:xfrm>
        </p:spPr>
        <p:txBody>
          <a:bodyPr tIns="72000" anchor="ctr" anchorCtr="0"/>
          <a:lstStyle>
            <a:lvl1pPr marL="0" indent="0" algn="l" defTabSz="914400" rtl="0" eaLnBrk="1" latinLnBrk="0" hangingPunct="1">
              <a:lnSpc>
                <a:spcPct val="90000"/>
              </a:lnSpc>
              <a:spcBef>
                <a:spcPct val="0"/>
              </a:spcBef>
              <a:buNone/>
              <a:defRPr lang="en-US" sz="6600" kern="1200" cap="all" baseline="0" dirty="0">
                <a:solidFill>
                  <a:schemeClr val="accent2">
                    <a:lumMod val="20000"/>
                    <a:lumOff val="80000"/>
                  </a:schemeClr>
                </a:solidFill>
                <a:latin typeface="+mj-lt"/>
                <a:ea typeface="+mj-ea"/>
                <a:cs typeface="+mj-cs"/>
              </a:defRPr>
            </a:lvl1pPr>
          </a:lstStyle>
          <a:p>
            <a:pPr lvl="0"/>
            <a:r>
              <a:rPr lang="en-US" dirty="0"/>
              <a:t>XX</a:t>
            </a:r>
          </a:p>
        </p:txBody>
      </p:sp>
      <p:sp>
        <p:nvSpPr>
          <p:cNvPr id="62" name="Textplatzhalter 44">
            <a:extLst>
              <a:ext uri="{FF2B5EF4-FFF2-40B4-BE49-F238E27FC236}">
                <a16:creationId xmlns:a16="http://schemas.microsoft.com/office/drawing/2014/main" id="{CDB2789B-AC7E-4917-BE06-E713006E92EE}"/>
              </a:ext>
            </a:extLst>
          </p:cNvPr>
          <p:cNvSpPr>
            <a:spLocks noGrp="1"/>
          </p:cNvSpPr>
          <p:nvPr>
            <p:ph type="body" sz="quarter" idx="24" hasCustomPrompt="1"/>
          </p:nvPr>
        </p:nvSpPr>
        <p:spPr bwMode="gray">
          <a:xfrm>
            <a:off x="7511928" y="2739864"/>
            <a:ext cx="720094" cy="0"/>
          </a:xfrm>
          <a:ln w="6350" cap="sq">
            <a:solidFill>
              <a:schemeClr val="accent4"/>
            </a:solidFill>
            <a:miter lim="800000"/>
          </a:ln>
        </p:spPr>
        <p:txBody>
          <a:bodyPr/>
          <a:lstStyle>
            <a:lvl1pPr marL="0" indent="0">
              <a:buNone/>
              <a:defRPr/>
            </a:lvl1pPr>
          </a:lstStyle>
          <a:p>
            <a:pPr lvl="0"/>
            <a:r>
              <a:rPr lang="de-DE" dirty="0"/>
              <a:t> </a:t>
            </a:r>
          </a:p>
        </p:txBody>
      </p:sp>
      <p:sp>
        <p:nvSpPr>
          <p:cNvPr id="63" name="Textplatzhalter 33">
            <a:extLst>
              <a:ext uri="{FF2B5EF4-FFF2-40B4-BE49-F238E27FC236}">
                <a16:creationId xmlns:a16="http://schemas.microsoft.com/office/drawing/2014/main" id="{74F480A0-8BA2-44B6-B2C0-D90E346F7FF7}"/>
              </a:ext>
            </a:extLst>
          </p:cNvPr>
          <p:cNvSpPr>
            <a:spLocks noGrp="1"/>
          </p:cNvSpPr>
          <p:nvPr>
            <p:ph type="body" sz="quarter" idx="25" hasCustomPrompt="1"/>
          </p:nvPr>
        </p:nvSpPr>
        <p:spPr bwMode="gray">
          <a:xfrm>
            <a:off x="7511928" y="2190754"/>
            <a:ext cx="4140539" cy="504000"/>
          </a:xfrm>
        </p:spPr>
        <p:txBody>
          <a:bodyPr lIns="0" tIns="0" rIns="0" bIns="36000" anchor="ctr" anchorCtr="0"/>
          <a:lstStyle>
            <a:lvl1pPr marL="0" indent="0">
              <a:buNone/>
              <a:defRPr lang="en-US" cap="all" baseline="0" dirty="0">
                <a:solidFill>
                  <a:schemeClr val="accent4"/>
                </a:solidFill>
                <a:latin typeface="+mj-lt"/>
                <a:ea typeface="+mj-ea"/>
                <a:cs typeface="+mj-cs"/>
              </a:defRPr>
            </a:lvl1pPr>
          </a:lstStyle>
          <a:p>
            <a:pPr lvl="0"/>
            <a:r>
              <a:rPr lang="en-US" dirty="0"/>
              <a:t>Click to edit Master text styles</a:t>
            </a:r>
          </a:p>
        </p:txBody>
      </p:sp>
      <p:sp>
        <p:nvSpPr>
          <p:cNvPr id="64" name="Textplatzhalter 36">
            <a:extLst>
              <a:ext uri="{FF2B5EF4-FFF2-40B4-BE49-F238E27FC236}">
                <a16:creationId xmlns:a16="http://schemas.microsoft.com/office/drawing/2014/main" id="{A6CB7CFF-A700-45DC-818C-BBAAC2E98954}"/>
              </a:ext>
            </a:extLst>
          </p:cNvPr>
          <p:cNvSpPr>
            <a:spLocks noGrp="1"/>
          </p:cNvSpPr>
          <p:nvPr>
            <p:ph type="body" sz="quarter" idx="26" hasCustomPrompt="1"/>
          </p:nvPr>
        </p:nvSpPr>
        <p:spPr bwMode="gray">
          <a:xfrm>
            <a:off x="6325674" y="2195864"/>
            <a:ext cx="882515" cy="544000"/>
          </a:xfrm>
        </p:spPr>
        <p:txBody>
          <a:bodyPr tIns="72000" anchor="ctr" anchorCtr="0"/>
          <a:lstStyle>
            <a:lvl1pPr marL="0" indent="0" algn="l" defTabSz="914400" rtl="0" eaLnBrk="1" latinLnBrk="0" hangingPunct="1">
              <a:lnSpc>
                <a:spcPct val="90000"/>
              </a:lnSpc>
              <a:spcBef>
                <a:spcPct val="0"/>
              </a:spcBef>
              <a:buNone/>
              <a:defRPr lang="en-US" sz="6600" kern="1200" cap="all" baseline="0" dirty="0">
                <a:solidFill>
                  <a:schemeClr val="accent2">
                    <a:lumMod val="20000"/>
                    <a:lumOff val="80000"/>
                  </a:schemeClr>
                </a:solidFill>
                <a:latin typeface="+mj-lt"/>
                <a:ea typeface="+mj-ea"/>
                <a:cs typeface="+mj-cs"/>
              </a:defRPr>
            </a:lvl1pPr>
          </a:lstStyle>
          <a:p>
            <a:pPr lvl="0"/>
            <a:r>
              <a:rPr lang="en-US" dirty="0"/>
              <a:t>XX</a:t>
            </a:r>
          </a:p>
        </p:txBody>
      </p:sp>
      <p:sp>
        <p:nvSpPr>
          <p:cNvPr id="65" name="Textplatzhalter 44">
            <a:extLst>
              <a:ext uri="{FF2B5EF4-FFF2-40B4-BE49-F238E27FC236}">
                <a16:creationId xmlns:a16="http://schemas.microsoft.com/office/drawing/2014/main" id="{82D0B9DB-7546-494F-96B3-30770DE2676F}"/>
              </a:ext>
            </a:extLst>
          </p:cNvPr>
          <p:cNvSpPr>
            <a:spLocks noGrp="1"/>
          </p:cNvSpPr>
          <p:nvPr>
            <p:ph type="body" sz="quarter" idx="27" hasCustomPrompt="1"/>
          </p:nvPr>
        </p:nvSpPr>
        <p:spPr bwMode="gray">
          <a:xfrm>
            <a:off x="7511928" y="4184145"/>
            <a:ext cx="720094" cy="0"/>
          </a:xfrm>
          <a:ln w="6350" cap="sq">
            <a:solidFill>
              <a:schemeClr val="accent5"/>
            </a:solidFill>
            <a:miter lim="800000"/>
          </a:ln>
        </p:spPr>
        <p:txBody>
          <a:bodyPr/>
          <a:lstStyle>
            <a:lvl1pPr marL="0" indent="0">
              <a:buNone/>
              <a:defRPr/>
            </a:lvl1pPr>
          </a:lstStyle>
          <a:p>
            <a:pPr lvl="0"/>
            <a:r>
              <a:rPr lang="de-DE" dirty="0"/>
              <a:t> </a:t>
            </a:r>
          </a:p>
        </p:txBody>
      </p:sp>
      <p:sp>
        <p:nvSpPr>
          <p:cNvPr id="66" name="Textplatzhalter 33">
            <a:extLst>
              <a:ext uri="{FF2B5EF4-FFF2-40B4-BE49-F238E27FC236}">
                <a16:creationId xmlns:a16="http://schemas.microsoft.com/office/drawing/2014/main" id="{3581F69D-4FF6-446C-99B3-C8B0A8E37F5C}"/>
              </a:ext>
            </a:extLst>
          </p:cNvPr>
          <p:cNvSpPr>
            <a:spLocks noGrp="1"/>
          </p:cNvSpPr>
          <p:nvPr>
            <p:ph type="body" sz="quarter" idx="28" hasCustomPrompt="1"/>
          </p:nvPr>
        </p:nvSpPr>
        <p:spPr bwMode="gray">
          <a:xfrm>
            <a:off x="7511928" y="3635035"/>
            <a:ext cx="4140539" cy="504000"/>
          </a:xfrm>
        </p:spPr>
        <p:txBody>
          <a:bodyPr lIns="0" tIns="0" rIns="0" bIns="36000" anchor="ctr" anchorCtr="0"/>
          <a:lstStyle>
            <a:lvl1pPr marL="0" indent="0">
              <a:buNone/>
              <a:defRPr lang="en-US" cap="all" baseline="0" dirty="0">
                <a:solidFill>
                  <a:schemeClr val="accent5"/>
                </a:solidFill>
                <a:latin typeface="+mj-lt"/>
                <a:ea typeface="+mj-ea"/>
                <a:cs typeface="+mj-cs"/>
              </a:defRPr>
            </a:lvl1pPr>
          </a:lstStyle>
          <a:p>
            <a:pPr lvl="0"/>
            <a:r>
              <a:rPr lang="en-US" dirty="0"/>
              <a:t>Click to edit Master text styles</a:t>
            </a:r>
          </a:p>
        </p:txBody>
      </p:sp>
      <p:sp>
        <p:nvSpPr>
          <p:cNvPr id="67" name="Textplatzhalter 36">
            <a:extLst>
              <a:ext uri="{FF2B5EF4-FFF2-40B4-BE49-F238E27FC236}">
                <a16:creationId xmlns:a16="http://schemas.microsoft.com/office/drawing/2014/main" id="{FAC9DB63-E040-410D-8FDA-AA834D67C0D8}"/>
              </a:ext>
            </a:extLst>
          </p:cNvPr>
          <p:cNvSpPr>
            <a:spLocks noGrp="1"/>
          </p:cNvSpPr>
          <p:nvPr>
            <p:ph type="body" sz="quarter" idx="29" hasCustomPrompt="1"/>
          </p:nvPr>
        </p:nvSpPr>
        <p:spPr bwMode="gray">
          <a:xfrm>
            <a:off x="6325674" y="3640145"/>
            <a:ext cx="882515" cy="544000"/>
          </a:xfrm>
        </p:spPr>
        <p:txBody>
          <a:bodyPr tIns="72000" anchor="ctr" anchorCtr="0"/>
          <a:lstStyle>
            <a:lvl1pPr marL="0" indent="0" algn="l" defTabSz="914400" rtl="0" eaLnBrk="1" latinLnBrk="0" hangingPunct="1">
              <a:lnSpc>
                <a:spcPct val="90000"/>
              </a:lnSpc>
              <a:spcBef>
                <a:spcPct val="0"/>
              </a:spcBef>
              <a:buNone/>
              <a:defRPr lang="en-US" sz="6600" kern="1200" cap="all" baseline="0" dirty="0">
                <a:solidFill>
                  <a:schemeClr val="accent2">
                    <a:lumMod val="20000"/>
                    <a:lumOff val="80000"/>
                  </a:schemeClr>
                </a:solidFill>
                <a:latin typeface="+mj-lt"/>
                <a:ea typeface="+mj-ea"/>
                <a:cs typeface="+mj-cs"/>
              </a:defRPr>
            </a:lvl1pPr>
          </a:lstStyle>
          <a:p>
            <a:pPr lvl="0"/>
            <a:r>
              <a:rPr lang="en-US" dirty="0"/>
              <a:t>XX</a:t>
            </a:r>
          </a:p>
        </p:txBody>
      </p:sp>
      <p:sp>
        <p:nvSpPr>
          <p:cNvPr id="68" name="Textplatzhalter 44">
            <a:extLst>
              <a:ext uri="{FF2B5EF4-FFF2-40B4-BE49-F238E27FC236}">
                <a16:creationId xmlns:a16="http://schemas.microsoft.com/office/drawing/2014/main" id="{2124AA12-061B-4D2F-8E9B-7B7E7320D2A6}"/>
              </a:ext>
            </a:extLst>
          </p:cNvPr>
          <p:cNvSpPr>
            <a:spLocks noGrp="1"/>
          </p:cNvSpPr>
          <p:nvPr>
            <p:ph type="body" sz="quarter" idx="30" hasCustomPrompt="1"/>
          </p:nvPr>
        </p:nvSpPr>
        <p:spPr bwMode="gray">
          <a:xfrm>
            <a:off x="7511928" y="5634511"/>
            <a:ext cx="720094" cy="0"/>
          </a:xfrm>
          <a:ln w="6350" cap="sq">
            <a:solidFill>
              <a:schemeClr val="accent6"/>
            </a:solidFill>
            <a:miter lim="800000"/>
          </a:ln>
        </p:spPr>
        <p:txBody>
          <a:bodyPr/>
          <a:lstStyle>
            <a:lvl1pPr marL="0" indent="0">
              <a:buNone/>
              <a:defRPr/>
            </a:lvl1pPr>
          </a:lstStyle>
          <a:p>
            <a:pPr lvl="0"/>
            <a:r>
              <a:rPr lang="de-DE" dirty="0"/>
              <a:t> </a:t>
            </a:r>
          </a:p>
        </p:txBody>
      </p:sp>
      <p:sp>
        <p:nvSpPr>
          <p:cNvPr id="69" name="Textplatzhalter 33">
            <a:extLst>
              <a:ext uri="{FF2B5EF4-FFF2-40B4-BE49-F238E27FC236}">
                <a16:creationId xmlns:a16="http://schemas.microsoft.com/office/drawing/2014/main" id="{C1C443A9-E171-43A4-A6FE-EEF9FA6B1AD8}"/>
              </a:ext>
            </a:extLst>
          </p:cNvPr>
          <p:cNvSpPr>
            <a:spLocks noGrp="1"/>
          </p:cNvSpPr>
          <p:nvPr>
            <p:ph type="body" sz="quarter" idx="31" hasCustomPrompt="1"/>
          </p:nvPr>
        </p:nvSpPr>
        <p:spPr bwMode="gray">
          <a:xfrm>
            <a:off x="7511928" y="5085401"/>
            <a:ext cx="4140539" cy="504000"/>
          </a:xfrm>
        </p:spPr>
        <p:txBody>
          <a:bodyPr lIns="0" tIns="0" rIns="0" bIns="36000" anchor="ctr" anchorCtr="0"/>
          <a:lstStyle>
            <a:lvl1pPr marL="0" indent="0">
              <a:buNone/>
              <a:defRPr lang="en-US" cap="all" baseline="0" dirty="0">
                <a:solidFill>
                  <a:schemeClr val="accent6"/>
                </a:solidFill>
                <a:latin typeface="+mj-lt"/>
                <a:ea typeface="+mj-ea"/>
                <a:cs typeface="+mj-cs"/>
              </a:defRPr>
            </a:lvl1pPr>
          </a:lstStyle>
          <a:p>
            <a:pPr lvl="0"/>
            <a:r>
              <a:rPr lang="en-US" dirty="0"/>
              <a:t>Click to edit Master text styles</a:t>
            </a:r>
          </a:p>
        </p:txBody>
      </p:sp>
      <p:sp>
        <p:nvSpPr>
          <p:cNvPr id="70" name="Textplatzhalter 36">
            <a:extLst>
              <a:ext uri="{FF2B5EF4-FFF2-40B4-BE49-F238E27FC236}">
                <a16:creationId xmlns:a16="http://schemas.microsoft.com/office/drawing/2014/main" id="{CE570834-88A4-4400-92A1-233B006CDEDD}"/>
              </a:ext>
            </a:extLst>
          </p:cNvPr>
          <p:cNvSpPr>
            <a:spLocks noGrp="1"/>
          </p:cNvSpPr>
          <p:nvPr>
            <p:ph type="body" sz="quarter" idx="32" hasCustomPrompt="1"/>
          </p:nvPr>
        </p:nvSpPr>
        <p:spPr bwMode="gray">
          <a:xfrm>
            <a:off x="6325674" y="5090511"/>
            <a:ext cx="882515" cy="544000"/>
          </a:xfrm>
        </p:spPr>
        <p:txBody>
          <a:bodyPr tIns="72000" anchor="ctr" anchorCtr="0"/>
          <a:lstStyle>
            <a:lvl1pPr marL="0" indent="0" algn="l" defTabSz="914400" rtl="0" eaLnBrk="1" latinLnBrk="0" hangingPunct="1">
              <a:lnSpc>
                <a:spcPct val="90000"/>
              </a:lnSpc>
              <a:spcBef>
                <a:spcPct val="0"/>
              </a:spcBef>
              <a:buNone/>
              <a:defRPr lang="en-US" sz="6600" kern="1200" cap="all" baseline="0" dirty="0">
                <a:solidFill>
                  <a:schemeClr val="accent2">
                    <a:lumMod val="20000"/>
                    <a:lumOff val="80000"/>
                  </a:schemeClr>
                </a:solidFill>
                <a:latin typeface="+mj-lt"/>
                <a:ea typeface="+mj-ea"/>
                <a:cs typeface="+mj-cs"/>
              </a:defRPr>
            </a:lvl1pPr>
          </a:lstStyle>
          <a:p>
            <a:pPr lvl="0"/>
            <a:r>
              <a:rPr lang="en-US" dirty="0"/>
              <a:t>XX</a:t>
            </a:r>
          </a:p>
        </p:txBody>
      </p:sp>
      <p:sp>
        <p:nvSpPr>
          <p:cNvPr id="2" name="Titel 1">
            <a:extLst>
              <a:ext uri="{FF2B5EF4-FFF2-40B4-BE49-F238E27FC236}">
                <a16:creationId xmlns:a16="http://schemas.microsoft.com/office/drawing/2014/main" id="{38481466-5DC9-4173-9F21-128747285F79}"/>
              </a:ext>
            </a:extLst>
          </p:cNvPr>
          <p:cNvSpPr>
            <a:spLocks noGrp="1"/>
          </p:cNvSpPr>
          <p:nvPr>
            <p:ph type="title" hasCustomPrompt="1"/>
          </p:nvPr>
        </p:nvSpPr>
        <p:spPr bwMode="gray"/>
        <p:txBody>
          <a:bodyPr/>
          <a:lstStyle/>
          <a:p>
            <a:r>
              <a:rPr lang="en-US" dirty="0"/>
              <a:t>Click to edit</a:t>
            </a:r>
            <a:br>
              <a:rPr lang="en-US" dirty="0"/>
            </a:br>
            <a:r>
              <a:rPr lang="en-US" dirty="0"/>
              <a:t>Master title style</a:t>
            </a:r>
            <a:endParaRPr lang="de-DE" dirty="0"/>
          </a:p>
        </p:txBody>
      </p:sp>
    </p:spTree>
    <p:extLst>
      <p:ext uri="{BB962C8B-B14F-4D97-AF65-F5344CB8AC3E}">
        <p14:creationId xmlns:p14="http://schemas.microsoft.com/office/powerpoint/2010/main" val="832545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30_CLOSING CONTACT V2">
    <p:spTree>
      <p:nvGrpSpPr>
        <p:cNvPr id="1" name=""/>
        <p:cNvGrpSpPr/>
        <p:nvPr/>
      </p:nvGrpSpPr>
      <p:grpSpPr>
        <a:xfrm>
          <a:off x="0" y="0"/>
          <a:ext cx="0" cy="0"/>
          <a:chOff x="0" y="0"/>
          <a:chExt cx="0" cy="0"/>
        </a:xfrm>
      </p:grpSpPr>
      <p:sp>
        <p:nvSpPr>
          <p:cNvPr id="55" name="Bildplatzhalter 54">
            <a:extLst>
              <a:ext uri="{FF2B5EF4-FFF2-40B4-BE49-F238E27FC236}">
                <a16:creationId xmlns:a16="http://schemas.microsoft.com/office/drawing/2014/main" id="{7710B586-649E-4F29-B59A-684F006CE766}"/>
              </a:ext>
            </a:extLst>
          </p:cNvPr>
          <p:cNvSpPr>
            <a:spLocks noGrp="1"/>
          </p:cNvSpPr>
          <p:nvPr>
            <p:ph type="pic" sz="quarter" idx="24" hasCustomPrompt="1"/>
          </p:nvPr>
        </p:nvSpPr>
        <p:spPr bwMode="gray">
          <a:xfrm>
            <a:off x="0" y="2"/>
            <a:ext cx="6438214" cy="6857619"/>
          </a:xfrm>
          <a:custGeom>
            <a:avLst/>
            <a:gdLst>
              <a:gd name="connsiteX0" fmla="*/ 0 w 6437376"/>
              <a:gd name="connsiteY0" fmla="*/ 0 h 6857619"/>
              <a:gd name="connsiteX1" fmla="*/ 1234567 w 6437376"/>
              <a:gd name="connsiteY1" fmla="*/ 0 h 6857619"/>
              <a:gd name="connsiteX2" fmla="*/ 1942973 w 6437376"/>
              <a:gd name="connsiteY2" fmla="*/ 0 h 6857619"/>
              <a:gd name="connsiteX3" fmla="*/ 5023612 w 6437376"/>
              <a:gd name="connsiteY3" fmla="*/ 0 h 6857619"/>
              <a:gd name="connsiteX4" fmla="*/ 6060186 w 6437376"/>
              <a:gd name="connsiteY4" fmla="*/ 0 h 6857619"/>
              <a:gd name="connsiteX5" fmla="*/ 6437376 w 6437376"/>
              <a:gd name="connsiteY5" fmla="*/ 1651 h 6857619"/>
              <a:gd name="connsiteX6" fmla="*/ 1972056 w 6437376"/>
              <a:gd name="connsiteY6" fmla="*/ 6857619 h 6857619"/>
              <a:gd name="connsiteX7" fmla="*/ 1910080 w 6437376"/>
              <a:gd name="connsiteY7" fmla="*/ 6857619 h 6857619"/>
              <a:gd name="connsiteX8" fmla="*/ 1772793 w 6437376"/>
              <a:gd name="connsiteY8" fmla="*/ 6857619 h 6857619"/>
              <a:gd name="connsiteX9" fmla="*/ 0 w 6437376"/>
              <a:gd name="connsiteY9" fmla="*/ 6857619 h 6857619"/>
              <a:gd name="connsiteX10" fmla="*/ 0 w 6437376"/>
              <a:gd name="connsiteY10" fmla="*/ 3920363 h 6857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37376" h="6857619">
                <a:moveTo>
                  <a:pt x="0" y="0"/>
                </a:moveTo>
                <a:lnTo>
                  <a:pt x="1234567" y="0"/>
                </a:lnTo>
                <a:lnTo>
                  <a:pt x="1942973" y="0"/>
                </a:lnTo>
                <a:lnTo>
                  <a:pt x="5023612" y="0"/>
                </a:lnTo>
                <a:lnTo>
                  <a:pt x="6060186" y="0"/>
                </a:lnTo>
                <a:lnTo>
                  <a:pt x="6437376" y="1651"/>
                </a:lnTo>
                <a:lnTo>
                  <a:pt x="1972056" y="6857619"/>
                </a:lnTo>
                <a:lnTo>
                  <a:pt x="1910080" y="6857619"/>
                </a:lnTo>
                <a:lnTo>
                  <a:pt x="1772793" y="6857619"/>
                </a:lnTo>
                <a:lnTo>
                  <a:pt x="0" y="6857619"/>
                </a:lnTo>
                <a:lnTo>
                  <a:pt x="0" y="3920363"/>
                </a:lnTo>
                <a:close/>
              </a:path>
            </a:pathLst>
          </a:custGeom>
          <a:solidFill>
            <a:schemeClr val="bg1">
              <a:lumMod val="85000"/>
            </a:schemeClr>
          </a:solidFill>
        </p:spPr>
        <p:txBody>
          <a:bodyPr vert="horz" wrap="square" lIns="0" tIns="0" rIns="0" bIns="0" rtlCol="0" anchor="ctr" anchorCtr="0">
            <a:noAutofit/>
          </a:bodyPr>
          <a:lstStyle>
            <a:lvl1pPr marL="0" marR="0" indent="0" algn="ctr" defTabSz="914400" rtl="0" eaLnBrk="1" fontAlgn="auto" latinLnBrk="0" hangingPunct="1">
              <a:lnSpc>
                <a:spcPct val="90000"/>
              </a:lnSpc>
              <a:spcBef>
                <a:spcPts val="0"/>
              </a:spcBef>
              <a:spcAft>
                <a:spcPts val="1000"/>
              </a:spcAft>
              <a:buClr>
                <a:schemeClr val="accent1"/>
              </a:buClr>
              <a:buSzTx/>
              <a:buFont typeface="Arial" panose="020B0604020202020204" pitchFamily="34" charset="0"/>
              <a:buNone/>
              <a:tabLst/>
              <a:defRPr lang="en-US">
                <a:solidFill>
                  <a:schemeClr val="tx1"/>
                </a:solidFill>
              </a:defRPr>
            </a:lvl1pPr>
          </a:lstStyle>
          <a:p>
            <a:pPr marL="0" marR="0" lvl="0" indent="0" algn="ctr" defTabSz="914400" rtl="0" eaLnBrk="1" fontAlgn="auto" latinLnBrk="0" hangingPunct="1">
              <a:lnSpc>
                <a:spcPct val="90000"/>
              </a:lnSpc>
              <a:spcBef>
                <a:spcPts val="0"/>
              </a:spcBef>
              <a:spcAft>
                <a:spcPts val="1000"/>
              </a:spcAft>
              <a:buClr>
                <a:schemeClr val="accent1"/>
              </a:buClr>
              <a:buSzTx/>
              <a:buFont typeface="Arial" panose="020B0604020202020204" pitchFamily="34" charset="0"/>
              <a:buNone/>
              <a:tabLst/>
              <a:defRPr/>
            </a:pPr>
            <a:r>
              <a:rPr lang="en-US" dirty="0"/>
              <a:t>Picture</a:t>
            </a:r>
          </a:p>
        </p:txBody>
      </p:sp>
      <p:pic>
        <p:nvPicPr>
          <p:cNvPr id="6" name="Grafik 5" descr="Ein Bild, das Zeichnung enthält.&#10;&#10;Automatisch generierte Beschreibung">
            <a:extLst>
              <a:ext uri="{FF2B5EF4-FFF2-40B4-BE49-F238E27FC236}">
                <a16:creationId xmlns:a16="http://schemas.microsoft.com/office/drawing/2014/main" id="{D791919E-785E-4FEC-AD1D-8D57681CF19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gray">
          <a:xfrm>
            <a:off x="10035888" y="687790"/>
            <a:ext cx="1800234" cy="644400"/>
          </a:xfrm>
          <a:prstGeom prst="rect">
            <a:avLst/>
          </a:prstGeom>
        </p:spPr>
      </p:pic>
      <p:sp>
        <p:nvSpPr>
          <p:cNvPr id="73" name="Textplatzhalter 72">
            <a:extLst>
              <a:ext uri="{FF2B5EF4-FFF2-40B4-BE49-F238E27FC236}">
                <a16:creationId xmlns:a16="http://schemas.microsoft.com/office/drawing/2014/main" id="{EF471267-CA8F-4C6A-A9DE-0BD8CBB49C83}"/>
              </a:ext>
            </a:extLst>
          </p:cNvPr>
          <p:cNvSpPr>
            <a:spLocks noGrp="1"/>
          </p:cNvSpPr>
          <p:nvPr>
            <p:ph type="body" sz="quarter" idx="18" hasCustomPrompt="1"/>
          </p:nvPr>
        </p:nvSpPr>
        <p:spPr bwMode="gray">
          <a:xfrm>
            <a:off x="573503" y="-1730"/>
            <a:ext cx="5865441" cy="6859730"/>
          </a:xfrm>
          <a:custGeom>
            <a:avLst/>
            <a:gdLst>
              <a:gd name="connsiteX0" fmla="*/ 3463480 w 4410138"/>
              <a:gd name="connsiteY0" fmla="*/ 0 h 6305412"/>
              <a:gd name="connsiteX1" fmla="*/ 4410138 w 4410138"/>
              <a:gd name="connsiteY1" fmla="*/ 0 h 6305412"/>
              <a:gd name="connsiteX2" fmla="*/ 4410138 w 4410138"/>
              <a:gd name="connsiteY2" fmla="*/ 521087 h 6305412"/>
              <a:gd name="connsiteX3" fmla="*/ 647878 w 4410138"/>
              <a:gd name="connsiteY3" fmla="*/ 6305412 h 6305412"/>
              <a:gd name="connsiteX4" fmla="*/ 0 w 4410138"/>
              <a:gd name="connsiteY4" fmla="*/ 5309324 h 6305412"/>
              <a:gd name="connsiteX0" fmla="*/ 3463480 w 4753038"/>
              <a:gd name="connsiteY0" fmla="*/ 2789 h 6308201"/>
              <a:gd name="connsiteX1" fmla="*/ 4410138 w 4753038"/>
              <a:gd name="connsiteY1" fmla="*/ 2789 h 6308201"/>
              <a:gd name="connsiteX2" fmla="*/ 4753038 w 4753038"/>
              <a:gd name="connsiteY2" fmla="*/ 0 h 6308201"/>
              <a:gd name="connsiteX3" fmla="*/ 647878 w 4753038"/>
              <a:gd name="connsiteY3" fmla="*/ 6308201 h 6308201"/>
              <a:gd name="connsiteX4" fmla="*/ 0 w 4753038"/>
              <a:gd name="connsiteY4" fmla="*/ 5312113 h 6308201"/>
              <a:gd name="connsiteX5" fmla="*/ 3463480 w 4753038"/>
              <a:gd name="connsiteY5" fmla="*/ 2789 h 6308201"/>
              <a:gd name="connsiteX0" fmla="*/ 4112761 w 5402319"/>
              <a:gd name="connsiteY0" fmla="*/ 2789 h 6308201"/>
              <a:gd name="connsiteX1" fmla="*/ 5059419 w 5402319"/>
              <a:gd name="connsiteY1" fmla="*/ 2789 h 6308201"/>
              <a:gd name="connsiteX2" fmla="*/ 5402319 w 5402319"/>
              <a:gd name="connsiteY2" fmla="*/ 0 h 6308201"/>
              <a:gd name="connsiteX3" fmla="*/ 1297159 w 5402319"/>
              <a:gd name="connsiteY3" fmla="*/ 6308201 h 6308201"/>
              <a:gd name="connsiteX4" fmla="*/ 0 w 5402319"/>
              <a:gd name="connsiteY4" fmla="*/ 6307991 h 6308201"/>
              <a:gd name="connsiteX5" fmla="*/ 4112761 w 5402319"/>
              <a:gd name="connsiteY5" fmla="*/ 2789 h 6308201"/>
              <a:gd name="connsiteX0" fmla="*/ 4117149 w 5402319"/>
              <a:gd name="connsiteY0" fmla="*/ 599 h 6308201"/>
              <a:gd name="connsiteX1" fmla="*/ 5059419 w 5402319"/>
              <a:gd name="connsiteY1" fmla="*/ 2789 h 6308201"/>
              <a:gd name="connsiteX2" fmla="*/ 5402319 w 5402319"/>
              <a:gd name="connsiteY2" fmla="*/ 0 h 6308201"/>
              <a:gd name="connsiteX3" fmla="*/ 1297159 w 5402319"/>
              <a:gd name="connsiteY3" fmla="*/ 6308201 h 6308201"/>
              <a:gd name="connsiteX4" fmla="*/ 0 w 5402319"/>
              <a:gd name="connsiteY4" fmla="*/ 6307991 h 6308201"/>
              <a:gd name="connsiteX5" fmla="*/ 4117149 w 5402319"/>
              <a:gd name="connsiteY5" fmla="*/ 599 h 6308201"/>
              <a:gd name="connsiteX0" fmla="*/ 4119343 w 5402319"/>
              <a:gd name="connsiteY0" fmla="*/ 0 h 6309792"/>
              <a:gd name="connsiteX1" fmla="*/ 5059419 w 5402319"/>
              <a:gd name="connsiteY1" fmla="*/ 4380 h 6309792"/>
              <a:gd name="connsiteX2" fmla="*/ 5402319 w 5402319"/>
              <a:gd name="connsiteY2" fmla="*/ 1591 h 6309792"/>
              <a:gd name="connsiteX3" fmla="*/ 1297159 w 5402319"/>
              <a:gd name="connsiteY3" fmla="*/ 6309792 h 6309792"/>
              <a:gd name="connsiteX4" fmla="*/ 0 w 5402319"/>
              <a:gd name="connsiteY4" fmla="*/ 6309582 h 6309792"/>
              <a:gd name="connsiteX5" fmla="*/ 4119343 w 5402319"/>
              <a:gd name="connsiteY5" fmla="*/ 0 h 6309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2319" h="6309792">
                <a:moveTo>
                  <a:pt x="4119343" y="0"/>
                </a:moveTo>
                <a:lnTo>
                  <a:pt x="5059419" y="4380"/>
                </a:lnTo>
                <a:lnTo>
                  <a:pt x="5402319" y="1591"/>
                </a:lnTo>
                <a:lnTo>
                  <a:pt x="1297159" y="6309792"/>
                </a:lnTo>
                <a:lnTo>
                  <a:pt x="0" y="6309582"/>
                </a:lnTo>
                <a:lnTo>
                  <a:pt x="4119343" y="0"/>
                </a:lnTo>
                <a:close/>
              </a:path>
            </a:pathLst>
          </a:custGeom>
          <a:solidFill>
            <a:schemeClr val="tx1">
              <a:alpha val="50000"/>
            </a:schemeClr>
          </a:solidFill>
        </p:spPr>
        <p:txBody>
          <a:bodyPr wrap="square">
            <a:noAutofit/>
          </a:bodyPr>
          <a:lstStyle>
            <a:lvl1pPr marL="0" indent="0">
              <a:buNone/>
              <a:defRPr/>
            </a:lvl1pPr>
          </a:lstStyle>
          <a:p>
            <a:pPr lvl="0"/>
            <a:r>
              <a:rPr lang="de-DE" dirty="0"/>
              <a:t> </a:t>
            </a:r>
          </a:p>
        </p:txBody>
      </p:sp>
      <p:sp>
        <p:nvSpPr>
          <p:cNvPr id="77" name="Textplatzhalter 76">
            <a:extLst>
              <a:ext uri="{FF2B5EF4-FFF2-40B4-BE49-F238E27FC236}">
                <a16:creationId xmlns:a16="http://schemas.microsoft.com/office/drawing/2014/main" id="{0450077C-56C6-42D9-9C9B-0003020F6FD5}"/>
              </a:ext>
            </a:extLst>
          </p:cNvPr>
          <p:cNvSpPr>
            <a:spLocks noGrp="1"/>
          </p:cNvSpPr>
          <p:nvPr>
            <p:ph type="body" sz="quarter" idx="19" hasCustomPrompt="1"/>
          </p:nvPr>
        </p:nvSpPr>
        <p:spPr bwMode="gray">
          <a:xfrm>
            <a:off x="1524991" y="0"/>
            <a:ext cx="1620211" cy="1152000"/>
          </a:xfrm>
          <a:blipFill>
            <a:blip r:embed="rId3" cstate="screen">
              <a:extLst>
                <a:ext uri="{28A0092B-C50C-407E-A947-70E740481C1C}">
                  <a14:useLocalDpi xmlns:a14="http://schemas.microsoft.com/office/drawing/2010/main"/>
                </a:ext>
              </a:extLst>
            </a:blip>
            <a:stretch>
              <a:fillRect/>
            </a:stretch>
          </a:blipFill>
        </p:spPr>
        <p:txBody>
          <a:bodyPr/>
          <a:lstStyle>
            <a:lvl1pPr marL="0" indent="0">
              <a:buNone/>
              <a:defRPr/>
            </a:lvl1pPr>
          </a:lstStyle>
          <a:p>
            <a:pPr lvl="0"/>
            <a:r>
              <a:rPr lang="de-DE" dirty="0"/>
              <a:t> </a:t>
            </a:r>
          </a:p>
        </p:txBody>
      </p:sp>
      <p:grpSp>
        <p:nvGrpSpPr>
          <p:cNvPr id="81" name="Gruppieren 80">
            <a:extLst>
              <a:ext uri="{FF2B5EF4-FFF2-40B4-BE49-F238E27FC236}">
                <a16:creationId xmlns:a16="http://schemas.microsoft.com/office/drawing/2014/main" id="{A2E5134C-83DB-44B3-82A1-D052CBA4AB55}"/>
              </a:ext>
            </a:extLst>
          </p:cNvPr>
          <p:cNvGrpSpPr/>
          <p:nvPr userDrawn="1"/>
        </p:nvGrpSpPr>
        <p:grpSpPr bwMode="gray">
          <a:xfrm>
            <a:off x="-739146" y="-737252"/>
            <a:ext cx="12390264" cy="7642152"/>
            <a:chOff x="-739050" y="-737252"/>
            <a:chExt cx="12388651" cy="7642152"/>
          </a:xfrm>
        </p:grpSpPr>
        <p:grpSp>
          <p:nvGrpSpPr>
            <p:cNvPr id="82" name="Helpline">
              <a:extLst>
                <a:ext uri="{FF2B5EF4-FFF2-40B4-BE49-F238E27FC236}">
                  <a16:creationId xmlns:a16="http://schemas.microsoft.com/office/drawing/2014/main" id="{55EA0D82-91B1-46BC-8E16-A6CD9686A79C}"/>
                </a:ext>
              </a:extLst>
            </p:cNvPr>
            <p:cNvGrpSpPr/>
            <p:nvPr userDrawn="1"/>
          </p:nvGrpSpPr>
          <p:grpSpPr bwMode="gray">
            <a:xfrm>
              <a:off x="540001" y="-737252"/>
              <a:ext cx="900000" cy="720000"/>
              <a:chOff x="540001" y="-737252"/>
              <a:chExt cx="900000" cy="720000"/>
            </a:xfrm>
          </p:grpSpPr>
          <p:cxnSp>
            <p:nvCxnSpPr>
              <p:cNvPr id="95" name="Line">
                <a:extLst>
                  <a:ext uri="{FF2B5EF4-FFF2-40B4-BE49-F238E27FC236}">
                    <a16:creationId xmlns:a16="http://schemas.microsoft.com/office/drawing/2014/main" id="{51131EAC-4679-4DD3-B7B0-4D8D26887CF9}"/>
                  </a:ext>
                </a:extLst>
              </p:cNvPr>
              <p:cNvCxnSpPr/>
              <p:nvPr userDrawn="1"/>
            </p:nvCxnSpPr>
            <p:spPr bwMode="gray">
              <a:xfrm flipV="1">
                <a:off x="540002" y="-737252"/>
                <a:ext cx="0" cy="720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96" name="Text">
                <a:extLst>
                  <a:ext uri="{FF2B5EF4-FFF2-40B4-BE49-F238E27FC236}">
                    <a16:creationId xmlns:a16="http://schemas.microsoft.com/office/drawing/2014/main" id="{9AE3696E-4C53-4CA4-9713-F1AB1D13B4BF}"/>
                  </a:ext>
                </a:extLst>
              </p:cNvPr>
              <p:cNvSpPr txBox="1"/>
              <p:nvPr userDrawn="1"/>
            </p:nvSpPr>
            <p:spPr bwMode="gray">
              <a:xfrm>
                <a:off x="540001" y="-720000"/>
                <a:ext cx="900000" cy="540000"/>
              </a:xfrm>
              <a:prstGeom prst="rect">
                <a:avLst/>
              </a:prstGeom>
              <a:noFill/>
            </p:spPr>
            <p:txBody>
              <a:bodyPr wrap="square" lIns="72000" tIns="0" rIns="0" bIns="0" rtlCol="0">
                <a:noAutofit/>
              </a:bodyPr>
              <a:lstStyle/>
              <a:p>
                <a:pPr>
                  <a:lnSpc>
                    <a:spcPct val="90000"/>
                  </a:lnSpc>
                  <a:spcAft>
                    <a:spcPts val="1000"/>
                  </a:spcAft>
                </a:pPr>
                <a:r>
                  <a:rPr lang="en-US" sz="1200" noProof="0" dirty="0"/>
                  <a:t>Position Helpline</a:t>
                </a:r>
                <a:br>
                  <a:rPr lang="en-US" sz="1200" noProof="0" dirty="0"/>
                </a:br>
                <a:r>
                  <a:rPr lang="en-US" sz="1200" noProof="0" dirty="0"/>
                  <a:t>15,42</a:t>
                </a:r>
              </a:p>
            </p:txBody>
          </p:sp>
        </p:grpSp>
        <p:grpSp>
          <p:nvGrpSpPr>
            <p:cNvPr id="83" name="Helpline">
              <a:extLst>
                <a:ext uri="{FF2B5EF4-FFF2-40B4-BE49-F238E27FC236}">
                  <a16:creationId xmlns:a16="http://schemas.microsoft.com/office/drawing/2014/main" id="{D07576D4-2603-42AA-B659-F2C34B6C7B83}"/>
                </a:ext>
              </a:extLst>
            </p:cNvPr>
            <p:cNvGrpSpPr/>
            <p:nvPr userDrawn="1"/>
          </p:nvGrpSpPr>
          <p:grpSpPr bwMode="gray">
            <a:xfrm>
              <a:off x="10749601" y="-737252"/>
              <a:ext cx="900000" cy="720000"/>
              <a:chOff x="10749601" y="-737252"/>
              <a:chExt cx="900000" cy="720000"/>
            </a:xfrm>
          </p:grpSpPr>
          <p:cxnSp>
            <p:nvCxnSpPr>
              <p:cNvPr id="93" name="Line">
                <a:extLst>
                  <a:ext uri="{FF2B5EF4-FFF2-40B4-BE49-F238E27FC236}">
                    <a16:creationId xmlns:a16="http://schemas.microsoft.com/office/drawing/2014/main" id="{D31B6556-5F82-4C52-9754-EE9DCF6567F4}"/>
                  </a:ext>
                </a:extLst>
              </p:cNvPr>
              <p:cNvCxnSpPr/>
              <p:nvPr userDrawn="1"/>
            </p:nvCxnSpPr>
            <p:spPr bwMode="gray">
              <a:xfrm flipV="1">
                <a:off x="11649601" y="-737252"/>
                <a:ext cx="0" cy="720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94" name="Text">
                <a:extLst>
                  <a:ext uri="{FF2B5EF4-FFF2-40B4-BE49-F238E27FC236}">
                    <a16:creationId xmlns:a16="http://schemas.microsoft.com/office/drawing/2014/main" id="{CCBF7242-F50A-42A1-A62A-4D80949DEF30}"/>
                  </a:ext>
                </a:extLst>
              </p:cNvPr>
              <p:cNvSpPr txBox="1"/>
              <p:nvPr userDrawn="1"/>
            </p:nvSpPr>
            <p:spPr bwMode="gray">
              <a:xfrm>
                <a:off x="10749601" y="-720000"/>
                <a:ext cx="900000" cy="540000"/>
              </a:xfrm>
              <a:prstGeom prst="rect">
                <a:avLst/>
              </a:prstGeom>
              <a:noFill/>
            </p:spPr>
            <p:txBody>
              <a:bodyPr wrap="square" lIns="0" tIns="0" rIns="72000" bIns="0" rtlCol="0">
                <a:noAutofit/>
              </a:bodyPr>
              <a:lstStyle/>
              <a:p>
                <a:pPr algn="r">
                  <a:lnSpc>
                    <a:spcPct val="90000"/>
                  </a:lnSpc>
                  <a:spcAft>
                    <a:spcPts val="1000"/>
                  </a:spcAft>
                </a:pPr>
                <a:r>
                  <a:rPr lang="en-US" sz="1200" noProof="0" dirty="0"/>
                  <a:t>Position Helpline</a:t>
                </a:r>
                <a:br>
                  <a:rPr lang="en-US" sz="1200" noProof="0" dirty="0"/>
                </a:br>
                <a:r>
                  <a:rPr lang="en-US" sz="1200" noProof="0" dirty="0"/>
                  <a:t>15,42</a:t>
                </a:r>
              </a:p>
            </p:txBody>
          </p:sp>
        </p:grpSp>
        <p:grpSp>
          <p:nvGrpSpPr>
            <p:cNvPr id="84" name="Helpline">
              <a:extLst>
                <a:ext uri="{FF2B5EF4-FFF2-40B4-BE49-F238E27FC236}">
                  <a16:creationId xmlns:a16="http://schemas.microsoft.com/office/drawing/2014/main" id="{A08F0B95-4EF9-4B74-8421-B6F6E578E050}"/>
                </a:ext>
              </a:extLst>
            </p:cNvPr>
            <p:cNvGrpSpPr/>
            <p:nvPr userDrawn="1"/>
          </p:nvGrpSpPr>
          <p:grpSpPr bwMode="gray">
            <a:xfrm>
              <a:off x="-739050" y="432000"/>
              <a:ext cx="739050" cy="720000"/>
              <a:chOff x="-739050" y="432000"/>
              <a:chExt cx="739050" cy="720000"/>
            </a:xfrm>
          </p:grpSpPr>
          <p:cxnSp>
            <p:nvCxnSpPr>
              <p:cNvPr id="91" name="Line">
                <a:extLst>
                  <a:ext uri="{FF2B5EF4-FFF2-40B4-BE49-F238E27FC236}">
                    <a16:creationId xmlns:a16="http://schemas.microsoft.com/office/drawing/2014/main" id="{178E6E5C-81AC-46DF-BF46-453701438D3D}"/>
                  </a:ext>
                </a:extLst>
              </p:cNvPr>
              <p:cNvCxnSpPr/>
              <p:nvPr/>
            </p:nvCxnSpPr>
            <p:spPr bwMode="gray">
              <a:xfrm>
                <a:off x="-739050" y="4320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92" name="Text">
                <a:extLst>
                  <a:ext uri="{FF2B5EF4-FFF2-40B4-BE49-F238E27FC236}">
                    <a16:creationId xmlns:a16="http://schemas.microsoft.com/office/drawing/2014/main" id="{13317542-7DC7-4C58-B2B0-8C5F425A4DEF}"/>
                  </a:ext>
                </a:extLst>
              </p:cNvPr>
              <p:cNvSpPr txBox="1"/>
              <p:nvPr userDrawn="1"/>
            </p:nvSpPr>
            <p:spPr bwMode="gray">
              <a:xfrm>
                <a:off x="-720000" y="432000"/>
                <a:ext cx="720000" cy="720000"/>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8,32</a:t>
                </a:r>
              </a:p>
            </p:txBody>
          </p:sp>
        </p:grpSp>
        <p:grpSp>
          <p:nvGrpSpPr>
            <p:cNvPr id="85" name="Helpline">
              <a:extLst>
                <a:ext uri="{FF2B5EF4-FFF2-40B4-BE49-F238E27FC236}">
                  <a16:creationId xmlns:a16="http://schemas.microsoft.com/office/drawing/2014/main" id="{A6874056-5A41-471B-9AB5-A65670C06078}"/>
                </a:ext>
              </a:extLst>
            </p:cNvPr>
            <p:cNvGrpSpPr/>
            <p:nvPr userDrawn="1"/>
          </p:nvGrpSpPr>
          <p:grpSpPr bwMode="gray">
            <a:xfrm>
              <a:off x="-739050" y="2193400"/>
              <a:ext cx="739050" cy="694267"/>
              <a:chOff x="-739050" y="1512000"/>
              <a:chExt cx="739050" cy="694267"/>
            </a:xfrm>
          </p:grpSpPr>
          <p:cxnSp>
            <p:nvCxnSpPr>
              <p:cNvPr id="89" name="Line">
                <a:extLst>
                  <a:ext uri="{FF2B5EF4-FFF2-40B4-BE49-F238E27FC236}">
                    <a16:creationId xmlns:a16="http://schemas.microsoft.com/office/drawing/2014/main" id="{AC3BF443-DD16-4349-ACD6-0CE5761B53C5}"/>
                  </a:ext>
                </a:extLst>
              </p:cNvPr>
              <p:cNvCxnSpPr/>
              <p:nvPr userDrawn="1"/>
            </p:nvCxnSpPr>
            <p:spPr bwMode="gray">
              <a:xfrm>
                <a:off x="-739050" y="15120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90" name="Text">
                <a:extLst>
                  <a:ext uri="{FF2B5EF4-FFF2-40B4-BE49-F238E27FC236}">
                    <a16:creationId xmlns:a16="http://schemas.microsoft.com/office/drawing/2014/main" id="{E4A65D82-BFD3-4E06-A6D6-A013315D8531}"/>
                  </a:ext>
                </a:extLst>
              </p:cNvPr>
              <p:cNvSpPr txBox="1"/>
              <p:nvPr userDrawn="1"/>
            </p:nvSpPr>
            <p:spPr bwMode="gray">
              <a:xfrm>
                <a:off x="-720000" y="1512000"/>
                <a:ext cx="720000" cy="694267"/>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3,44</a:t>
                </a:r>
              </a:p>
            </p:txBody>
          </p:sp>
        </p:grpSp>
        <p:grpSp>
          <p:nvGrpSpPr>
            <p:cNvPr id="86" name="Helpline">
              <a:extLst>
                <a:ext uri="{FF2B5EF4-FFF2-40B4-BE49-F238E27FC236}">
                  <a16:creationId xmlns:a16="http://schemas.microsoft.com/office/drawing/2014/main" id="{9B60A713-E06F-45EA-B933-2A8DC4F9BAC8}"/>
                </a:ext>
              </a:extLst>
            </p:cNvPr>
            <p:cNvGrpSpPr/>
            <p:nvPr userDrawn="1"/>
          </p:nvGrpSpPr>
          <p:grpSpPr bwMode="gray">
            <a:xfrm>
              <a:off x="-739050" y="6184900"/>
              <a:ext cx="739050" cy="720000"/>
              <a:chOff x="-739050" y="5810400"/>
              <a:chExt cx="739050" cy="720000"/>
            </a:xfrm>
          </p:grpSpPr>
          <p:cxnSp>
            <p:nvCxnSpPr>
              <p:cNvPr id="87" name="Line">
                <a:extLst>
                  <a:ext uri="{FF2B5EF4-FFF2-40B4-BE49-F238E27FC236}">
                    <a16:creationId xmlns:a16="http://schemas.microsoft.com/office/drawing/2014/main" id="{43663164-F538-4375-A826-9107AD92E2C9}"/>
                  </a:ext>
                </a:extLst>
              </p:cNvPr>
              <p:cNvCxnSpPr/>
              <p:nvPr userDrawn="1"/>
            </p:nvCxnSpPr>
            <p:spPr bwMode="gray">
              <a:xfrm>
                <a:off x="-739050" y="58104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8" name="Text">
                <a:extLst>
                  <a:ext uri="{FF2B5EF4-FFF2-40B4-BE49-F238E27FC236}">
                    <a16:creationId xmlns:a16="http://schemas.microsoft.com/office/drawing/2014/main" id="{FA6FC76A-18ED-4B8B-9A3E-D248F3ABE1EC}"/>
                  </a:ext>
                </a:extLst>
              </p:cNvPr>
              <p:cNvSpPr txBox="1"/>
              <p:nvPr userDrawn="1"/>
            </p:nvSpPr>
            <p:spPr bwMode="gray">
              <a:xfrm>
                <a:off x="-720000" y="5810400"/>
                <a:ext cx="720000" cy="720000"/>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7,65</a:t>
                </a:r>
              </a:p>
            </p:txBody>
          </p:sp>
        </p:grpSp>
      </p:grpSp>
      <p:sp>
        <p:nvSpPr>
          <p:cNvPr id="25" name="Subtitle">
            <a:extLst>
              <a:ext uri="{FF2B5EF4-FFF2-40B4-BE49-F238E27FC236}">
                <a16:creationId xmlns:a16="http://schemas.microsoft.com/office/drawing/2014/main" id="{E4AA26F4-23DF-4584-A40F-BA529DB7CE34}"/>
              </a:ext>
            </a:extLst>
          </p:cNvPr>
          <p:cNvSpPr>
            <a:spLocks noGrp="1"/>
          </p:cNvSpPr>
          <p:nvPr>
            <p:ph type="body" sz="quarter" idx="13" hasCustomPrompt="1"/>
          </p:nvPr>
        </p:nvSpPr>
        <p:spPr bwMode="gray">
          <a:xfrm>
            <a:off x="6309509" y="3784073"/>
            <a:ext cx="5339495" cy="250218"/>
          </a:xfrm>
        </p:spPr>
        <p:txBody>
          <a:bodyPr/>
          <a:lstStyle>
            <a:lvl1pPr marL="0" indent="0">
              <a:buNone/>
              <a:defRPr sz="1800" cap="none" spc="200" baseline="0">
                <a:solidFill>
                  <a:schemeClr val="accent2">
                    <a:lumMod val="60000"/>
                    <a:lumOff val="40000"/>
                  </a:schemeClr>
                </a:solidFill>
                <a:latin typeface="+mj-lt"/>
              </a:defRPr>
            </a:lvl1pPr>
          </a:lstStyle>
          <a:p>
            <a:pPr lvl="0"/>
            <a:r>
              <a:rPr lang="en-US" dirty="0"/>
              <a:t>Contact</a:t>
            </a:r>
          </a:p>
        </p:txBody>
      </p:sp>
      <p:sp>
        <p:nvSpPr>
          <p:cNvPr id="27" name="Subtitle">
            <a:extLst>
              <a:ext uri="{FF2B5EF4-FFF2-40B4-BE49-F238E27FC236}">
                <a16:creationId xmlns:a16="http://schemas.microsoft.com/office/drawing/2014/main" id="{79CBB4BA-5DDD-4FA8-A2F7-8BE2F1BE13DD}"/>
              </a:ext>
            </a:extLst>
          </p:cNvPr>
          <p:cNvSpPr>
            <a:spLocks noGrp="1"/>
          </p:cNvSpPr>
          <p:nvPr>
            <p:ph type="body" sz="quarter" idx="20" hasCustomPrompt="1"/>
          </p:nvPr>
        </p:nvSpPr>
        <p:spPr bwMode="gray">
          <a:xfrm>
            <a:off x="6309509" y="5346173"/>
            <a:ext cx="5339495" cy="250218"/>
          </a:xfrm>
        </p:spPr>
        <p:txBody>
          <a:bodyPr/>
          <a:lstStyle>
            <a:lvl1pPr marL="0" indent="0">
              <a:buNone/>
              <a:defRPr sz="1800" cap="none" spc="200" baseline="0">
                <a:solidFill>
                  <a:schemeClr val="accent2">
                    <a:lumMod val="60000"/>
                    <a:lumOff val="40000"/>
                  </a:schemeClr>
                </a:solidFill>
                <a:latin typeface="+mj-lt"/>
              </a:defRPr>
            </a:lvl1pPr>
          </a:lstStyle>
          <a:p>
            <a:pPr lvl="0"/>
            <a:r>
              <a:rPr lang="en-US" dirty="0"/>
              <a:t>Speaker</a:t>
            </a:r>
          </a:p>
        </p:txBody>
      </p:sp>
      <p:sp>
        <p:nvSpPr>
          <p:cNvPr id="29" name="Textplatzhalter 44">
            <a:extLst>
              <a:ext uri="{FF2B5EF4-FFF2-40B4-BE49-F238E27FC236}">
                <a16:creationId xmlns:a16="http://schemas.microsoft.com/office/drawing/2014/main" id="{602BDDF5-33AC-4783-8BA4-204DCFF7B3F7}"/>
              </a:ext>
            </a:extLst>
          </p:cNvPr>
          <p:cNvSpPr>
            <a:spLocks noGrp="1"/>
          </p:cNvSpPr>
          <p:nvPr>
            <p:ph type="body" sz="quarter" idx="22" hasCustomPrompt="1"/>
          </p:nvPr>
        </p:nvSpPr>
        <p:spPr bwMode="gray">
          <a:xfrm>
            <a:off x="6312434" y="5037177"/>
            <a:ext cx="720094" cy="0"/>
          </a:xfrm>
          <a:ln w="6350" cap="sq">
            <a:solidFill>
              <a:schemeClr val="accent2"/>
            </a:solidFill>
            <a:miter lim="800000"/>
          </a:ln>
        </p:spPr>
        <p:txBody>
          <a:bodyPr/>
          <a:lstStyle>
            <a:lvl1pPr marL="0" indent="0">
              <a:buNone/>
              <a:defRPr/>
            </a:lvl1pPr>
          </a:lstStyle>
          <a:p>
            <a:pPr lvl="0"/>
            <a:r>
              <a:rPr lang="de-DE" dirty="0"/>
              <a:t> </a:t>
            </a:r>
          </a:p>
        </p:txBody>
      </p:sp>
      <p:sp>
        <p:nvSpPr>
          <p:cNvPr id="32" name="Subtitle">
            <a:extLst>
              <a:ext uri="{FF2B5EF4-FFF2-40B4-BE49-F238E27FC236}">
                <a16:creationId xmlns:a16="http://schemas.microsoft.com/office/drawing/2014/main" id="{73CE0C77-773D-4BF6-AE4C-8B5C618F8282}"/>
              </a:ext>
            </a:extLst>
          </p:cNvPr>
          <p:cNvSpPr>
            <a:spLocks noGrp="1"/>
          </p:cNvSpPr>
          <p:nvPr>
            <p:ph type="body" sz="quarter" idx="23" hasCustomPrompt="1"/>
          </p:nvPr>
        </p:nvSpPr>
        <p:spPr bwMode="gray">
          <a:xfrm>
            <a:off x="6309580" y="4186485"/>
            <a:ext cx="5339495" cy="597047"/>
          </a:xfrm>
        </p:spPr>
        <p:txBody>
          <a:bodyPr vert="horz" lIns="0" tIns="0" rIns="0" bIns="0" rtlCol="0">
            <a:noAutofit/>
          </a:bodyPr>
          <a:lstStyle>
            <a:lvl1pPr marL="0" indent="0">
              <a:buNone/>
              <a:defRPr lang="en-US" sz="1400" dirty="0"/>
            </a:lvl1pPr>
          </a:lstStyle>
          <a:p>
            <a:pPr marL="270000" lvl="0" indent="-270000"/>
            <a:r>
              <a:rPr lang="en-US" dirty="0"/>
              <a:t>Click to edit Master text styles</a:t>
            </a:r>
          </a:p>
        </p:txBody>
      </p:sp>
      <p:sp>
        <p:nvSpPr>
          <p:cNvPr id="33" name="Subtitle">
            <a:extLst>
              <a:ext uri="{FF2B5EF4-FFF2-40B4-BE49-F238E27FC236}">
                <a16:creationId xmlns:a16="http://schemas.microsoft.com/office/drawing/2014/main" id="{EE604D34-743A-4B73-B109-9FC75AC40806}"/>
              </a:ext>
            </a:extLst>
          </p:cNvPr>
          <p:cNvSpPr>
            <a:spLocks noGrp="1"/>
          </p:cNvSpPr>
          <p:nvPr>
            <p:ph type="body" sz="quarter" idx="25" hasCustomPrompt="1"/>
          </p:nvPr>
        </p:nvSpPr>
        <p:spPr bwMode="gray">
          <a:xfrm>
            <a:off x="6309580" y="5710490"/>
            <a:ext cx="5339495" cy="471792"/>
          </a:xfrm>
        </p:spPr>
        <p:txBody>
          <a:bodyPr vert="horz" lIns="0" tIns="0" rIns="0" bIns="0" rtlCol="0">
            <a:noAutofit/>
          </a:bodyPr>
          <a:lstStyle>
            <a:lvl1pPr marL="0" indent="0">
              <a:buNone/>
              <a:defRPr lang="en-US" sz="1400" dirty="0"/>
            </a:lvl1pPr>
          </a:lstStyle>
          <a:p>
            <a:pPr marL="270000" lvl="0" indent="-270000"/>
            <a:r>
              <a:rPr lang="en-US" dirty="0"/>
              <a:t>Click to edit Master text styles</a:t>
            </a:r>
          </a:p>
        </p:txBody>
      </p:sp>
    </p:spTree>
    <p:extLst>
      <p:ext uri="{BB962C8B-B14F-4D97-AF65-F5344CB8AC3E}">
        <p14:creationId xmlns:p14="http://schemas.microsoft.com/office/powerpoint/2010/main" val="2065196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AGENDA ICONS">
    <p:spTree>
      <p:nvGrpSpPr>
        <p:cNvPr id="1" name=""/>
        <p:cNvGrpSpPr/>
        <p:nvPr/>
      </p:nvGrpSpPr>
      <p:grpSpPr>
        <a:xfrm>
          <a:off x="0" y="0"/>
          <a:ext cx="0" cy="0"/>
          <a:chOff x="0" y="0"/>
          <a:chExt cx="0" cy="0"/>
        </a:xfrm>
      </p:grpSpPr>
      <p:sp>
        <p:nvSpPr>
          <p:cNvPr id="3" name="Date"/>
          <p:cNvSpPr>
            <a:spLocks noGrp="1"/>
          </p:cNvSpPr>
          <p:nvPr>
            <p:ph type="dt" sz="half" idx="10"/>
          </p:nvPr>
        </p:nvSpPr>
        <p:spPr bwMode="gray"/>
        <p:txBody>
          <a:bodyPr/>
          <a:lstStyle/>
          <a:p>
            <a:fld id="{14DD5625-2500-402A-AD66-60098A9BCAAD}" type="datetime1">
              <a:rPr lang="en-US" smtClean="0"/>
              <a:t>10/28/2024</a:t>
            </a:fld>
            <a:endParaRPr lang="en-US" dirty="0"/>
          </a:p>
        </p:txBody>
      </p:sp>
      <p:sp>
        <p:nvSpPr>
          <p:cNvPr id="4" name="Footer"/>
          <p:cNvSpPr>
            <a:spLocks noGrp="1"/>
          </p:cNvSpPr>
          <p:nvPr>
            <p:ph type="ftr" sz="quarter" idx="11"/>
          </p:nvPr>
        </p:nvSpPr>
        <p:spPr bwMode="gray">
          <a:xfrm>
            <a:off x="8404229" y="6322096"/>
            <a:ext cx="2880375" cy="288000"/>
          </a:xfrm>
        </p:spPr>
        <p:txBody>
          <a:bodyPr/>
          <a:lstStyle/>
          <a:p>
            <a:r>
              <a:rPr lang="en-US" dirty="0"/>
              <a:t>Presentation Title</a:t>
            </a:r>
          </a:p>
        </p:txBody>
      </p:sp>
      <p:sp>
        <p:nvSpPr>
          <p:cNvPr id="5" name="Slide Number"/>
          <p:cNvSpPr>
            <a:spLocks noGrp="1"/>
          </p:cNvSpPr>
          <p:nvPr>
            <p:ph type="sldNum" sz="quarter" idx="12"/>
          </p:nvPr>
        </p:nvSpPr>
        <p:spPr bwMode="gray"/>
        <p:txBody>
          <a:bodyPr/>
          <a:lstStyle/>
          <a:p>
            <a:fld id="{02CEFE82-39F2-4F47-8A0C-D5AB3496FA5C}" type="slidenum">
              <a:rPr lang="en-US" smtClean="0"/>
              <a:t>‹#›</a:t>
            </a:fld>
            <a:endParaRPr lang="en-US"/>
          </a:p>
        </p:txBody>
      </p:sp>
      <p:sp>
        <p:nvSpPr>
          <p:cNvPr id="35" name="Textplatzhalter 33">
            <a:extLst>
              <a:ext uri="{FF2B5EF4-FFF2-40B4-BE49-F238E27FC236}">
                <a16:creationId xmlns:a16="http://schemas.microsoft.com/office/drawing/2014/main" id="{922ABDDB-55A3-44FF-92CC-6FF1F9949AE4}"/>
              </a:ext>
            </a:extLst>
          </p:cNvPr>
          <p:cNvSpPr>
            <a:spLocks noGrp="1"/>
          </p:cNvSpPr>
          <p:nvPr>
            <p:ph type="body" sz="quarter" idx="16" hasCustomPrompt="1"/>
          </p:nvPr>
        </p:nvSpPr>
        <p:spPr bwMode="gray">
          <a:xfrm>
            <a:off x="1739026" y="2190754"/>
            <a:ext cx="4140539" cy="900000"/>
          </a:xfrm>
          <a:noFill/>
        </p:spPr>
        <p:txBody>
          <a:bodyPr wrap="square" lIns="0" tIns="0" rIns="0" bIns="0" rtlCol="0">
            <a:noAutofit/>
          </a:bodyPr>
          <a:lstStyle>
            <a:lvl1pPr marL="0" indent="0">
              <a:buFont typeface="Arial" panose="020B0604020202020204" pitchFamily="34" charset="0"/>
              <a:buNone/>
              <a:defRPr lang="en-US" sz="1400" b="0" dirty="0"/>
            </a:lvl1pPr>
          </a:lstStyle>
          <a:p>
            <a:pPr lvl="0"/>
            <a:r>
              <a:rPr lang="en-US" dirty="0"/>
              <a:t>Click to edit Master text styles</a:t>
            </a:r>
          </a:p>
        </p:txBody>
      </p:sp>
      <p:sp>
        <p:nvSpPr>
          <p:cNvPr id="45" name="Textplatzhalter 33">
            <a:extLst>
              <a:ext uri="{FF2B5EF4-FFF2-40B4-BE49-F238E27FC236}">
                <a16:creationId xmlns:a16="http://schemas.microsoft.com/office/drawing/2014/main" id="{4C29AC4A-7EE9-4C9D-A88B-C5002AD2C267}"/>
              </a:ext>
            </a:extLst>
          </p:cNvPr>
          <p:cNvSpPr>
            <a:spLocks noGrp="1"/>
          </p:cNvSpPr>
          <p:nvPr>
            <p:ph type="body" sz="quarter" idx="19" hasCustomPrompt="1"/>
          </p:nvPr>
        </p:nvSpPr>
        <p:spPr bwMode="gray">
          <a:xfrm>
            <a:off x="1739026" y="3635035"/>
            <a:ext cx="4140539" cy="900000"/>
          </a:xfrm>
          <a:noFill/>
        </p:spPr>
        <p:txBody>
          <a:bodyPr vert="horz" wrap="square" lIns="0" tIns="0" rIns="0" bIns="0" rtlCol="0">
            <a:noAutofit/>
          </a:bodyPr>
          <a:lstStyle>
            <a:lvl1pPr marL="0" indent="0">
              <a:buNone/>
              <a:defRPr lang="en-US" sz="1400" b="0" dirty="0"/>
            </a:lvl1pPr>
          </a:lstStyle>
          <a:p>
            <a:pPr lvl="0"/>
            <a:r>
              <a:rPr lang="en-US" dirty="0"/>
              <a:t>Click to edit Master text styles</a:t>
            </a:r>
          </a:p>
        </p:txBody>
      </p:sp>
      <p:sp>
        <p:nvSpPr>
          <p:cNvPr id="51" name="Textplatzhalter 33">
            <a:extLst>
              <a:ext uri="{FF2B5EF4-FFF2-40B4-BE49-F238E27FC236}">
                <a16:creationId xmlns:a16="http://schemas.microsoft.com/office/drawing/2014/main" id="{D592D0F7-2ACF-4CB8-A8A9-5C3A30C0D35A}"/>
              </a:ext>
            </a:extLst>
          </p:cNvPr>
          <p:cNvSpPr>
            <a:spLocks noGrp="1"/>
          </p:cNvSpPr>
          <p:nvPr>
            <p:ph type="body" sz="quarter" idx="22" hasCustomPrompt="1"/>
          </p:nvPr>
        </p:nvSpPr>
        <p:spPr bwMode="gray">
          <a:xfrm>
            <a:off x="1739026" y="5085401"/>
            <a:ext cx="4140539" cy="900000"/>
          </a:xfrm>
          <a:noFill/>
        </p:spPr>
        <p:txBody>
          <a:bodyPr vert="horz" wrap="square" lIns="0" tIns="0" rIns="0" bIns="0" rtlCol="0">
            <a:noAutofit/>
          </a:bodyPr>
          <a:lstStyle>
            <a:lvl1pPr marL="0" indent="0">
              <a:buNone/>
              <a:defRPr lang="en-US" sz="1400" b="0" dirty="0"/>
            </a:lvl1pPr>
          </a:lstStyle>
          <a:p>
            <a:pPr lvl="0"/>
            <a:r>
              <a:rPr lang="en-US" dirty="0"/>
              <a:t>Click to edit Master text styles</a:t>
            </a:r>
          </a:p>
        </p:txBody>
      </p:sp>
      <p:sp>
        <p:nvSpPr>
          <p:cNvPr id="63" name="Textplatzhalter 33">
            <a:extLst>
              <a:ext uri="{FF2B5EF4-FFF2-40B4-BE49-F238E27FC236}">
                <a16:creationId xmlns:a16="http://schemas.microsoft.com/office/drawing/2014/main" id="{74F480A0-8BA2-44B6-B2C0-D90E346F7FF7}"/>
              </a:ext>
            </a:extLst>
          </p:cNvPr>
          <p:cNvSpPr>
            <a:spLocks noGrp="1"/>
          </p:cNvSpPr>
          <p:nvPr>
            <p:ph type="body" sz="quarter" idx="25" hasCustomPrompt="1"/>
          </p:nvPr>
        </p:nvSpPr>
        <p:spPr bwMode="gray">
          <a:xfrm>
            <a:off x="7511928" y="2190754"/>
            <a:ext cx="4140539" cy="900000"/>
          </a:xfrm>
          <a:noFill/>
        </p:spPr>
        <p:txBody>
          <a:bodyPr vert="horz" wrap="square" lIns="0" tIns="0" rIns="0" bIns="0" rtlCol="0">
            <a:noAutofit/>
          </a:bodyPr>
          <a:lstStyle>
            <a:lvl1pPr marL="0" indent="0">
              <a:buNone/>
              <a:defRPr lang="en-US" sz="1400" b="0" dirty="0"/>
            </a:lvl1pPr>
          </a:lstStyle>
          <a:p>
            <a:pPr lvl="0"/>
            <a:r>
              <a:rPr lang="en-US" dirty="0"/>
              <a:t>Click to edit Master text styles</a:t>
            </a:r>
          </a:p>
        </p:txBody>
      </p:sp>
      <p:sp>
        <p:nvSpPr>
          <p:cNvPr id="66" name="Textplatzhalter 33">
            <a:extLst>
              <a:ext uri="{FF2B5EF4-FFF2-40B4-BE49-F238E27FC236}">
                <a16:creationId xmlns:a16="http://schemas.microsoft.com/office/drawing/2014/main" id="{3581F69D-4FF6-446C-99B3-C8B0A8E37F5C}"/>
              </a:ext>
            </a:extLst>
          </p:cNvPr>
          <p:cNvSpPr>
            <a:spLocks noGrp="1"/>
          </p:cNvSpPr>
          <p:nvPr>
            <p:ph type="body" sz="quarter" idx="28" hasCustomPrompt="1"/>
          </p:nvPr>
        </p:nvSpPr>
        <p:spPr bwMode="gray">
          <a:xfrm>
            <a:off x="7511928" y="3635035"/>
            <a:ext cx="4140539" cy="900000"/>
          </a:xfrm>
          <a:noFill/>
        </p:spPr>
        <p:txBody>
          <a:bodyPr vert="horz" wrap="square" lIns="0" tIns="0" rIns="0" bIns="0" rtlCol="0">
            <a:noAutofit/>
          </a:bodyPr>
          <a:lstStyle>
            <a:lvl1pPr marL="0" indent="0">
              <a:buNone/>
              <a:defRPr lang="en-US" sz="1400" b="0" dirty="0"/>
            </a:lvl1pPr>
          </a:lstStyle>
          <a:p>
            <a:pPr lvl="0"/>
            <a:r>
              <a:rPr lang="en-US" dirty="0"/>
              <a:t>Click to edit Master text styles</a:t>
            </a:r>
          </a:p>
        </p:txBody>
      </p:sp>
      <p:sp>
        <p:nvSpPr>
          <p:cNvPr id="69" name="Textplatzhalter 33">
            <a:extLst>
              <a:ext uri="{FF2B5EF4-FFF2-40B4-BE49-F238E27FC236}">
                <a16:creationId xmlns:a16="http://schemas.microsoft.com/office/drawing/2014/main" id="{C1C443A9-E171-43A4-A6FE-EEF9FA6B1AD8}"/>
              </a:ext>
            </a:extLst>
          </p:cNvPr>
          <p:cNvSpPr>
            <a:spLocks noGrp="1"/>
          </p:cNvSpPr>
          <p:nvPr>
            <p:ph type="body" sz="quarter" idx="31" hasCustomPrompt="1"/>
          </p:nvPr>
        </p:nvSpPr>
        <p:spPr bwMode="gray">
          <a:xfrm>
            <a:off x="7511928" y="5085401"/>
            <a:ext cx="4140539" cy="900000"/>
          </a:xfrm>
          <a:noFill/>
        </p:spPr>
        <p:txBody>
          <a:bodyPr vert="horz" wrap="square" lIns="0" tIns="0" rIns="0" bIns="0" rtlCol="0">
            <a:noAutofit/>
          </a:bodyPr>
          <a:lstStyle>
            <a:lvl1pPr marL="0" indent="0">
              <a:buNone/>
              <a:defRPr lang="en-US" sz="1400" b="0" dirty="0"/>
            </a:lvl1pPr>
          </a:lstStyle>
          <a:p>
            <a:pPr lvl="0"/>
            <a:r>
              <a:rPr lang="en-US" dirty="0"/>
              <a:t>Click to edit Master text styles</a:t>
            </a:r>
          </a:p>
        </p:txBody>
      </p:sp>
      <p:sp>
        <p:nvSpPr>
          <p:cNvPr id="6" name="Titel 5">
            <a:extLst>
              <a:ext uri="{FF2B5EF4-FFF2-40B4-BE49-F238E27FC236}">
                <a16:creationId xmlns:a16="http://schemas.microsoft.com/office/drawing/2014/main" id="{FFDA51BA-A963-4936-83A8-DD55D85A19C8}"/>
              </a:ext>
            </a:extLst>
          </p:cNvPr>
          <p:cNvSpPr>
            <a:spLocks noGrp="1"/>
          </p:cNvSpPr>
          <p:nvPr>
            <p:ph type="title" hasCustomPrompt="1"/>
          </p:nvPr>
        </p:nvSpPr>
        <p:spPr bwMode="gray"/>
        <p:txBody>
          <a:bodyPr/>
          <a:lstStyle/>
          <a:p>
            <a:r>
              <a:rPr lang="en-US" dirty="0"/>
              <a:t>Click to edit</a:t>
            </a:r>
            <a:br>
              <a:rPr lang="en-US" dirty="0"/>
            </a:br>
            <a:r>
              <a:rPr lang="en-US" dirty="0"/>
              <a:t>Master title style</a:t>
            </a:r>
            <a:endParaRPr lang="de-DE" dirty="0"/>
          </a:p>
        </p:txBody>
      </p:sp>
    </p:spTree>
    <p:extLst>
      <p:ext uri="{BB962C8B-B14F-4D97-AF65-F5344CB8AC3E}">
        <p14:creationId xmlns:p14="http://schemas.microsoft.com/office/powerpoint/2010/main" val="957838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SEPERATOR">
    <p:spTree>
      <p:nvGrpSpPr>
        <p:cNvPr id="1" name=""/>
        <p:cNvGrpSpPr/>
        <p:nvPr/>
      </p:nvGrpSpPr>
      <p:grpSpPr>
        <a:xfrm>
          <a:off x="0" y="0"/>
          <a:ext cx="0" cy="0"/>
          <a:chOff x="0" y="0"/>
          <a:chExt cx="0" cy="0"/>
        </a:xfrm>
      </p:grpSpPr>
      <p:sp>
        <p:nvSpPr>
          <p:cNvPr id="11" name="Picture"/>
          <p:cNvSpPr>
            <a:spLocks noGrp="1" noChangeAspect="1"/>
          </p:cNvSpPr>
          <p:nvPr>
            <p:ph type="pic" sz="quarter" idx="14" hasCustomPrompt="1"/>
          </p:nvPr>
        </p:nvSpPr>
        <p:spPr bwMode="gray">
          <a:xfrm>
            <a:off x="6096000" y="0"/>
            <a:ext cx="6096001" cy="6858000"/>
          </a:xfrm>
          <a:solidFill>
            <a:schemeClr val="bg1">
              <a:lumMod val="85000"/>
            </a:schemeClr>
          </a:solidFill>
        </p:spPr>
        <p:txBody>
          <a:bodyPr lIns="144000" tIns="144000" rIns="144000" bIns="144000" anchor="ctr" anchorCtr="0"/>
          <a:lstStyle>
            <a:lvl1pPr marL="0" indent="0" algn="ctr">
              <a:buNone/>
              <a:defRPr>
                <a:solidFill>
                  <a:schemeClr val="tx1"/>
                </a:solidFill>
              </a:defRPr>
            </a:lvl1pPr>
          </a:lstStyle>
          <a:p>
            <a:r>
              <a:rPr lang="en-US" dirty="0"/>
              <a:t>Picture</a:t>
            </a:r>
          </a:p>
        </p:txBody>
      </p:sp>
      <p:sp>
        <p:nvSpPr>
          <p:cNvPr id="4" name="Textplatzhalter 3">
            <a:extLst>
              <a:ext uri="{FF2B5EF4-FFF2-40B4-BE49-F238E27FC236}">
                <a16:creationId xmlns:a16="http://schemas.microsoft.com/office/drawing/2014/main" id="{C490F80B-AA21-4F92-9AAC-7249E7B78088}"/>
              </a:ext>
            </a:extLst>
          </p:cNvPr>
          <p:cNvSpPr>
            <a:spLocks noGrp="1"/>
          </p:cNvSpPr>
          <p:nvPr>
            <p:ph type="body" sz="quarter" idx="15" hasCustomPrompt="1"/>
          </p:nvPr>
        </p:nvSpPr>
        <p:spPr bwMode="gray">
          <a:xfrm>
            <a:off x="6095999" y="0"/>
            <a:ext cx="6096794" cy="6858000"/>
          </a:xfrm>
          <a:solidFill>
            <a:schemeClr val="accent2">
              <a:alpha val="50000"/>
            </a:schemeClr>
          </a:solidFill>
        </p:spPr>
        <p:txBody>
          <a:bodyPr/>
          <a:lstStyle>
            <a:lvl1pPr marL="0" indent="0">
              <a:buNone/>
              <a:defRPr/>
            </a:lvl1pPr>
          </a:lstStyle>
          <a:p>
            <a:pPr lvl="0"/>
            <a:r>
              <a:rPr lang="en-US" dirty="0"/>
              <a:t>   </a:t>
            </a:r>
          </a:p>
        </p:txBody>
      </p:sp>
      <p:sp>
        <p:nvSpPr>
          <p:cNvPr id="17" name="Textplatzhalter 36">
            <a:extLst>
              <a:ext uri="{FF2B5EF4-FFF2-40B4-BE49-F238E27FC236}">
                <a16:creationId xmlns:a16="http://schemas.microsoft.com/office/drawing/2014/main" id="{8681678B-40A7-4791-A750-7D0CC614914E}"/>
              </a:ext>
            </a:extLst>
          </p:cNvPr>
          <p:cNvSpPr>
            <a:spLocks noGrp="1"/>
          </p:cNvSpPr>
          <p:nvPr>
            <p:ph type="body" sz="quarter" idx="17" hasCustomPrompt="1"/>
          </p:nvPr>
        </p:nvSpPr>
        <p:spPr bwMode="gray">
          <a:xfrm>
            <a:off x="540070" y="1879720"/>
            <a:ext cx="1030426" cy="635761"/>
          </a:xfrm>
        </p:spPr>
        <p:txBody>
          <a:bodyPr tIns="72000" anchor="ctr" anchorCtr="0"/>
          <a:lstStyle>
            <a:lvl1pPr marL="0" indent="0" algn="l" defTabSz="914400" rtl="0" eaLnBrk="1" latinLnBrk="0" hangingPunct="1">
              <a:lnSpc>
                <a:spcPct val="90000"/>
              </a:lnSpc>
              <a:spcBef>
                <a:spcPct val="0"/>
              </a:spcBef>
              <a:buNone/>
              <a:defRPr lang="en-US" sz="8000" kern="1200" cap="all" baseline="0" dirty="0">
                <a:solidFill>
                  <a:schemeClr val="accent2">
                    <a:lumMod val="20000"/>
                    <a:lumOff val="80000"/>
                  </a:schemeClr>
                </a:solidFill>
                <a:latin typeface="+mj-lt"/>
                <a:ea typeface="+mj-ea"/>
                <a:cs typeface="+mj-cs"/>
              </a:defRPr>
            </a:lvl1pPr>
          </a:lstStyle>
          <a:p>
            <a:pPr lvl="0"/>
            <a:r>
              <a:rPr lang="en-US" dirty="0"/>
              <a:t>XX</a:t>
            </a:r>
          </a:p>
        </p:txBody>
      </p:sp>
      <p:sp>
        <p:nvSpPr>
          <p:cNvPr id="19" name="Textplatzhalter 44">
            <a:extLst>
              <a:ext uri="{FF2B5EF4-FFF2-40B4-BE49-F238E27FC236}">
                <a16:creationId xmlns:a16="http://schemas.microsoft.com/office/drawing/2014/main" id="{A4644F65-6C84-4D9A-ACD2-7984D17929B3}"/>
              </a:ext>
            </a:extLst>
          </p:cNvPr>
          <p:cNvSpPr>
            <a:spLocks noGrp="1"/>
          </p:cNvSpPr>
          <p:nvPr>
            <p:ph type="body" sz="quarter" idx="21" hasCustomPrompt="1"/>
          </p:nvPr>
        </p:nvSpPr>
        <p:spPr bwMode="gray">
          <a:xfrm>
            <a:off x="542995" y="3838414"/>
            <a:ext cx="720094" cy="0"/>
          </a:xfrm>
          <a:ln w="6350" cap="sq">
            <a:solidFill>
              <a:schemeClr val="accent2"/>
            </a:solidFill>
            <a:miter lim="800000"/>
          </a:ln>
        </p:spPr>
        <p:txBody>
          <a:bodyPr/>
          <a:lstStyle>
            <a:lvl1pPr marL="0" indent="0">
              <a:buNone/>
              <a:defRPr/>
            </a:lvl1pPr>
          </a:lstStyle>
          <a:p>
            <a:pPr lvl="0"/>
            <a:r>
              <a:rPr lang="de-DE" dirty="0"/>
              <a:t> </a:t>
            </a:r>
          </a:p>
        </p:txBody>
      </p:sp>
      <p:sp>
        <p:nvSpPr>
          <p:cNvPr id="22" name="Subtitle">
            <a:extLst>
              <a:ext uri="{FF2B5EF4-FFF2-40B4-BE49-F238E27FC236}">
                <a16:creationId xmlns:a16="http://schemas.microsoft.com/office/drawing/2014/main" id="{DCDA45F4-3792-4975-9BA3-FBA8552ABD21}"/>
              </a:ext>
            </a:extLst>
          </p:cNvPr>
          <p:cNvSpPr>
            <a:spLocks noGrp="1"/>
          </p:cNvSpPr>
          <p:nvPr>
            <p:ph type="body" sz="quarter" idx="13" hasCustomPrompt="1"/>
          </p:nvPr>
        </p:nvSpPr>
        <p:spPr bwMode="gray">
          <a:xfrm>
            <a:off x="540070" y="4116434"/>
            <a:ext cx="5339495" cy="2066874"/>
          </a:xfrm>
        </p:spPr>
        <p:txBody>
          <a:bodyPr/>
          <a:lstStyle>
            <a:lvl1pPr marL="0" indent="0">
              <a:buFont typeface="Arial" panose="020B0604020202020204" pitchFamily="34" charset="0"/>
              <a:buNone/>
              <a:defRPr sz="3200" cap="all" spc="200" baseline="0">
                <a:solidFill>
                  <a:schemeClr val="accent2">
                    <a:lumMod val="60000"/>
                    <a:lumOff val="40000"/>
                  </a:schemeClr>
                </a:solidFill>
                <a:latin typeface="+mj-lt"/>
              </a:defRPr>
            </a:lvl1pPr>
          </a:lstStyle>
          <a:p>
            <a:pPr lvl="0"/>
            <a:r>
              <a:rPr lang="en-US" dirty="0"/>
              <a:t>Enter your subtitle here</a:t>
            </a:r>
          </a:p>
        </p:txBody>
      </p:sp>
      <p:sp>
        <p:nvSpPr>
          <p:cNvPr id="23" name="Textplatzhalter 33">
            <a:extLst>
              <a:ext uri="{FF2B5EF4-FFF2-40B4-BE49-F238E27FC236}">
                <a16:creationId xmlns:a16="http://schemas.microsoft.com/office/drawing/2014/main" id="{E71F7D8C-F5F1-4A83-88C8-9D39038BD8A7}"/>
              </a:ext>
            </a:extLst>
          </p:cNvPr>
          <p:cNvSpPr>
            <a:spLocks noGrp="1"/>
          </p:cNvSpPr>
          <p:nvPr>
            <p:ph type="body" sz="quarter" idx="16" hasCustomPrompt="1"/>
          </p:nvPr>
        </p:nvSpPr>
        <p:spPr bwMode="gray">
          <a:xfrm>
            <a:off x="540070" y="2959510"/>
            <a:ext cx="5339495" cy="557246"/>
          </a:xfrm>
        </p:spPr>
        <p:txBody>
          <a:bodyPr lIns="0" tIns="0" rIns="0" bIns="0" anchor="ctr" anchorCtr="0"/>
          <a:lstStyle>
            <a:lvl1pPr marL="0" indent="0">
              <a:buNone/>
              <a:defRPr lang="en-US" sz="5400" cap="all" baseline="0" dirty="0">
                <a:solidFill>
                  <a:schemeClr val="accent2"/>
                </a:solidFill>
                <a:latin typeface="+mj-lt"/>
                <a:ea typeface="+mj-ea"/>
                <a:cs typeface="+mj-cs"/>
              </a:defRPr>
            </a:lvl1pPr>
          </a:lstStyle>
          <a:p>
            <a:pPr marL="415800" lvl="0" indent="-685800">
              <a:spcBef>
                <a:spcPct val="0"/>
              </a:spcBef>
            </a:pPr>
            <a:r>
              <a:rPr lang="en-US" dirty="0"/>
              <a:t>title style</a:t>
            </a:r>
          </a:p>
        </p:txBody>
      </p:sp>
    </p:spTree>
    <p:extLst>
      <p:ext uri="{BB962C8B-B14F-4D97-AF65-F5344CB8AC3E}">
        <p14:creationId xmlns:p14="http://schemas.microsoft.com/office/powerpoint/2010/main" val="140658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6_BLANK">
    <p:spTree>
      <p:nvGrpSpPr>
        <p:cNvPr id="1" name=""/>
        <p:cNvGrpSpPr/>
        <p:nvPr/>
      </p:nvGrpSpPr>
      <p:grpSpPr>
        <a:xfrm>
          <a:off x="0" y="0"/>
          <a:ext cx="0" cy="0"/>
          <a:chOff x="0" y="0"/>
          <a:chExt cx="0" cy="0"/>
        </a:xfrm>
      </p:grpSpPr>
      <p:sp>
        <p:nvSpPr>
          <p:cNvPr id="2" name="Date"/>
          <p:cNvSpPr>
            <a:spLocks noGrp="1"/>
          </p:cNvSpPr>
          <p:nvPr>
            <p:ph type="dt" sz="half" idx="10"/>
          </p:nvPr>
        </p:nvSpPr>
        <p:spPr bwMode="gray"/>
        <p:txBody>
          <a:bodyPr/>
          <a:lstStyle/>
          <a:p>
            <a:fld id="{0A639538-3BC2-4E1A-88C3-6684280DA054}" type="datetime1">
              <a:rPr lang="en-US" smtClean="0"/>
              <a:t>10/28/2024</a:t>
            </a:fld>
            <a:endParaRPr lang="en-US"/>
          </a:p>
        </p:txBody>
      </p:sp>
      <p:sp>
        <p:nvSpPr>
          <p:cNvPr id="3" name="Footer"/>
          <p:cNvSpPr>
            <a:spLocks noGrp="1"/>
          </p:cNvSpPr>
          <p:nvPr>
            <p:ph type="ftr" sz="quarter" idx="11"/>
          </p:nvPr>
        </p:nvSpPr>
        <p:spPr bwMode="gray"/>
        <p:txBody>
          <a:bodyPr/>
          <a:lstStyle/>
          <a:p>
            <a:r>
              <a:rPr lang="en-US"/>
              <a:t>Presentation Title</a:t>
            </a:r>
          </a:p>
        </p:txBody>
      </p:sp>
      <p:sp>
        <p:nvSpPr>
          <p:cNvPr id="4" name="Slide Number"/>
          <p:cNvSpPr>
            <a:spLocks noGrp="1"/>
          </p:cNvSpPr>
          <p:nvPr>
            <p:ph type="sldNum" sz="quarter" idx="12"/>
          </p:nvPr>
        </p:nvSpPr>
        <p:spPr bwMode="gray"/>
        <p:txBody>
          <a:bodyPr/>
          <a:lstStyle/>
          <a:p>
            <a:fld id="{02CEFE82-39F2-4F47-8A0C-D5AB3496FA5C}" type="slidenum">
              <a:rPr lang="en-US" smtClean="0"/>
              <a:t>‹#›</a:t>
            </a:fld>
            <a:endParaRPr lang="en-US"/>
          </a:p>
        </p:txBody>
      </p:sp>
    </p:spTree>
    <p:extLst>
      <p:ext uri="{BB962C8B-B14F-4D97-AF65-F5344CB8AC3E}">
        <p14:creationId xmlns:p14="http://schemas.microsoft.com/office/powerpoint/2010/main" val="1081237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3" name="Date"/>
          <p:cNvSpPr>
            <a:spLocks noGrp="1"/>
          </p:cNvSpPr>
          <p:nvPr>
            <p:ph type="dt" sz="half" idx="10"/>
          </p:nvPr>
        </p:nvSpPr>
        <p:spPr bwMode="gray"/>
        <p:txBody>
          <a:bodyPr/>
          <a:lstStyle/>
          <a:p>
            <a:fld id="{A727E200-4E13-41D3-84CD-A6BC0E33D479}" type="datetime1">
              <a:rPr lang="en-US" smtClean="0"/>
              <a:t>10/28/2024</a:t>
            </a:fld>
            <a:endParaRPr lang="en-US" dirty="0"/>
          </a:p>
        </p:txBody>
      </p:sp>
      <p:sp>
        <p:nvSpPr>
          <p:cNvPr id="4" name="Footer"/>
          <p:cNvSpPr>
            <a:spLocks noGrp="1"/>
          </p:cNvSpPr>
          <p:nvPr>
            <p:ph type="ftr" sz="quarter" idx="11"/>
          </p:nvPr>
        </p:nvSpPr>
        <p:spPr bwMode="gray">
          <a:xfrm>
            <a:off x="8404229" y="6322096"/>
            <a:ext cx="2880375" cy="288000"/>
          </a:xfrm>
        </p:spPr>
        <p:txBody>
          <a:bodyPr/>
          <a:lstStyle/>
          <a:p>
            <a:r>
              <a:rPr lang="en-US"/>
              <a:t>Presentation Title</a:t>
            </a:r>
          </a:p>
        </p:txBody>
      </p:sp>
      <p:sp>
        <p:nvSpPr>
          <p:cNvPr id="5" name="Slide Number"/>
          <p:cNvSpPr>
            <a:spLocks noGrp="1"/>
          </p:cNvSpPr>
          <p:nvPr>
            <p:ph type="sldNum" sz="quarter" idx="12"/>
          </p:nvPr>
        </p:nvSpPr>
        <p:spPr bwMode="gray"/>
        <p:txBody>
          <a:bodyPr/>
          <a:lstStyle/>
          <a:p>
            <a:fld id="{02CEFE82-39F2-4F47-8A0C-D5AB3496FA5C}" type="slidenum">
              <a:rPr lang="en-US" smtClean="0"/>
              <a:t>‹#›</a:t>
            </a:fld>
            <a:endParaRPr lang="en-US"/>
          </a:p>
        </p:txBody>
      </p:sp>
      <p:sp>
        <p:nvSpPr>
          <p:cNvPr id="2" name="Titel 1">
            <a:extLst>
              <a:ext uri="{FF2B5EF4-FFF2-40B4-BE49-F238E27FC236}">
                <a16:creationId xmlns:a16="http://schemas.microsoft.com/office/drawing/2014/main" id="{734FC4AE-05BE-47D5-9DA3-7CFF0D4DD7E6}"/>
              </a:ext>
            </a:extLst>
          </p:cNvPr>
          <p:cNvSpPr>
            <a:spLocks noGrp="1"/>
          </p:cNvSpPr>
          <p:nvPr>
            <p:ph type="title" hasCustomPrompt="1"/>
          </p:nvPr>
        </p:nvSpPr>
        <p:spPr bwMode="gray"/>
        <p:txBody>
          <a:bodyPr/>
          <a:lstStyle/>
          <a:p>
            <a:r>
              <a:rPr lang="en-US" dirty="0"/>
              <a:t>Click to edit</a:t>
            </a:r>
            <a:br>
              <a:rPr lang="en-US" dirty="0"/>
            </a:br>
            <a:r>
              <a:rPr lang="en-US" dirty="0"/>
              <a:t>Master title style</a:t>
            </a:r>
            <a:endParaRPr lang="de-DE" dirty="0"/>
          </a:p>
        </p:txBody>
      </p:sp>
    </p:spTree>
    <p:extLst>
      <p:ext uri="{BB962C8B-B14F-4D97-AF65-F5344CB8AC3E}">
        <p14:creationId xmlns:p14="http://schemas.microsoft.com/office/powerpoint/2010/main" val="2204699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TITLE">
    <p:spTree>
      <p:nvGrpSpPr>
        <p:cNvPr id="1" name=""/>
        <p:cNvGrpSpPr/>
        <p:nvPr/>
      </p:nvGrpSpPr>
      <p:grpSpPr>
        <a:xfrm>
          <a:off x="0" y="0"/>
          <a:ext cx="0" cy="0"/>
          <a:chOff x="0" y="0"/>
          <a:chExt cx="0" cy="0"/>
        </a:xfrm>
      </p:grpSpPr>
      <p:sp>
        <p:nvSpPr>
          <p:cNvPr id="3" name="Date"/>
          <p:cNvSpPr>
            <a:spLocks noGrp="1"/>
          </p:cNvSpPr>
          <p:nvPr>
            <p:ph type="dt" sz="half" idx="10"/>
          </p:nvPr>
        </p:nvSpPr>
        <p:spPr bwMode="gray"/>
        <p:txBody>
          <a:bodyPr/>
          <a:lstStyle/>
          <a:p>
            <a:fld id="{6BFA5ABA-78D1-474E-9039-C42CF0A37376}" type="datetime1">
              <a:rPr lang="en-US" smtClean="0"/>
              <a:t>10/28/2024</a:t>
            </a:fld>
            <a:endParaRPr lang="en-US"/>
          </a:p>
        </p:txBody>
      </p:sp>
      <p:sp>
        <p:nvSpPr>
          <p:cNvPr id="4" name="Footer"/>
          <p:cNvSpPr>
            <a:spLocks noGrp="1"/>
          </p:cNvSpPr>
          <p:nvPr>
            <p:ph type="ftr" sz="quarter" idx="11"/>
          </p:nvPr>
        </p:nvSpPr>
        <p:spPr bwMode="gray"/>
        <p:txBody>
          <a:bodyPr/>
          <a:lstStyle/>
          <a:p>
            <a:r>
              <a:rPr lang="en-US"/>
              <a:t>Presentation Title</a:t>
            </a:r>
          </a:p>
        </p:txBody>
      </p:sp>
      <p:sp>
        <p:nvSpPr>
          <p:cNvPr id="5" name="Slide Number"/>
          <p:cNvSpPr>
            <a:spLocks noGrp="1"/>
          </p:cNvSpPr>
          <p:nvPr>
            <p:ph type="sldNum" sz="quarter" idx="12"/>
          </p:nvPr>
        </p:nvSpPr>
        <p:spPr bwMode="gray"/>
        <p:txBody>
          <a:bodyPr/>
          <a:lstStyle/>
          <a:p>
            <a:fld id="{02CEFE82-39F2-4F47-8A0C-D5AB3496FA5C}" type="slidenum">
              <a:rPr lang="en-US" smtClean="0"/>
              <a:t>‹#›</a:t>
            </a:fld>
            <a:endParaRPr lang="en-US"/>
          </a:p>
        </p:txBody>
      </p:sp>
      <p:sp>
        <p:nvSpPr>
          <p:cNvPr id="11" name="Subtitle">
            <a:extLst>
              <a:ext uri="{FF2B5EF4-FFF2-40B4-BE49-F238E27FC236}">
                <a16:creationId xmlns:a16="http://schemas.microsoft.com/office/drawing/2014/main" id="{D68CCA49-2CA4-461D-B162-88D77D0BFB9C}"/>
              </a:ext>
            </a:extLst>
          </p:cNvPr>
          <p:cNvSpPr>
            <a:spLocks noGrp="1"/>
          </p:cNvSpPr>
          <p:nvPr>
            <p:ph type="body" sz="quarter" idx="13" hasCustomPrompt="1"/>
          </p:nvPr>
        </p:nvSpPr>
        <p:spPr bwMode="gray">
          <a:xfrm>
            <a:off x="540070" y="1419225"/>
            <a:ext cx="11111046" cy="250218"/>
          </a:xfrm>
        </p:spPr>
        <p:txBody>
          <a:bodyPr/>
          <a:lstStyle>
            <a:lvl1pPr marL="0" indent="0">
              <a:buNone/>
              <a:defRPr sz="1800" cap="none" spc="200" baseline="0">
                <a:solidFill>
                  <a:schemeClr val="accent2">
                    <a:lumMod val="60000"/>
                    <a:lumOff val="40000"/>
                  </a:schemeClr>
                </a:solidFill>
                <a:latin typeface="+mj-lt"/>
              </a:defRPr>
            </a:lvl1pPr>
          </a:lstStyle>
          <a:p>
            <a:pPr lvl="0"/>
            <a:r>
              <a:rPr lang="en-US" dirty="0"/>
              <a:t>Enter your subtitle here</a:t>
            </a:r>
          </a:p>
        </p:txBody>
      </p:sp>
      <p:sp>
        <p:nvSpPr>
          <p:cNvPr id="2" name="Titel 1">
            <a:extLst>
              <a:ext uri="{FF2B5EF4-FFF2-40B4-BE49-F238E27FC236}">
                <a16:creationId xmlns:a16="http://schemas.microsoft.com/office/drawing/2014/main" id="{22C033BE-0E6E-4D16-BEA9-C9C37585DCAE}"/>
              </a:ext>
            </a:extLst>
          </p:cNvPr>
          <p:cNvSpPr>
            <a:spLocks noGrp="1"/>
          </p:cNvSpPr>
          <p:nvPr>
            <p:ph type="title" hasCustomPrompt="1"/>
          </p:nvPr>
        </p:nvSpPr>
        <p:spPr bwMode="gray"/>
        <p:txBody>
          <a:bodyPr/>
          <a:lstStyle/>
          <a:p>
            <a:r>
              <a:rPr lang="en-US" dirty="0"/>
              <a:t>Click to edit</a:t>
            </a:r>
            <a:br>
              <a:rPr lang="en-US" dirty="0"/>
            </a:br>
            <a:r>
              <a:rPr lang="en-US" dirty="0"/>
              <a:t>Master title style</a:t>
            </a:r>
            <a:endParaRPr lang="de-DE" dirty="0"/>
          </a:p>
        </p:txBody>
      </p:sp>
    </p:spTree>
    <p:extLst>
      <p:ext uri="{BB962C8B-B14F-4D97-AF65-F5344CB8AC3E}">
        <p14:creationId xmlns:p14="http://schemas.microsoft.com/office/powerpoint/2010/main" val="1280770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ONE LINE">
    <p:spTree>
      <p:nvGrpSpPr>
        <p:cNvPr id="1" name=""/>
        <p:cNvGrpSpPr/>
        <p:nvPr/>
      </p:nvGrpSpPr>
      <p:grpSpPr>
        <a:xfrm>
          <a:off x="0" y="0"/>
          <a:ext cx="0" cy="0"/>
          <a:chOff x="0" y="0"/>
          <a:chExt cx="0" cy="0"/>
        </a:xfrm>
      </p:grpSpPr>
      <p:sp>
        <p:nvSpPr>
          <p:cNvPr id="3" name="Content"/>
          <p:cNvSpPr>
            <a:spLocks noGrp="1"/>
          </p:cNvSpPr>
          <p:nvPr>
            <p:ph idx="1" hasCustomPrompt="1"/>
          </p:nvPr>
        </p:nvSpPr>
        <p:spPr bwMode="gray">
          <a:xfrm>
            <a:off x="540070" y="2190751"/>
            <a:ext cx="11111046" cy="399256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cNvSpPr>
            <a:spLocks noGrp="1"/>
          </p:cNvSpPr>
          <p:nvPr>
            <p:ph type="dt" sz="half" idx="10"/>
          </p:nvPr>
        </p:nvSpPr>
        <p:spPr bwMode="gray"/>
        <p:txBody>
          <a:bodyPr/>
          <a:lstStyle/>
          <a:p>
            <a:fld id="{11EC398E-7AB0-444B-B6F7-CD3E4F9318C0}" type="datetime1">
              <a:rPr lang="en-US" smtClean="0"/>
              <a:t>10/28/2024</a:t>
            </a:fld>
            <a:endParaRPr lang="en-US"/>
          </a:p>
        </p:txBody>
      </p:sp>
      <p:sp>
        <p:nvSpPr>
          <p:cNvPr id="5" name="Footer"/>
          <p:cNvSpPr>
            <a:spLocks noGrp="1"/>
          </p:cNvSpPr>
          <p:nvPr>
            <p:ph type="ftr" sz="quarter" idx="11"/>
          </p:nvPr>
        </p:nvSpPr>
        <p:spPr bwMode="gray"/>
        <p:txBody>
          <a:bodyPr/>
          <a:lstStyle/>
          <a:p>
            <a:r>
              <a:rPr lang="en-US"/>
              <a:t>Presentation Title</a:t>
            </a:r>
          </a:p>
        </p:txBody>
      </p:sp>
      <p:sp>
        <p:nvSpPr>
          <p:cNvPr id="6" name="Slide Number"/>
          <p:cNvSpPr>
            <a:spLocks noGrp="1"/>
          </p:cNvSpPr>
          <p:nvPr>
            <p:ph type="sldNum" sz="quarter" idx="12"/>
          </p:nvPr>
        </p:nvSpPr>
        <p:spPr bwMode="gray"/>
        <p:txBody>
          <a:bodyPr/>
          <a:lstStyle/>
          <a:p>
            <a:fld id="{02CEFE82-39F2-4F47-8A0C-D5AB3496FA5C}" type="slidenum">
              <a:rPr lang="en-US" smtClean="0"/>
              <a:t>‹#›</a:t>
            </a:fld>
            <a:endParaRPr lang="en-US"/>
          </a:p>
        </p:txBody>
      </p:sp>
      <p:sp>
        <p:nvSpPr>
          <p:cNvPr id="8" name="Subtitle">
            <a:extLst>
              <a:ext uri="{FF2B5EF4-FFF2-40B4-BE49-F238E27FC236}">
                <a16:creationId xmlns:a16="http://schemas.microsoft.com/office/drawing/2014/main" id="{F38F6435-A38D-45E2-93A9-03F1B418767A}"/>
              </a:ext>
            </a:extLst>
          </p:cNvPr>
          <p:cNvSpPr>
            <a:spLocks noGrp="1"/>
          </p:cNvSpPr>
          <p:nvPr>
            <p:ph type="body" sz="quarter" idx="13" hasCustomPrompt="1"/>
          </p:nvPr>
        </p:nvSpPr>
        <p:spPr bwMode="gray">
          <a:xfrm>
            <a:off x="540070" y="1419225"/>
            <a:ext cx="11111046" cy="250218"/>
          </a:xfrm>
        </p:spPr>
        <p:txBody>
          <a:bodyPr/>
          <a:lstStyle>
            <a:lvl1pPr marL="0" indent="0">
              <a:buNone/>
              <a:defRPr sz="1800" cap="none" spc="200" baseline="0">
                <a:solidFill>
                  <a:schemeClr val="accent2">
                    <a:lumMod val="60000"/>
                    <a:lumOff val="40000"/>
                  </a:schemeClr>
                </a:solidFill>
                <a:latin typeface="+mj-lt"/>
              </a:defRPr>
            </a:lvl1pPr>
          </a:lstStyle>
          <a:p>
            <a:pPr lvl="0"/>
            <a:r>
              <a:rPr lang="en-US" dirty="0"/>
              <a:t>Enter your subtitle here</a:t>
            </a:r>
          </a:p>
        </p:txBody>
      </p:sp>
      <p:sp>
        <p:nvSpPr>
          <p:cNvPr id="12" name="Titel 11">
            <a:extLst>
              <a:ext uri="{FF2B5EF4-FFF2-40B4-BE49-F238E27FC236}">
                <a16:creationId xmlns:a16="http://schemas.microsoft.com/office/drawing/2014/main" id="{78E6C5A1-BABF-41FD-AF2C-7FE00D8240B4}"/>
              </a:ext>
            </a:extLst>
          </p:cNvPr>
          <p:cNvSpPr>
            <a:spLocks noGrp="1"/>
          </p:cNvSpPr>
          <p:nvPr>
            <p:ph type="title" hasCustomPrompt="1"/>
          </p:nvPr>
        </p:nvSpPr>
        <p:spPr bwMode="gray"/>
        <p:txBody>
          <a:bodyPr/>
          <a:lstStyle/>
          <a:p>
            <a:r>
              <a:rPr lang="en-US" dirty="0"/>
              <a:t>Click to edit</a:t>
            </a:r>
            <a:br>
              <a:rPr lang="en-US" dirty="0"/>
            </a:br>
            <a:r>
              <a:rPr lang="en-US" dirty="0"/>
              <a:t>Master title style</a:t>
            </a:r>
            <a:endParaRPr lang="de-DE" dirty="0"/>
          </a:p>
        </p:txBody>
      </p:sp>
    </p:spTree>
    <p:extLst>
      <p:ext uri="{BB962C8B-B14F-4D97-AF65-F5344CB8AC3E}">
        <p14:creationId xmlns:p14="http://schemas.microsoft.com/office/powerpoint/2010/main" val="593913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56B37104-DD82-4DCB-8139-1D12FDDB72FD}"/>
              </a:ext>
            </a:extLst>
          </p:cNvPr>
          <p:cNvSpPr>
            <a:spLocks noGrp="1"/>
          </p:cNvSpPr>
          <p:nvPr>
            <p:ph type="title"/>
          </p:nvPr>
        </p:nvSpPr>
        <p:spPr bwMode="gray">
          <a:xfrm>
            <a:off x="541200" y="435600"/>
            <a:ext cx="11109600" cy="864000"/>
          </a:xfrm>
          <a:prstGeom prst="rect">
            <a:avLst/>
          </a:prstGeom>
        </p:spPr>
        <p:txBody>
          <a:bodyPr vert="horz" lIns="0" tIns="0" rIns="0" bIns="0" rtlCol="0" anchor="t" anchorCtr="0">
            <a:noAutofit/>
          </a:bodyPr>
          <a:lstStyle/>
          <a:p>
            <a:r>
              <a:rPr lang="en-US" dirty="0"/>
              <a:t>Click to edit</a:t>
            </a:r>
            <a:br>
              <a:rPr lang="en-US" dirty="0"/>
            </a:br>
            <a:r>
              <a:rPr lang="en-US" dirty="0"/>
              <a:t>Master title style</a:t>
            </a:r>
            <a:endParaRPr lang="de-DE" dirty="0"/>
          </a:p>
        </p:txBody>
      </p:sp>
      <p:sp>
        <p:nvSpPr>
          <p:cNvPr id="3" name="Textplatzhalter 2">
            <a:extLst>
              <a:ext uri="{FF2B5EF4-FFF2-40B4-BE49-F238E27FC236}">
                <a16:creationId xmlns:a16="http://schemas.microsoft.com/office/drawing/2014/main" id="{3EB9D366-6FC0-4FEB-9A06-D279DE85C493}"/>
              </a:ext>
            </a:extLst>
          </p:cNvPr>
          <p:cNvSpPr>
            <a:spLocks noGrp="1"/>
          </p:cNvSpPr>
          <p:nvPr>
            <p:ph type="body" idx="1"/>
          </p:nvPr>
        </p:nvSpPr>
        <p:spPr bwMode="gray">
          <a:xfrm>
            <a:off x="540000" y="2192400"/>
            <a:ext cx="11109600" cy="399240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umsplatzhalter 3">
            <a:extLst>
              <a:ext uri="{FF2B5EF4-FFF2-40B4-BE49-F238E27FC236}">
                <a16:creationId xmlns:a16="http://schemas.microsoft.com/office/drawing/2014/main" id="{1612F904-77D1-4FA4-A5E0-1D0B9284E1E3}"/>
              </a:ext>
            </a:extLst>
          </p:cNvPr>
          <p:cNvSpPr>
            <a:spLocks noGrp="1"/>
          </p:cNvSpPr>
          <p:nvPr>
            <p:ph type="dt" sz="half" idx="2"/>
          </p:nvPr>
        </p:nvSpPr>
        <p:spPr bwMode="gray">
          <a:xfrm>
            <a:off x="8402400" y="6321600"/>
            <a:ext cx="2880000" cy="288000"/>
          </a:xfrm>
          <a:prstGeom prst="rect">
            <a:avLst/>
          </a:prstGeom>
        </p:spPr>
        <p:txBody>
          <a:bodyPr vert="horz" lIns="0" tIns="0" rIns="0" bIns="0" rtlCol="0" anchor="b" anchorCtr="0"/>
          <a:lstStyle>
            <a:lvl1pPr algn="r">
              <a:defRPr sz="1000">
                <a:solidFill>
                  <a:schemeClr val="accent2">
                    <a:lumMod val="60000"/>
                    <a:lumOff val="40000"/>
                  </a:schemeClr>
                </a:solidFill>
              </a:defRPr>
            </a:lvl1pPr>
          </a:lstStyle>
          <a:p>
            <a:fld id="{08F4B265-57E5-46BE-B962-CA11852EA9C4}" type="datetime1">
              <a:rPr lang="en-US" smtClean="0"/>
              <a:t>10/28/2024</a:t>
            </a:fld>
            <a:endParaRPr lang="de-DE" dirty="0"/>
          </a:p>
        </p:txBody>
      </p:sp>
      <p:sp>
        <p:nvSpPr>
          <p:cNvPr id="5" name="Fußzeilenplatzhalter 4">
            <a:extLst>
              <a:ext uri="{FF2B5EF4-FFF2-40B4-BE49-F238E27FC236}">
                <a16:creationId xmlns:a16="http://schemas.microsoft.com/office/drawing/2014/main" id="{E311ED6C-D957-4D72-A856-A910F3DC1FA9}"/>
              </a:ext>
            </a:extLst>
          </p:cNvPr>
          <p:cNvSpPr>
            <a:spLocks noGrp="1"/>
          </p:cNvSpPr>
          <p:nvPr>
            <p:ph type="ftr" sz="quarter" idx="3"/>
          </p:nvPr>
        </p:nvSpPr>
        <p:spPr bwMode="gray">
          <a:xfrm>
            <a:off x="8402400" y="6321600"/>
            <a:ext cx="2880000" cy="288000"/>
          </a:xfrm>
          <a:prstGeom prst="rect">
            <a:avLst/>
          </a:prstGeom>
        </p:spPr>
        <p:txBody>
          <a:bodyPr vert="horz" lIns="0" tIns="0" rIns="0" bIns="0" rtlCol="0" anchor="t" anchorCtr="0"/>
          <a:lstStyle>
            <a:lvl1pPr algn="r">
              <a:defRPr sz="1000">
                <a:solidFill>
                  <a:schemeClr val="accent2">
                    <a:lumMod val="60000"/>
                    <a:lumOff val="40000"/>
                  </a:schemeClr>
                </a:solidFill>
              </a:defRPr>
            </a:lvl1pPr>
          </a:lstStyle>
          <a:p>
            <a:r>
              <a:rPr lang="de-DE"/>
              <a:t>Presentation Title</a:t>
            </a:r>
            <a:endParaRPr lang="de-DE" dirty="0"/>
          </a:p>
        </p:txBody>
      </p:sp>
      <p:sp>
        <p:nvSpPr>
          <p:cNvPr id="6" name="Foliennummernplatzhalter 5">
            <a:extLst>
              <a:ext uri="{FF2B5EF4-FFF2-40B4-BE49-F238E27FC236}">
                <a16:creationId xmlns:a16="http://schemas.microsoft.com/office/drawing/2014/main" id="{27D3C9AF-24A1-4E26-8B60-83C00BCC3242}"/>
              </a:ext>
            </a:extLst>
          </p:cNvPr>
          <p:cNvSpPr>
            <a:spLocks noGrp="1"/>
          </p:cNvSpPr>
          <p:nvPr>
            <p:ph type="sldNum" sz="quarter" idx="4"/>
          </p:nvPr>
        </p:nvSpPr>
        <p:spPr bwMode="gray">
          <a:xfrm>
            <a:off x="11368800" y="6321600"/>
            <a:ext cx="280800" cy="288000"/>
          </a:xfrm>
          <a:prstGeom prst="rect">
            <a:avLst/>
          </a:prstGeom>
        </p:spPr>
        <p:txBody>
          <a:bodyPr vert="horz" lIns="0" tIns="0" rIns="0" bIns="0" rtlCol="0" anchor="ctr"/>
          <a:lstStyle>
            <a:lvl1pPr algn="r">
              <a:defRPr sz="1400" b="1">
                <a:solidFill>
                  <a:schemeClr val="accent2">
                    <a:lumMod val="60000"/>
                    <a:lumOff val="40000"/>
                  </a:schemeClr>
                </a:solidFill>
              </a:defRPr>
            </a:lvl1pPr>
          </a:lstStyle>
          <a:p>
            <a:fld id="{6E727188-A07F-4A3B-B02B-139071478DFD}" type="slidenum">
              <a:rPr lang="de-DE" smtClean="0"/>
              <a:pPr/>
              <a:t>‹#›</a:t>
            </a:fld>
            <a:endParaRPr lang="de-DE"/>
          </a:p>
        </p:txBody>
      </p:sp>
      <p:grpSp>
        <p:nvGrpSpPr>
          <p:cNvPr id="7" name="Gruppieren 6">
            <a:extLst>
              <a:ext uri="{FF2B5EF4-FFF2-40B4-BE49-F238E27FC236}">
                <a16:creationId xmlns:a16="http://schemas.microsoft.com/office/drawing/2014/main" id="{C5D65907-C0F1-4225-9E7B-6B3CB1B32008}"/>
              </a:ext>
            </a:extLst>
          </p:cNvPr>
          <p:cNvGrpSpPr/>
          <p:nvPr userDrawn="1"/>
        </p:nvGrpSpPr>
        <p:grpSpPr bwMode="gray">
          <a:xfrm>
            <a:off x="-739050" y="-737252"/>
            <a:ext cx="12388651" cy="7642152"/>
            <a:chOff x="-739050" y="-737252"/>
            <a:chExt cx="12388651" cy="7642152"/>
          </a:xfrm>
        </p:grpSpPr>
        <p:grpSp>
          <p:nvGrpSpPr>
            <p:cNvPr id="8" name="Helpline">
              <a:extLst>
                <a:ext uri="{FF2B5EF4-FFF2-40B4-BE49-F238E27FC236}">
                  <a16:creationId xmlns:a16="http://schemas.microsoft.com/office/drawing/2014/main" id="{28B1FA55-0CD4-40BB-B866-0984C96273A6}"/>
                </a:ext>
              </a:extLst>
            </p:cNvPr>
            <p:cNvGrpSpPr/>
            <p:nvPr userDrawn="1"/>
          </p:nvGrpSpPr>
          <p:grpSpPr bwMode="gray">
            <a:xfrm>
              <a:off x="540001" y="-737252"/>
              <a:ext cx="900000" cy="720000"/>
              <a:chOff x="540001" y="-737252"/>
              <a:chExt cx="900000" cy="720000"/>
            </a:xfrm>
          </p:grpSpPr>
          <p:cxnSp>
            <p:nvCxnSpPr>
              <p:cNvPr id="21" name="Line">
                <a:extLst>
                  <a:ext uri="{FF2B5EF4-FFF2-40B4-BE49-F238E27FC236}">
                    <a16:creationId xmlns:a16="http://schemas.microsoft.com/office/drawing/2014/main" id="{17810BBD-3A71-4158-9BCB-F3DF4FF48F6F}"/>
                  </a:ext>
                </a:extLst>
              </p:cNvPr>
              <p:cNvCxnSpPr/>
              <p:nvPr userDrawn="1"/>
            </p:nvCxnSpPr>
            <p:spPr bwMode="gray">
              <a:xfrm flipV="1">
                <a:off x="540002" y="-737252"/>
                <a:ext cx="0" cy="720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2" name="Text">
                <a:extLst>
                  <a:ext uri="{FF2B5EF4-FFF2-40B4-BE49-F238E27FC236}">
                    <a16:creationId xmlns:a16="http://schemas.microsoft.com/office/drawing/2014/main" id="{937A722C-95FD-4474-B6A5-B2E9028D4D16}"/>
                  </a:ext>
                </a:extLst>
              </p:cNvPr>
              <p:cNvSpPr txBox="1"/>
              <p:nvPr userDrawn="1"/>
            </p:nvSpPr>
            <p:spPr bwMode="gray">
              <a:xfrm>
                <a:off x="540001" y="-720000"/>
                <a:ext cx="900000" cy="540000"/>
              </a:xfrm>
              <a:prstGeom prst="rect">
                <a:avLst/>
              </a:prstGeom>
              <a:noFill/>
            </p:spPr>
            <p:txBody>
              <a:bodyPr wrap="square" lIns="72000" tIns="0" rIns="0" bIns="0" rtlCol="0">
                <a:noAutofit/>
              </a:bodyPr>
              <a:lstStyle/>
              <a:p>
                <a:pPr>
                  <a:lnSpc>
                    <a:spcPct val="90000"/>
                  </a:lnSpc>
                  <a:spcAft>
                    <a:spcPts val="1000"/>
                  </a:spcAft>
                </a:pPr>
                <a:r>
                  <a:rPr lang="en-US" sz="1200" noProof="0" dirty="0"/>
                  <a:t>Position Helpline</a:t>
                </a:r>
                <a:br>
                  <a:rPr lang="en-US" sz="1200" noProof="0" dirty="0"/>
                </a:br>
                <a:r>
                  <a:rPr lang="en-US" sz="1200" noProof="0" dirty="0"/>
                  <a:t>15,42</a:t>
                </a:r>
              </a:p>
            </p:txBody>
          </p:sp>
        </p:grpSp>
        <p:grpSp>
          <p:nvGrpSpPr>
            <p:cNvPr id="9" name="Helpline">
              <a:extLst>
                <a:ext uri="{FF2B5EF4-FFF2-40B4-BE49-F238E27FC236}">
                  <a16:creationId xmlns:a16="http://schemas.microsoft.com/office/drawing/2014/main" id="{939C583E-9D7B-4A08-829E-8D0E1955A112}"/>
                </a:ext>
              </a:extLst>
            </p:cNvPr>
            <p:cNvGrpSpPr/>
            <p:nvPr userDrawn="1"/>
          </p:nvGrpSpPr>
          <p:grpSpPr bwMode="gray">
            <a:xfrm>
              <a:off x="10749601" y="-737252"/>
              <a:ext cx="900000" cy="720000"/>
              <a:chOff x="10749601" y="-737252"/>
              <a:chExt cx="900000" cy="720000"/>
            </a:xfrm>
          </p:grpSpPr>
          <p:cxnSp>
            <p:nvCxnSpPr>
              <p:cNvPr id="19" name="Line">
                <a:extLst>
                  <a:ext uri="{FF2B5EF4-FFF2-40B4-BE49-F238E27FC236}">
                    <a16:creationId xmlns:a16="http://schemas.microsoft.com/office/drawing/2014/main" id="{CB6207AE-6D36-4834-9DCD-0918E12D8A48}"/>
                  </a:ext>
                </a:extLst>
              </p:cNvPr>
              <p:cNvCxnSpPr/>
              <p:nvPr userDrawn="1"/>
            </p:nvCxnSpPr>
            <p:spPr bwMode="gray">
              <a:xfrm flipV="1">
                <a:off x="11649601" y="-737252"/>
                <a:ext cx="0" cy="720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0" name="Text">
                <a:extLst>
                  <a:ext uri="{FF2B5EF4-FFF2-40B4-BE49-F238E27FC236}">
                    <a16:creationId xmlns:a16="http://schemas.microsoft.com/office/drawing/2014/main" id="{B1AE17BF-8B3E-483B-A409-E0E7D09AFCEC}"/>
                  </a:ext>
                </a:extLst>
              </p:cNvPr>
              <p:cNvSpPr txBox="1"/>
              <p:nvPr userDrawn="1"/>
            </p:nvSpPr>
            <p:spPr bwMode="gray">
              <a:xfrm>
                <a:off x="10749601" y="-720000"/>
                <a:ext cx="900000" cy="540000"/>
              </a:xfrm>
              <a:prstGeom prst="rect">
                <a:avLst/>
              </a:prstGeom>
              <a:noFill/>
            </p:spPr>
            <p:txBody>
              <a:bodyPr wrap="square" lIns="0" tIns="0" rIns="72000" bIns="0" rtlCol="0">
                <a:noAutofit/>
              </a:bodyPr>
              <a:lstStyle/>
              <a:p>
                <a:pPr algn="r">
                  <a:lnSpc>
                    <a:spcPct val="90000"/>
                  </a:lnSpc>
                  <a:spcAft>
                    <a:spcPts val="1000"/>
                  </a:spcAft>
                </a:pPr>
                <a:r>
                  <a:rPr lang="en-US" sz="1200" noProof="0" dirty="0"/>
                  <a:t>Position Helpline</a:t>
                </a:r>
                <a:br>
                  <a:rPr lang="en-US" sz="1200" noProof="0" dirty="0"/>
                </a:br>
                <a:r>
                  <a:rPr lang="en-US" sz="1200" noProof="0" dirty="0"/>
                  <a:t>15,42</a:t>
                </a:r>
              </a:p>
            </p:txBody>
          </p:sp>
        </p:grpSp>
        <p:grpSp>
          <p:nvGrpSpPr>
            <p:cNvPr id="10" name="Helpline">
              <a:extLst>
                <a:ext uri="{FF2B5EF4-FFF2-40B4-BE49-F238E27FC236}">
                  <a16:creationId xmlns:a16="http://schemas.microsoft.com/office/drawing/2014/main" id="{F01D524F-837F-4D8D-8C1A-CFA84E5C8E49}"/>
                </a:ext>
              </a:extLst>
            </p:cNvPr>
            <p:cNvGrpSpPr/>
            <p:nvPr userDrawn="1"/>
          </p:nvGrpSpPr>
          <p:grpSpPr bwMode="gray">
            <a:xfrm>
              <a:off x="-739050" y="432000"/>
              <a:ext cx="739050" cy="720000"/>
              <a:chOff x="-739050" y="432000"/>
              <a:chExt cx="739050" cy="720000"/>
            </a:xfrm>
          </p:grpSpPr>
          <p:cxnSp>
            <p:nvCxnSpPr>
              <p:cNvPr id="17" name="Line">
                <a:extLst>
                  <a:ext uri="{FF2B5EF4-FFF2-40B4-BE49-F238E27FC236}">
                    <a16:creationId xmlns:a16="http://schemas.microsoft.com/office/drawing/2014/main" id="{BAD5C81E-8871-4C2F-8475-A70BA8F2D50F}"/>
                  </a:ext>
                </a:extLst>
              </p:cNvPr>
              <p:cNvCxnSpPr/>
              <p:nvPr/>
            </p:nvCxnSpPr>
            <p:spPr bwMode="gray">
              <a:xfrm>
                <a:off x="-739050" y="4320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Text">
                <a:extLst>
                  <a:ext uri="{FF2B5EF4-FFF2-40B4-BE49-F238E27FC236}">
                    <a16:creationId xmlns:a16="http://schemas.microsoft.com/office/drawing/2014/main" id="{F0C19A92-E642-4E8C-9555-E1BC270E5382}"/>
                  </a:ext>
                </a:extLst>
              </p:cNvPr>
              <p:cNvSpPr txBox="1"/>
              <p:nvPr userDrawn="1"/>
            </p:nvSpPr>
            <p:spPr bwMode="gray">
              <a:xfrm>
                <a:off x="-720000" y="432000"/>
                <a:ext cx="720000" cy="720000"/>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8,32</a:t>
                </a:r>
              </a:p>
            </p:txBody>
          </p:sp>
        </p:grpSp>
        <p:grpSp>
          <p:nvGrpSpPr>
            <p:cNvPr id="11" name="Helpline">
              <a:extLst>
                <a:ext uri="{FF2B5EF4-FFF2-40B4-BE49-F238E27FC236}">
                  <a16:creationId xmlns:a16="http://schemas.microsoft.com/office/drawing/2014/main" id="{5A1C27CE-7A9A-4733-9AE1-B7A38DC5FE6B}"/>
                </a:ext>
              </a:extLst>
            </p:cNvPr>
            <p:cNvGrpSpPr/>
            <p:nvPr userDrawn="1"/>
          </p:nvGrpSpPr>
          <p:grpSpPr bwMode="gray">
            <a:xfrm>
              <a:off x="-739050" y="2193400"/>
              <a:ext cx="739050" cy="694267"/>
              <a:chOff x="-739050" y="1512000"/>
              <a:chExt cx="739050" cy="694267"/>
            </a:xfrm>
          </p:grpSpPr>
          <p:cxnSp>
            <p:nvCxnSpPr>
              <p:cNvPr id="15" name="Line">
                <a:extLst>
                  <a:ext uri="{FF2B5EF4-FFF2-40B4-BE49-F238E27FC236}">
                    <a16:creationId xmlns:a16="http://schemas.microsoft.com/office/drawing/2014/main" id="{51636230-5086-499D-883B-0D00113CBBBE}"/>
                  </a:ext>
                </a:extLst>
              </p:cNvPr>
              <p:cNvCxnSpPr/>
              <p:nvPr userDrawn="1"/>
            </p:nvCxnSpPr>
            <p:spPr bwMode="gray">
              <a:xfrm>
                <a:off x="-739050" y="15120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Text">
                <a:extLst>
                  <a:ext uri="{FF2B5EF4-FFF2-40B4-BE49-F238E27FC236}">
                    <a16:creationId xmlns:a16="http://schemas.microsoft.com/office/drawing/2014/main" id="{D73AC678-3C3B-4815-81B2-D5A26D0019D4}"/>
                  </a:ext>
                </a:extLst>
              </p:cNvPr>
              <p:cNvSpPr txBox="1"/>
              <p:nvPr userDrawn="1"/>
            </p:nvSpPr>
            <p:spPr bwMode="gray">
              <a:xfrm>
                <a:off x="-720000" y="1512000"/>
                <a:ext cx="720000" cy="694267"/>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3,44</a:t>
                </a:r>
              </a:p>
            </p:txBody>
          </p:sp>
        </p:grpSp>
        <p:grpSp>
          <p:nvGrpSpPr>
            <p:cNvPr id="12" name="Helpline">
              <a:extLst>
                <a:ext uri="{FF2B5EF4-FFF2-40B4-BE49-F238E27FC236}">
                  <a16:creationId xmlns:a16="http://schemas.microsoft.com/office/drawing/2014/main" id="{54CBABC0-B094-45F4-8573-6CC76FB79610}"/>
                </a:ext>
              </a:extLst>
            </p:cNvPr>
            <p:cNvGrpSpPr/>
            <p:nvPr userDrawn="1"/>
          </p:nvGrpSpPr>
          <p:grpSpPr bwMode="gray">
            <a:xfrm>
              <a:off x="-739050" y="6184900"/>
              <a:ext cx="739050" cy="720000"/>
              <a:chOff x="-739050" y="5810400"/>
              <a:chExt cx="739050" cy="720000"/>
            </a:xfrm>
          </p:grpSpPr>
          <p:cxnSp>
            <p:nvCxnSpPr>
              <p:cNvPr id="13" name="Line">
                <a:extLst>
                  <a:ext uri="{FF2B5EF4-FFF2-40B4-BE49-F238E27FC236}">
                    <a16:creationId xmlns:a16="http://schemas.microsoft.com/office/drawing/2014/main" id="{F86886BB-D6D7-4592-9F03-2292E32A8E43}"/>
                  </a:ext>
                </a:extLst>
              </p:cNvPr>
              <p:cNvCxnSpPr/>
              <p:nvPr userDrawn="1"/>
            </p:nvCxnSpPr>
            <p:spPr bwMode="gray">
              <a:xfrm>
                <a:off x="-739050" y="5810400"/>
                <a:ext cx="7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Text">
                <a:extLst>
                  <a:ext uri="{FF2B5EF4-FFF2-40B4-BE49-F238E27FC236}">
                    <a16:creationId xmlns:a16="http://schemas.microsoft.com/office/drawing/2014/main" id="{D7BB4EE4-6210-4792-A095-08AB82C1721A}"/>
                  </a:ext>
                </a:extLst>
              </p:cNvPr>
              <p:cNvSpPr txBox="1"/>
              <p:nvPr userDrawn="1"/>
            </p:nvSpPr>
            <p:spPr bwMode="gray">
              <a:xfrm>
                <a:off x="-720000" y="5810400"/>
                <a:ext cx="720000" cy="720000"/>
              </a:xfrm>
              <a:prstGeom prst="rect">
                <a:avLst/>
              </a:prstGeom>
              <a:noFill/>
            </p:spPr>
            <p:txBody>
              <a:bodyPr wrap="square" lIns="0" tIns="72000" rIns="0" bIns="0" rtlCol="0">
                <a:noAutofit/>
              </a:bodyPr>
              <a:lstStyle/>
              <a:p>
                <a:pPr>
                  <a:lnSpc>
                    <a:spcPct val="90000"/>
                  </a:lnSpc>
                  <a:spcAft>
                    <a:spcPts val="1000"/>
                  </a:spcAft>
                </a:pPr>
                <a:r>
                  <a:rPr lang="en-US" sz="1200" noProof="0" dirty="0"/>
                  <a:t>Position Auxiliary line</a:t>
                </a:r>
                <a:br>
                  <a:rPr lang="en-US" sz="1200" noProof="0" dirty="0"/>
                </a:br>
                <a:r>
                  <a:rPr lang="en-US" sz="1200" noProof="0" dirty="0"/>
                  <a:t>7,65</a:t>
                </a:r>
              </a:p>
            </p:txBody>
          </p:sp>
        </p:grpSp>
      </p:grpSp>
      <p:pic>
        <p:nvPicPr>
          <p:cNvPr id="23" name="Grafik 22">
            <a:extLst>
              <a:ext uri="{FF2B5EF4-FFF2-40B4-BE49-F238E27FC236}">
                <a16:creationId xmlns:a16="http://schemas.microsoft.com/office/drawing/2014/main" id="{7B5D8DB0-CB73-4078-8ED3-4120D9F75B00}"/>
              </a:ext>
            </a:extLst>
          </p:cNvPr>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bwMode="gray">
          <a:xfrm>
            <a:off x="450001" y="6325017"/>
            <a:ext cx="1080000" cy="386640"/>
          </a:xfrm>
          <a:prstGeom prst="rect">
            <a:avLst/>
          </a:prstGeom>
        </p:spPr>
      </p:pic>
      <p:sp>
        <p:nvSpPr>
          <p:cNvPr id="24" name="Textplatzhalter 6">
            <a:extLst>
              <a:ext uri="{FF2B5EF4-FFF2-40B4-BE49-F238E27FC236}">
                <a16:creationId xmlns:a16="http://schemas.microsoft.com/office/drawing/2014/main" id="{C292B2B1-FBA0-4CF2-B962-FF9EF0B900A1}"/>
              </a:ext>
            </a:extLst>
          </p:cNvPr>
          <p:cNvSpPr txBox="1">
            <a:spLocks/>
          </p:cNvSpPr>
          <p:nvPr userDrawn="1"/>
        </p:nvSpPr>
        <p:spPr bwMode="gray">
          <a:xfrm rot="16200000">
            <a:off x="11181611" y="6466097"/>
            <a:ext cx="288000" cy="0"/>
          </a:xfrm>
          <a:prstGeom prst="rect">
            <a:avLst/>
          </a:prstGeom>
          <a:ln w="6350">
            <a:solidFill>
              <a:schemeClr val="accent2">
                <a:lumMod val="60000"/>
                <a:lumOff val="40000"/>
              </a:schemeClr>
            </a:solidFill>
          </a:ln>
        </p:spPr>
        <p:txBody>
          <a:bodyPr/>
          <a:lstStyle>
            <a:lvl1pPr marL="0" indent="0" algn="l" defTabSz="914400" rtl="0" eaLnBrk="1" latinLnBrk="0" hangingPunct="1">
              <a:lnSpc>
                <a:spcPct val="90000"/>
              </a:lnSpc>
              <a:spcBef>
                <a:spcPts val="0"/>
              </a:spcBef>
              <a:spcAft>
                <a:spcPts val="1000"/>
              </a:spcAft>
              <a:buClr>
                <a:schemeClr val="accent1"/>
              </a:buClr>
              <a:buFont typeface="Symbol" panose="05050102010706020507" pitchFamily="18" charset="2"/>
              <a:buNone/>
              <a:defRPr sz="1800" kern="1200">
                <a:solidFill>
                  <a:schemeClr val="accent2"/>
                </a:solidFill>
                <a:latin typeface="+mn-lt"/>
                <a:ea typeface="+mn-ea"/>
                <a:cs typeface="+mn-cs"/>
              </a:defRPr>
            </a:lvl1pPr>
            <a:lvl2pPr marL="720000" indent="-270000" algn="l" defTabSz="914400" rtl="0" eaLnBrk="1" latinLnBrk="0" hangingPunct="1">
              <a:lnSpc>
                <a:spcPct val="90000"/>
              </a:lnSpc>
              <a:spcBef>
                <a:spcPts val="0"/>
              </a:spcBef>
              <a:spcAft>
                <a:spcPts val="1000"/>
              </a:spcAft>
              <a:buClr>
                <a:schemeClr val="accent1"/>
              </a:buClr>
              <a:buFont typeface="Symbol" panose="05050102010706020507" pitchFamily="18" charset="2"/>
              <a:buChar char="-"/>
              <a:defRPr sz="1600" kern="1200">
                <a:solidFill>
                  <a:schemeClr val="accent2"/>
                </a:solidFill>
                <a:latin typeface="+mn-lt"/>
                <a:ea typeface="+mn-ea"/>
                <a:cs typeface="+mn-cs"/>
              </a:defRPr>
            </a:lvl2pPr>
            <a:lvl3pPr marL="1080000" indent="-270000" algn="l" defTabSz="914400" rtl="0" eaLnBrk="1" latinLnBrk="0" hangingPunct="1">
              <a:lnSpc>
                <a:spcPct val="90000"/>
              </a:lnSpc>
              <a:spcBef>
                <a:spcPts val="0"/>
              </a:spcBef>
              <a:spcAft>
                <a:spcPts val="1000"/>
              </a:spcAft>
              <a:buClr>
                <a:schemeClr val="accent1"/>
              </a:buClr>
              <a:buFont typeface="Symbol" panose="05050102010706020507" pitchFamily="18" charset="2"/>
              <a:buChar char="-"/>
              <a:defRPr sz="1400" kern="1200">
                <a:solidFill>
                  <a:schemeClr val="accent2"/>
                </a:solidFill>
                <a:latin typeface="+mn-lt"/>
                <a:ea typeface="+mn-ea"/>
                <a:cs typeface="+mn-cs"/>
              </a:defRPr>
            </a:lvl3pPr>
            <a:lvl4pPr marL="1440000" indent="-270000" algn="l" defTabSz="914400" rtl="0" eaLnBrk="1" latinLnBrk="0" hangingPunct="1">
              <a:lnSpc>
                <a:spcPct val="90000"/>
              </a:lnSpc>
              <a:spcBef>
                <a:spcPts val="0"/>
              </a:spcBef>
              <a:spcAft>
                <a:spcPts val="1000"/>
              </a:spcAft>
              <a:buClr>
                <a:schemeClr val="accent1"/>
              </a:buClr>
              <a:buFont typeface="Symbol" panose="05050102010706020507" pitchFamily="18" charset="2"/>
              <a:buChar char="-"/>
              <a:defRPr sz="1200" kern="1200">
                <a:solidFill>
                  <a:schemeClr val="accent2"/>
                </a:solidFill>
                <a:latin typeface="+mn-lt"/>
                <a:ea typeface="+mn-ea"/>
                <a:cs typeface="+mn-cs"/>
              </a:defRPr>
            </a:lvl4pPr>
            <a:lvl5pPr marL="1800000" indent="-270000" algn="l" defTabSz="914400" rtl="0" eaLnBrk="1" latinLnBrk="0" hangingPunct="1">
              <a:lnSpc>
                <a:spcPct val="90000"/>
              </a:lnSpc>
              <a:spcBef>
                <a:spcPts val="0"/>
              </a:spcBef>
              <a:spcAft>
                <a:spcPts val="1000"/>
              </a:spcAft>
              <a:buClr>
                <a:schemeClr val="accent1"/>
              </a:buClr>
              <a:buFont typeface="Symbol" panose="05050102010706020507" pitchFamily="18" charset="2"/>
              <a:buChar char="-"/>
              <a:defRPr sz="1200" kern="1200">
                <a:solidFill>
                  <a:schemeClr val="accent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a:t> </a:t>
            </a:r>
            <a:endParaRPr lang="de-DE" dirty="0"/>
          </a:p>
        </p:txBody>
      </p:sp>
    </p:spTree>
    <p:extLst>
      <p:ext uri="{BB962C8B-B14F-4D97-AF65-F5344CB8AC3E}">
        <p14:creationId xmlns:p14="http://schemas.microsoft.com/office/powerpoint/2010/main" val="41355914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77" r:id="rId20"/>
    <p:sldLayoutId id="2147483668" r:id="rId21"/>
    <p:sldLayoutId id="2147483671" r:id="rId22"/>
    <p:sldLayoutId id="2147483672" r:id="rId23"/>
    <p:sldLayoutId id="2147483673" r:id="rId24"/>
    <p:sldLayoutId id="2147483674" r:id="rId25"/>
    <p:sldLayoutId id="2147483675" r:id="rId26"/>
    <p:sldLayoutId id="2147483678" r:id="rId27"/>
    <p:sldLayoutId id="2147483676" r:id="rId28"/>
    <p:sldLayoutId id="2147483669" r:id="rId29"/>
    <p:sldLayoutId id="2147483670" r:id="rId30"/>
  </p:sldLayoutIdLst>
  <p:hf hdr="0"/>
  <p:txStyles>
    <p:titleStyle>
      <a:lvl1pPr algn="l" defTabSz="914400" rtl="0" eaLnBrk="1" latinLnBrk="0" hangingPunct="1">
        <a:lnSpc>
          <a:spcPct val="90000"/>
        </a:lnSpc>
        <a:spcBef>
          <a:spcPct val="0"/>
        </a:spcBef>
        <a:buNone/>
        <a:defRPr sz="3200" kern="1200" cap="all" baseline="0">
          <a:solidFill>
            <a:schemeClr val="accent6"/>
          </a:solidFill>
          <a:latin typeface="+mj-lt"/>
          <a:ea typeface="+mj-ea"/>
          <a:cs typeface="+mj-cs"/>
        </a:defRPr>
      </a:lvl1pPr>
    </p:titleStyle>
    <p:bodyStyle>
      <a:lvl1pPr marL="270000" indent="-270000" algn="l" defTabSz="914400" rtl="0" eaLnBrk="1" latinLnBrk="0" hangingPunct="1">
        <a:lnSpc>
          <a:spcPct val="90000"/>
        </a:lnSpc>
        <a:spcBef>
          <a:spcPts val="1000"/>
        </a:spcBef>
        <a:buClr>
          <a:schemeClr val="accent2"/>
        </a:buClr>
        <a:buFont typeface="Arial" panose="020B0604020202020204" pitchFamily="34" charset="0"/>
        <a:buChar char="▼"/>
        <a:defRPr sz="1600" kern="1200">
          <a:solidFill>
            <a:schemeClr val="accent2"/>
          </a:solidFill>
          <a:latin typeface="+mn-lt"/>
          <a:ea typeface="+mn-ea"/>
          <a:cs typeface="+mn-cs"/>
        </a:defRPr>
      </a:lvl1pPr>
      <a:lvl2pPr marL="720000" indent="-270000" algn="l" defTabSz="914400" rtl="0" eaLnBrk="1" latinLnBrk="0" hangingPunct="1">
        <a:lnSpc>
          <a:spcPct val="90000"/>
        </a:lnSpc>
        <a:spcBef>
          <a:spcPts val="500"/>
        </a:spcBef>
        <a:buClr>
          <a:schemeClr val="accent2"/>
        </a:buClr>
        <a:buFont typeface="Arial" panose="020B0604020202020204" pitchFamily="34" charset="0"/>
        <a:buChar char="▼"/>
        <a:defRPr sz="1400" kern="1200">
          <a:solidFill>
            <a:schemeClr val="accent2"/>
          </a:solidFill>
          <a:latin typeface="+mn-lt"/>
          <a:ea typeface="+mn-ea"/>
          <a:cs typeface="+mn-cs"/>
        </a:defRPr>
      </a:lvl2pPr>
      <a:lvl3pPr marL="1080000" indent="-270000" algn="l" defTabSz="914400" rtl="0" eaLnBrk="1" latinLnBrk="0" hangingPunct="1">
        <a:lnSpc>
          <a:spcPct val="90000"/>
        </a:lnSpc>
        <a:spcBef>
          <a:spcPts val="500"/>
        </a:spcBef>
        <a:buClr>
          <a:schemeClr val="accent2"/>
        </a:buClr>
        <a:buFont typeface="Arial" panose="020B0604020202020204" pitchFamily="34" charset="0"/>
        <a:buChar char="▼"/>
        <a:defRPr sz="1200" kern="1200">
          <a:solidFill>
            <a:schemeClr val="accent2"/>
          </a:solidFill>
          <a:latin typeface="+mn-lt"/>
          <a:ea typeface="+mn-ea"/>
          <a:cs typeface="+mn-cs"/>
        </a:defRPr>
      </a:lvl3pPr>
      <a:lvl4pPr marL="1440000" indent="-270000" algn="l" defTabSz="914400" rtl="0" eaLnBrk="1" latinLnBrk="0" hangingPunct="1">
        <a:lnSpc>
          <a:spcPct val="90000"/>
        </a:lnSpc>
        <a:spcBef>
          <a:spcPts val="500"/>
        </a:spcBef>
        <a:buClr>
          <a:schemeClr val="accent2"/>
        </a:buClr>
        <a:buFont typeface="Arial" panose="020B0604020202020204" pitchFamily="34" charset="0"/>
        <a:buChar char="▼"/>
        <a:defRPr sz="1100" kern="1200">
          <a:solidFill>
            <a:schemeClr val="accent2"/>
          </a:solidFill>
          <a:latin typeface="+mn-lt"/>
          <a:ea typeface="+mn-ea"/>
          <a:cs typeface="+mn-cs"/>
        </a:defRPr>
      </a:lvl4pPr>
      <a:lvl5pPr marL="1800000" indent="-270000" algn="l" defTabSz="914400" rtl="0" eaLnBrk="1" latinLnBrk="0" hangingPunct="1">
        <a:lnSpc>
          <a:spcPct val="90000"/>
        </a:lnSpc>
        <a:spcBef>
          <a:spcPts val="500"/>
        </a:spcBef>
        <a:buClr>
          <a:schemeClr val="accent2"/>
        </a:buClr>
        <a:buFont typeface="Arial" panose="020B0604020202020204" pitchFamily="34" charset="0"/>
        <a:buChar char="▼"/>
        <a:defRPr sz="1100" kern="1200">
          <a:solidFill>
            <a:schemeClr val="accent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42" userDrawn="1">
          <p15:clr>
            <a:srgbClr val="F26B43"/>
          </p15:clr>
        </p15:guide>
        <p15:guide id="2" orient="horz" pos="273" userDrawn="1">
          <p15:clr>
            <a:srgbClr val="F26B43"/>
          </p15:clr>
        </p15:guide>
        <p15:guide id="3" orient="horz" pos="1380" userDrawn="1">
          <p15:clr>
            <a:srgbClr val="F26B43"/>
          </p15:clr>
        </p15:guide>
        <p15:guide id="4" pos="7338" userDrawn="1">
          <p15:clr>
            <a:srgbClr val="F26B43"/>
          </p15:clr>
        </p15:guide>
        <p15:guide id="5" orient="horz" pos="389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0.xml"/></Relationships>
</file>

<file path=ppt/slides/_rels/slide3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2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9.xml"/></Relationships>
</file>

<file path=ppt/slides/_rels/slide3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0.xml"/></Relationships>
</file>

<file path=ppt/slides/_rels/slide3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2.xml"/><Relationship Id="rId4" Type="http://schemas.openxmlformats.org/officeDocument/2006/relationships/image" Target="../media/image10.svg"/></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DF77CB46-5971-4C24-BFCD-83632C880B84}"/>
              </a:ext>
            </a:extLst>
          </p:cNvPr>
          <p:cNvSpPr>
            <a:spLocks noGrp="1"/>
          </p:cNvSpPr>
          <p:nvPr>
            <p:ph type="body" sz="quarter" idx="13"/>
          </p:nvPr>
        </p:nvSpPr>
        <p:spPr bwMode="gray"/>
        <p:txBody>
          <a:bodyPr>
            <a:noAutofit/>
          </a:bodyPr>
          <a:lstStyle/>
          <a:p>
            <a:r>
              <a:rPr lang="en-US" dirty="0"/>
              <a:t>Enter your subtitle here</a:t>
            </a:r>
          </a:p>
        </p:txBody>
      </p:sp>
      <p:sp>
        <p:nvSpPr>
          <p:cNvPr id="6" name="Titel 5">
            <a:extLst>
              <a:ext uri="{FF2B5EF4-FFF2-40B4-BE49-F238E27FC236}">
                <a16:creationId xmlns:a16="http://schemas.microsoft.com/office/drawing/2014/main" id="{BD2C5B3C-285A-4156-98E3-E5DC8AEFAA99}"/>
              </a:ext>
            </a:extLst>
          </p:cNvPr>
          <p:cNvSpPr>
            <a:spLocks noGrp="1"/>
          </p:cNvSpPr>
          <p:nvPr>
            <p:ph type="title"/>
          </p:nvPr>
        </p:nvSpPr>
        <p:spPr bwMode="gray"/>
        <p:txBody>
          <a:bodyPr/>
          <a:lstStyle/>
          <a:p>
            <a:r>
              <a:rPr lang="en-US" dirty="0"/>
              <a:t>presentation title</a:t>
            </a:r>
          </a:p>
        </p:txBody>
      </p:sp>
      <p:sp>
        <p:nvSpPr>
          <p:cNvPr id="8" name="Textplatzhalter 7">
            <a:extLst>
              <a:ext uri="{FF2B5EF4-FFF2-40B4-BE49-F238E27FC236}">
                <a16:creationId xmlns:a16="http://schemas.microsoft.com/office/drawing/2014/main" id="{BEA674AA-8533-41EF-AC90-6985C91265B2}"/>
              </a:ext>
            </a:extLst>
          </p:cNvPr>
          <p:cNvSpPr>
            <a:spLocks noGrp="1"/>
          </p:cNvSpPr>
          <p:nvPr>
            <p:ph type="body" sz="quarter" idx="14"/>
          </p:nvPr>
        </p:nvSpPr>
        <p:spPr bwMode="gray"/>
        <p:txBody>
          <a:bodyPr>
            <a:noAutofit/>
          </a:bodyPr>
          <a:lstStyle/>
          <a:p>
            <a:fld id="{7A5DE795-2855-407F-805C-1577C44A7980}" type="datetime1">
              <a:rPr lang="en-US"/>
              <a:pPr/>
              <a:t>10/28/2024</a:t>
            </a:fld>
            <a:r>
              <a:rPr lang="en-US" dirty="0"/>
              <a:t>  –  Speaker </a:t>
            </a:r>
          </a:p>
        </p:txBody>
      </p:sp>
      <p:sp>
        <p:nvSpPr>
          <p:cNvPr id="3" name="Textplatzhalter 2">
            <a:extLst>
              <a:ext uri="{FF2B5EF4-FFF2-40B4-BE49-F238E27FC236}">
                <a16:creationId xmlns:a16="http://schemas.microsoft.com/office/drawing/2014/main" id="{F1A5CF23-3D32-4138-BB25-C962F51F462D}"/>
              </a:ext>
            </a:extLst>
          </p:cNvPr>
          <p:cNvSpPr>
            <a:spLocks noGrp="1"/>
          </p:cNvSpPr>
          <p:nvPr>
            <p:ph type="body" sz="quarter" idx="15"/>
          </p:nvPr>
        </p:nvSpPr>
        <p:spPr bwMode="gray"/>
        <p:txBody>
          <a:bodyPr>
            <a:normAutofit fontScale="25000" lnSpcReduction="20000"/>
          </a:bodyPr>
          <a:lstStyle/>
          <a:p>
            <a:endParaRPr lang="en-US" dirty="0"/>
          </a:p>
        </p:txBody>
      </p:sp>
    </p:spTree>
    <p:extLst>
      <p:ext uri="{BB962C8B-B14F-4D97-AF65-F5344CB8AC3E}">
        <p14:creationId xmlns:p14="http://schemas.microsoft.com/office/powerpoint/2010/main" val="429526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6F3FC293-EA23-4F19-BD0B-317A5201D95F}"/>
              </a:ext>
            </a:extLst>
          </p:cNvPr>
          <p:cNvSpPr>
            <a:spLocks noGrp="1"/>
          </p:cNvSpPr>
          <p:nvPr>
            <p:ph sz="half" idx="1"/>
          </p:nvPr>
        </p:nvSpPr>
        <p:spPr bwMode="gray"/>
        <p:txBody>
          <a:bodyPr/>
          <a:lstStyle/>
          <a:p>
            <a:pPr marL="0" indent="0">
              <a:buNone/>
            </a:pPr>
            <a:r>
              <a:rPr lang="en-US" sz="2000" dirty="0">
                <a:solidFill>
                  <a:schemeClr val="accent3"/>
                </a:solidFill>
                <a:latin typeface="+mj-lt"/>
              </a:rPr>
              <a:t>This is a placeholder text. </a:t>
            </a:r>
            <a:br>
              <a:rPr lang="en-US" sz="2000" dirty="0">
                <a:solidFill>
                  <a:schemeClr val="accent3"/>
                </a:solidFill>
                <a:latin typeface="+mj-lt"/>
              </a:rPr>
            </a:br>
            <a:r>
              <a:rPr lang="en-US" sz="2000" dirty="0">
                <a:solidFill>
                  <a:schemeClr val="accent3"/>
                </a:solidFill>
                <a:latin typeface="+mj-lt"/>
              </a:rPr>
              <a:t>This text can be replaced with your own text. </a:t>
            </a:r>
          </a:p>
          <a:p>
            <a:endParaRPr lang="en-US" sz="2000" dirty="0">
              <a:solidFill>
                <a:schemeClr val="accent4"/>
              </a:solidFill>
              <a:latin typeface="+mj-lt"/>
            </a:endParaRPr>
          </a:p>
          <a:p>
            <a:r>
              <a:rPr lang="en-US" dirty="0"/>
              <a:t>If you don’t want to use the style and size of the fonts as used in this placeholder it is possible to replace it by selecting different options.</a:t>
            </a:r>
          </a:p>
          <a:p>
            <a:r>
              <a:rPr lang="en-US" dirty="0"/>
              <a:t>This is a placeholder text. This text can be</a:t>
            </a:r>
            <a:br>
              <a:rPr lang="en-US" dirty="0"/>
            </a:br>
            <a:r>
              <a:rPr lang="en-US" dirty="0"/>
              <a:t>replaced with your own text. </a:t>
            </a:r>
          </a:p>
          <a:p>
            <a:r>
              <a:rPr lang="en-US" dirty="0"/>
              <a:t>The text demonstrates how your own text will look when</a:t>
            </a:r>
            <a:br>
              <a:rPr lang="en-US" dirty="0"/>
            </a:br>
            <a:r>
              <a:rPr lang="en-US" dirty="0"/>
              <a:t>you replace the placeholder with your own text.</a:t>
            </a:r>
          </a:p>
        </p:txBody>
      </p:sp>
      <p:sp>
        <p:nvSpPr>
          <p:cNvPr id="15" name="Inhaltsplatzhalter 14">
            <a:extLst>
              <a:ext uri="{FF2B5EF4-FFF2-40B4-BE49-F238E27FC236}">
                <a16:creationId xmlns:a16="http://schemas.microsoft.com/office/drawing/2014/main" id="{0A6C2B50-47DE-4CD8-9F82-BF3F44476C3E}"/>
              </a:ext>
            </a:extLst>
          </p:cNvPr>
          <p:cNvSpPr>
            <a:spLocks noGrp="1"/>
          </p:cNvSpPr>
          <p:nvPr>
            <p:ph sz="half" idx="2"/>
          </p:nvPr>
        </p:nvSpPr>
        <p:spPr bwMode="gray"/>
        <p:txBody>
          <a:bodyPr/>
          <a:lstStyle/>
          <a:p>
            <a:pPr marL="0" indent="0">
              <a:buNone/>
            </a:pPr>
            <a:r>
              <a:rPr lang="en-US" sz="2000" dirty="0">
                <a:solidFill>
                  <a:schemeClr val="accent3"/>
                </a:solidFill>
                <a:latin typeface="+mj-lt"/>
              </a:rPr>
              <a:t>This is a</a:t>
            </a:r>
            <a:br>
              <a:rPr lang="en-US" sz="2000" dirty="0">
                <a:solidFill>
                  <a:schemeClr val="accent3"/>
                </a:solidFill>
                <a:latin typeface="+mj-lt"/>
              </a:rPr>
            </a:br>
            <a:r>
              <a:rPr lang="en-US" sz="2000" dirty="0">
                <a:solidFill>
                  <a:schemeClr val="accent3"/>
                </a:solidFill>
                <a:latin typeface="+mj-lt"/>
              </a:rPr>
              <a:t>placeholder text.</a:t>
            </a:r>
          </a:p>
          <a:p>
            <a:pPr marL="0" indent="0">
              <a:buNone/>
            </a:pPr>
            <a:endParaRPr lang="en-US" sz="2000" dirty="0">
              <a:solidFill>
                <a:schemeClr val="accent4"/>
              </a:solidFill>
              <a:latin typeface="+mj-lt"/>
            </a:endParaRPr>
          </a:p>
          <a:p>
            <a:r>
              <a:rPr lang="en-US" dirty="0"/>
              <a:t>This is a placeholder text. This text can be</a:t>
            </a:r>
            <a:br>
              <a:rPr lang="en-US" dirty="0"/>
            </a:br>
            <a:r>
              <a:rPr lang="en-US" dirty="0"/>
              <a:t>replaced with your own text. </a:t>
            </a:r>
          </a:p>
          <a:p>
            <a:pPr lvl="1"/>
            <a:r>
              <a:rPr lang="en-US" dirty="0"/>
              <a:t>If you don’t want to use the style and size of the fonts as used in this placeholder it is possible to replace it by selecting different options.</a:t>
            </a:r>
          </a:p>
          <a:p>
            <a:pPr lvl="1"/>
            <a:r>
              <a:rPr lang="en-US" b="1" dirty="0"/>
              <a:t>The text demonstrates </a:t>
            </a:r>
            <a:r>
              <a:rPr lang="en-US" dirty="0"/>
              <a:t>how your own text will look when</a:t>
            </a:r>
            <a:br>
              <a:rPr lang="en-US" dirty="0"/>
            </a:br>
            <a:r>
              <a:rPr lang="en-US" dirty="0"/>
              <a:t>you replace the placeholder with your own text.</a:t>
            </a:r>
          </a:p>
        </p:txBody>
      </p:sp>
      <p:sp>
        <p:nvSpPr>
          <p:cNvPr id="2" name="Datumsplatzhalter 1">
            <a:extLst>
              <a:ext uri="{FF2B5EF4-FFF2-40B4-BE49-F238E27FC236}">
                <a16:creationId xmlns:a16="http://schemas.microsoft.com/office/drawing/2014/main" id="{18738A70-29DC-4E0B-9BB4-1D59E9934A9E}"/>
              </a:ext>
            </a:extLst>
          </p:cNvPr>
          <p:cNvSpPr>
            <a:spLocks noGrp="1"/>
          </p:cNvSpPr>
          <p:nvPr>
            <p:ph type="dt" sz="half" idx="10"/>
          </p:nvPr>
        </p:nvSpPr>
        <p:spPr bwMode="gray"/>
        <p:txBody>
          <a:bodyPr/>
          <a:lstStyle/>
          <a:p>
            <a:fld id="{031E155B-1D5E-41B9-90B4-753584CDE35C}" type="datetime1">
              <a:rPr lang="en-US" smtClean="0"/>
              <a:t>10/28/2024</a:t>
            </a:fld>
            <a:endParaRPr lang="en-US" dirty="0"/>
          </a:p>
        </p:txBody>
      </p:sp>
      <p:sp>
        <p:nvSpPr>
          <p:cNvPr id="3" name="Fußzeilenplatzhalter 2">
            <a:extLst>
              <a:ext uri="{FF2B5EF4-FFF2-40B4-BE49-F238E27FC236}">
                <a16:creationId xmlns:a16="http://schemas.microsoft.com/office/drawing/2014/main" id="{0D5489DE-9661-4B5F-B8FF-FC878AEBCE12}"/>
              </a:ext>
            </a:extLst>
          </p:cNvPr>
          <p:cNvSpPr>
            <a:spLocks noGrp="1"/>
          </p:cNvSpPr>
          <p:nvPr>
            <p:ph type="ftr" sz="quarter" idx="11"/>
          </p:nvPr>
        </p:nvSpPr>
        <p:spPr bwMode="gray"/>
        <p:txBody>
          <a:bodyPr/>
          <a:lstStyle/>
          <a:p>
            <a:r>
              <a:rPr lang="en-US" dirty="0"/>
              <a:t>Presentation Title</a:t>
            </a:r>
          </a:p>
        </p:txBody>
      </p:sp>
      <p:sp>
        <p:nvSpPr>
          <p:cNvPr id="4" name="Foliennummernplatzhalter 3">
            <a:extLst>
              <a:ext uri="{FF2B5EF4-FFF2-40B4-BE49-F238E27FC236}">
                <a16:creationId xmlns:a16="http://schemas.microsoft.com/office/drawing/2014/main" id="{7A3D8AF2-ADFE-4472-85A6-63C55A47B792}"/>
              </a:ext>
            </a:extLst>
          </p:cNvPr>
          <p:cNvSpPr>
            <a:spLocks noGrp="1"/>
          </p:cNvSpPr>
          <p:nvPr>
            <p:ph type="sldNum" sz="quarter" idx="12"/>
          </p:nvPr>
        </p:nvSpPr>
        <p:spPr bwMode="gray"/>
        <p:txBody>
          <a:bodyPr/>
          <a:lstStyle/>
          <a:p>
            <a:fld id="{02CEFE82-39F2-4F47-8A0C-D5AB3496FA5C}" type="slidenum">
              <a:rPr lang="en-US" smtClean="0"/>
              <a:t>10</a:t>
            </a:fld>
            <a:endParaRPr lang="en-US" dirty="0"/>
          </a:p>
        </p:txBody>
      </p:sp>
      <p:sp>
        <p:nvSpPr>
          <p:cNvPr id="11" name="Textplatzhalter 10">
            <a:extLst>
              <a:ext uri="{FF2B5EF4-FFF2-40B4-BE49-F238E27FC236}">
                <a16:creationId xmlns:a16="http://schemas.microsoft.com/office/drawing/2014/main" id="{C14D9137-F4CE-4EEE-97CB-217CCE4795BF}"/>
              </a:ext>
            </a:extLst>
          </p:cNvPr>
          <p:cNvSpPr>
            <a:spLocks noGrp="1"/>
          </p:cNvSpPr>
          <p:nvPr>
            <p:ph type="body" sz="quarter" idx="13"/>
          </p:nvPr>
        </p:nvSpPr>
        <p:spPr bwMode="gray"/>
        <p:txBody>
          <a:bodyPr/>
          <a:lstStyle/>
          <a:p>
            <a:r>
              <a:rPr lang="en-US" dirty="0"/>
              <a:t>Enter your subtitle here</a:t>
            </a:r>
          </a:p>
        </p:txBody>
      </p:sp>
      <p:sp>
        <p:nvSpPr>
          <p:cNvPr id="9" name="Titel 8">
            <a:extLst>
              <a:ext uri="{FF2B5EF4-FFF2-40B4-BE49-F238E27FC236}">
                <a16:creationId xmlns:a16="http://schemas.microsoft.com/office/drawing/2014/main" id="{DEA34B53-8D58-4428-9D7F-5B2C84B15DEF}"/>
              </a:ext>
            </a:extLst>
          </p:cNvPr>
          <p:cNvSpPr>
            <a:spLocks noGrp="1"/>
          </p:cNvSpPr>
          <p:nvPr>
            <p:ph type="title"/>
          </p:nvPr>
        </p:nvSpPr>
        <p:spPr bwMode="gray"/>
        <p:txBody>
          <a:bodyPr>
            <a:noAutofit/>
          </a:bodyPr>
          <a:lstStyle/>
          <a:p>
            <a:r>
              <a:rPr lang="en-US" dirty="0"/>
              <a:t>enter Your two-line</a:t>
            </a:r>
            <a:br>
              <a:rPr lang="en-US" dirty="0"/>
            </a:br>
            <a:r>
              <a:rPr lang="en-US" dirty="0"/>
              <a:t>title here</a:t>
            </a:r>
          </a:p>
        </p:txBody>
      </p:sp>
    </p:spTree>
    <p:extLst>
      <p:ext uri="{BB962C8B-B14F-4D97-AF65-F5344CB8AC3E}">
        <p14:creationId xmlns:p14="http://schemas.microsoft.com/office/powerpoint/2010/main" val="2660076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86E9049A-D22B-4851-90EF-EF58D2A75EB0}"/>
              </a:ext>
            </a:extLst>
          </p:cNvPr>
          <p:cNvSpPr>
            <a:spLocks noGrp="1"/>
          </p:cNvSpPr>
          <p:nvPr>
            <p:ph type="dt" sz="half" idx="10"/>
          </p:nvPr>
        </p:nvSpPr>
        <p:spPr bwMode="gray"/>
        <p:txBody>
          <a:bodyPr/>
          <a:lstStyle/>
          <a:p>
            <a:fld id="{B54F5E02-ECE8-49D5-A78F-D19C8E9BCF72}" type="datetime1">
              <a:rPr lang="en-US" smtClean="0"/>
              <a:t>10/28/2024</a:t>
            </a:fld>
            <a:endParaRPr lang="en-US" dirty="0"/>
          </a:p>
        </p:txBody>
      </p:sp>
      <p:sp>
        <p:nvSpPr>
          <p:cNvPr id="5" name="Fußzeilenplatzhalter 4">
            <a:extLst>
              <a:ext uri="{FF2B5EF4-FFF2-40B4-BE49-F238E27FC236}">
                <a16:creationId xmlns:a16="http://schemas.microsoft.com/office/drawing/2014/main" id="{71C392C5-817D-4480-9BE3-C03D2946E200}"/>
              </a:ext>
            </a:extLst>
          </p:cNvPr>
          <p:cNvSpPr>
            <a:spLocks noGrp="1"/>
          </p:cNvSpPr>
          <p:nvPr>
            <p:ph type="ftr" sz="quarter" idx="11"/>
          </p:nvPr>
        </p:nvSpPr>
        <p:spPr bwMode="gray"/>
        <p:txBody>
          <a:bodyPr/>
          <a:lstStyle/>
          <a:p>
            <a:r>
              <a:rPr lang="en-US" dirty="0"/>
              <a:t>Presentation Title</a:t>
            </a:r>
          </a:p>
        </p:txBody>
      </p:sp>
      <p:sp>
        <p:nvSpPr>
          <p:cNvPr id="6" name="Foliennummernplatzhalter 5">
            <a:extLst>
              <a:ext uri="{FF2B5EF4-FFF2-40B4-BE49-F238E27FC236}">
                <a16:creationId xmlns:a16="http://schemas.microsoft.com/office/drawing/2014/main" id="{DFCF5C45-4884-444C-9F99-B121A42461AB}"/>
              </a:ext>
            </a:extLst>
          </p:cNvPr>
          <p:cNvSpPr>
            <a:spLocks noGrp="1"/>
          </p:cNvSpPr>
          <p:nvPr>
            <p:ph type="sldNum" sz="quarter" idx="12"/>
          </p:nvPr>
        </p:nvSpPr>
        <p:spPr bwMode="gray"/>
        <p:txBody>
          <a:bodyPr/>
          <a:lstStyle/>
          <a:p>
            <a:fld id="{02CEFE82-39F2-4F47-8A0C-D5AB3496FA5C}" type="slidenum">
              <a:rPr lang="en-US" smtClean="0"/>
              <a:t>11</a:t>
            </a:fld>
            <a:endParaRPr lang="en-US" dirty="0"/>
          </a:p>
        </p:txBody>
      </p:sp>
      <p:sp>
        <p:nvSpPr>
          <p:cNvPr id="21" name="Textplatzhalter 20">
            <a:extLst>
              <a:ext uri="{FF2B5EF4-FFF2-40B4-BE49-F238E27FC236}">
                <a16:creationId xmlns:a16="http://schemas.microsoft.com/office/drawing/2014/main" id="{C268F9A1-A38F-48CC-AD1F-D2D793AD2AA6}"/>
              </a:ext>
            </a:extLst>
          </p:cNvPr>
          <p:cNvSpPr>
            <a:spLocks noGrp="1"/>
          </p:cNvSpPr>
          <p:nvPr>
            <p:ph type="body" sz="quarter" idx="16"/>
          </p:nvPr>
        </p:nvSpPr>
        <p:spPr bwMode="gray"/>
        <p:txBody>
          <a:bodyPr>
            <a:normAutofit/>
          </a:bodyPr>
          <a:lstStyle/>
          <a:p>
            <a:r>
              <a:rPr lang="en-US" dirty="0"/>
              <a:t> </a:t>
            </a:r>
          </a:p>
        </p:txBody>
      </p:sp>
      <p:sp>
        <p:nvSpPr>
          <p:cNvPr id="20" name="Inhaltsplatzhalter 19">
            <a:extLst>
              <a:ext uri="{FF2B5EF4-FFF2-40B4-BE49-F238E27FC236}">
                <a16:creationId xmlns:a16="http://schemas.microsoft.com/office/drawing/2014/main" id="{22EC09A3-4589-4C31-8202-4878CDF2377D}"/>
              </a:ext>
            </a:extLst>
          </p:cNvPr>
          <p:cNvSpPr>
            <a:spLocks noGrp="1"/>
          </p:cNvSpPr>
          <p:nvPr>
            <p:ph sz="half" idx="1"/>
          </p:nvPr>
        </p:nvSpPr>
        <p:spPr bwMode="gray"/>
        <p:txBody>
          <a:bodyPr/>
          <a:lstStyle/>
          <a:p>
            <a:pPr marL="0" indent="0">
              <a:buNone/>
            </a:pPr>
            <a:r>
              <a:rPr lang="en-US" sz="2000" dirty="0">
                <a:solidFill>
                  <a:schemeClr val="accent3"/>
                </a:solidFill>
                <a:latin typeface="+mj-lt"/>
              </a:rPr>
              <a:t>This is a placeholder text. </a:t>
            </a:r>
            <a:br>
              <a:rPr lang="en-US" sz="2000" dirty="0">
                <a:solidFill>
                  <a:schemeClr val="accent3"/>
                </a:solidFill>
                <a:latin typeface="+mj-lt"/>
              </a:rPr>
            </a:br>
            <a:r>
              <a:rPr lang="en-US" sz="2000" dirty="0">
                <a:solidFill>
                  <a:schemeClr val="accent3"/>
                </a:solidFill>
                <a:latin typeface="+mj-lt"/>
              </a:rPr>
              <a:t>This text can be replaced with your own text. </a:t>
            </a:r>
          </a:p>
          <a:p>
            <a:endParaRPr lang="en-US" sz="2000" dirty="0">
              <a:solidFill>
                <a:schemeClr val="accent4"/>
              </a:solidFill>
            </a:endParaRPr>
          </a:p>
          <a:p>
            <a:r>
              <a:rPr lang="en-US" dirty="0"/>
              <a:t>If you don’t want to use the style and size of the fonts as used in this placeholder it is possible to replace it by selecting different options.</a:t>
            </a:r>
          </a:p>
          <a:p>
            <a:r>
              <a:rPr lang="en-US" dirty="0"/>
              <a:t>This is a placeholder text. This text can be</a:t>
            </a:r>
            <a:br>
              <a:rPr lang="en-US" dirty="0"/>
            </a:br>
            <a:r>
              <a:rPr lang="en-US" dirty="0"/>
              <a:t>replaced with your own text. </a:t>
            </a:r>
          </a:p>
          <a:p>
            <a:r>
              <a:rPr lang="en-US" dirty="0"/>
              <a:t>The text demonstrates how your own text will look when</a:t>
            </a:r>
            <a:br>
              <a:rPr lang="en-US" dirty="0"/>
            </a:br>
            <a:r>
              <a:rPr lang="en-US" dirty="0"/>
              <a:t>you replace the placeholder with your own text.</a:t>
            </a:r>
          </a:p>
        </p:txBody>
      </p:sp>
      <p:sp>
        <p:nvSpPr>
          <p:cNvPr id="19" name="Titel 18">
            <a:extLst>
              <a:ext uri="{FF2B5EF4-FFF2-40B4-BE49-F238E27FC236}">
                <a16:creationId xmlns:a16="http://schemas.microsoft.com/office/drawing/2014/main" id="{39A329B1-3ECB-4256-8682-81A88CD886D9}"/>
              </a:ext>
            </a:extLst>
          </p:cNvPr>
          <p:cNvSpPr>
            <a:spLocks noGrp="1"/>
          </p:cNvSpPr>
          <p:nvPr>
            <p:ph type="title"/>
          </p:nvPr>
        </p:nvSpPr>
        <p:spPr bwMode="gray">
          <a:xfrm>
            <a:off x="541200" y="435600"/>
            <a:ext cx="11109600" cy="864000"/>
          </a:xfrm>
        </p:spPr>
        <p:txBody>
          <a:bodyPr>
            <a:noAutofit/>
          </a:bodyPr>
          <a:lstStyle/>
          <a:p>
            <a:r>
              <a:rPr lang="en-US" dirty="0"/>
              <a:t>enter Your two-line</a:t>
            </a:r>
            <a:br>
              <a:rPr lang="en-US" dirty="0"/>
            </a:br>
            <a:r>
              <a:rPr lang="en-US" dirty="0"/>
              <a:t>title here</a:t>
            </a:r>
          </a:p>
        </p:txBody>
      </p:sp>
      <p:sp>
        <p:nvSpPr>
          <p:cNvPr id="7" name="Textplatzhalter 6">
            <a:extLst>
              <a:ext uri="{FF2B5EF4-FFF2-40B4-BE49-F238E27FC236}">
                <a16:creationId xmlns:a16="http://schemas.microsoft.com/office/drawing/2014/main" id="{AFCDAAD2-01B3-4923-B3FE-EEE41AF00210}"/>
              </a:ext>
            </a:extLst>
          </p:cNvPr>
          <p:cNvSpPr>
            <a:spLocks noGrp="1"/>
          </p:cNvSpPr>
          <p:nvPr>
            <p:ph type="body" sz="quarter" idx="13"/>
          </p:nvPr>
        </p:nvSpPr>
        <p:spPr bwMode="gray"/>
        <p:txBody>
          <a:bodyPr/>
          <a:lstStyle/>
          <a:p>
            <a:r>
              <a:rPr lang="en-US" dirty="0"/>
              <a:t>Enter your subtitle here</a:t>
            </a:r>
          </a:p>
        </p:txBody>
      </p:sp>
      <p:pic>
        <p:nvPicPr>
          <p:cNvPr id="9" name="Bildplatzhalter 8">
            <a:extLst>
              <a:ext uri="{FF2B5EF4-FFF2-40B4-BE49-F238E27FC236}">
                <a16:creationId xmlns:a16="http://schemas.microsoft.com/office/drawing/2014/main" id="{688145DB-6ED6-4BCA-B787-DA33E32821D2}"/>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a:fillRect/>
          </a:stretch>
        </p:blipFill>
        <p:spPr bwMode="gray"/>
      </p:pic>
    </p:spTree>
    <p:extLst>
      <p:ext uri="{BB962C8B-B14F-4D97-AF65-F5344CB8AC3E}">
        <p14:creationId xmlns:p14="http://schemas.microsoft.com/office/powerpoint/2010/main" val="973527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platzhalter 7">
            <a:extLst>
              <a:ext uri="{FF2B5EF4-FFF2-40B4-BE49-F238E27FC236}">
                <a16:creationId xmlns:a16="http://schemas.microsoft.com/office/drawing/2014/main" id="{C1FB712F-7F31-4627-8C48-B5B8A058B7E8}"/>
              </a:ext>
            </a:extLst>
          </p:cNvPr>
          <p:cNvPicPr>
            <a:picLocks noGrp="1" noChangeAspect="1"/>
          </p:cNvPicPr>
          <p:nvPr>
            <p:ph type="pic" sz="quarter" idx="14"/>
          </p:nvPr>
        </p:nvPicPr>
        <p:blipFill rotWithShape="1">
          <a:blip r:embed="rId2" cstate="screen">
            <a:extLst>
              <a:ext uri="{28A0092B-C50C-407E-A947-70E740481C1C}">
                <a14:useLocalDpi xmlns:a14="http://schemas.microsoft.com/office/drawing/2010/main"/>
              </a:ext>
            </a:extLst>
          </a:blip>
          <a:srcRect/>
          <a:stretch/>
        </p:blipFill>
        <p:spPr bwMode="gray">
          <a:xfrm>
            <a:off x="1" y="0"/>
            <a:ext cx="12191996" cy="3990750"/>
          </a:xfrm>
        </p:spPr>
      </p:pic>
      <p:sp>
        <p:nvSpPr>
          <p:cNvPr id="3" name="Datumsplatzhalter 2">
            <a:extLst>
              <a:ext uri="{FF2B5EF4-FFF2-40B4-BE49-F238E27FC236}">
                <a16:creationId xmlns:a16="http://schemas.microsoft.com/office/drawing/2014/main" id="{0A857940-1860-4A09-92F5-C94E9029EFD2}"/>
              </a:ext>
            </a:extLst>
          </p:cNvPr>
          <p:cNvSpPr>
            <a:spLocks noGrp="1"/>
          </p:cNvSpPr>
          <p:nvPr>
            <p:ph type="dt" sz="half" idx="10"/>
          </p:nvPr>
        </p:nvSpPr>
        <p:spPr bwMode="gray"/>
        <p:txBody>
          <a:bodyPr/>
          <a:lstStyle/>
          <a:p>
            <a:fld id="{04063881-BCAD-45DC-99C2-E4F8DE51D21E}" type="datetime1">
              <a:rPr lang="en-US" smtClean="0"/>
              <a:t>10/28/2024</a:t>
            </a:fld>
            <a:endParaRPr lang="en-US" dirty="0"/>
          </a:p>
        </p:txBody>
      </p:sp>
      <p:sp>
        <p:nvSpPr>
          <p:cNvPr id="4" name="Fußzeilenplatzhalter 3">
            <a:extLst>
              <a:ext uri="{FF2B5EF4-FFF2-40B4-BE49-F238E27FC236}">
                <a16:creationId xmlns:a16="http://schemas.microsoft.com/office/drawing/2014/main" id="{7A4EED2A-2883-4A14-AA73-EDAF55C85D63}"/>
              </a:ext>
            </a:extLst>
          </p:cNvPr>
          <p:cNvSpPr>
            <a:spLocks noGrp="1"/>
          </p:cNvSpPr>
          <p:nvPr>
            <p:ph type="ftr" sz="quarter" idx="11"/>
          </p:nvPr>
        </p:nvSpPr>
        <p:spPr bwMode="gray"/>
        <p:txBody>
          <a:bodyPr/>
          <a:lstStyle/>
          <a:p>
            <a:r>
              <a:rPr lang="en-US" dirty="0"/>
              <a:t>Presentation Title</a:t>
            </a:r>
          </a:p>
        </p:txBody>
      </p:sp>
      <p:sp>
        <p:nvSpPr>
          <p:cNvPr id="5" name="Foliennummernplatzhalter 4">
            <a:extLst>
              <a:ext uri="{FF2B5EF4-FFF2-40B4-BE49-F238E27FC236}">
                <a16:creationId xmlns:a16="http://schemas.microsoft.com/office/drawing/2014/main" id="{B0D4C51E-91D3-4240-9DA1-465C4D2168B9}"/>
              </a:ext>
            </a:extLst>
          </p:cNvPr>
          <p:cNvSpPr>
            <a:spLocks noGrp="1"/>
          </p:cNvSpPr>
          <p:nvPr>
            <p:ph type="sldNum" sz="quarter" idx="12"/>
          </p:nvPr>
        </p:nvSpPr>
        <p:spPr bwMode="gray"/>
        <p:txBody>
          <a:bodyPr/>
          <a:lstStyle/>
          <a:p>
            <a:fld id="{02CEFE82-39F2-4F47-8A0C-D5AB3496FA5C}" type="slidenum">
              <a:rPr lang="en-US" smtClean="0"/>
              <a:pPr/>
              <a:t>12</a:t>
            </a:fld>
            <a:endParaRPr lang="en-US" dirty="0"/>
          </a:p>
        </p:txBody>
      </p:sp>
      <p:sp>
        <p:nvSpPr>
          <p:cNvPr id="32" name="Textplatzhalter 31">
            <a:extLst>
              <a:ext uri="{FF2B5EF4-FFF2-40B4-BE49-F238E27FC236}">
                <a16:creationId xmlns:a16="http://schemas.microsoft.com/office/drawing/2014/main" id="{6A5175A3-D171-48B9-A3CF-F05849296282}"/>
              </a:ext>
            </a:extLst>
          </p:cNvPr>
          <p:cNvSpPr>
            <a:spLocks noGrp="1"/>
          </p:cNvSpPr>
          <p:nvPr>
            <p:ph type="body" sz="quarter" idx="16"/>
          </p:nvPr>
        </p:nvSpPr>
        <p:spPr bwMode="gray"/>
        <p:txBody>
          <a:bodyPr/>
          <a:lstStyle/>
          <a:p>
            <a:endParaRPr lang="en-US" dirty="0"/>
          </a:p>
        </p:txBody>
      </p:sp>
      <p:sp>
        <p:nvSpPr>
          <p:cNvPr id="17" name="Inhaltsplatzhalter 16">
            <a:extLst>
              <a:ext uri="{FF2B5EF4-FFF2-40B4-BE49-F238E27FC236}">
                <a16:creationId xmlns:a16="http://schemas.microsoft.com/office/drawing/2014/main" id="{DA31234D-85E5-44B6-9C13-04110D535584}"/>
              </a:ext>
            </a:extLst>
          </p:cNvPr>
          <p:cNvSpPr>
            <a:spLocks noGrp="1"/>
          </p:cNvSpPr>
          <p:nvPr>
            <p:ph sz="half" idx="17"/>
          </p:nvPr>
        </p:nvSpPr>
        <p:spPr bwMode="gray"/>
        <p:txBody>
          <a:bodyPr/>
          <a:lstStyle/>
          <a:p>
            <a:pPr marL="0" indent="0">
              <a:buNone/>
            </a:pPr>
            <a:r>
              <a:rPr lang="en-US" sz="2000" dirty="0">
                <a:solidFill>
                  <a:schemeClr val="accent1"/>
                </a:solidFill>
                <a:latin typeface="+mj-lt"/>
              </a:rPr>
              <a:t>This text can be</a:t>
            </a:r>
            <a:br>
              <a:rPr lang="en-US" sz="2000" dirty="0">
                <a:solidFill>
                  <a:schemeClr val="accent1"/>
                </a:solidFill>
                <a:latin typeface="+mj-lt"/>
              </a:rPr>
            </a:br>
            <a:r>
              <a:rPr lang="en-US" sz="2000" dirty="0">
                <a:solidFill>
                  <a:schemeClr val="accent1"/>
                </a:solidFill>
                <a:latin typeface="+mj-lt"/>
              </a:rPr>
              <a:t>replaced with your own text.</a:t>
            </a:r>
          </a:p>
          <a:p>
            <a:pPr marL="0" indent="0">
              <a:buNone/>
            </a:pPr>
            <a:r>
              <a:rPr lang="en-US" dirty="0"/>
              <a:t>The text demonstrates how your own text will look when you replace the placeholder with your own text. If you don’t want to use the style and size of the fonts as used in this placeholder it is possible to replace it by selecting different options.</a:t>
            </a:r>
            <a:endParaRPr lang="en-US" sz="2000" dirty="0">
              <a:solidFill>
                <a:schemeClr val="accent1"/>
              </a:solidFill>
              <a:latin typeface="+mj-lt"/>
            </a:endParaRPr>
          </a:p>
        </p:txBody>
      </p:sp>
      <p:graphicFrame>
        <p:nvGraphicFramePr>
          <p:cNvPr id="20" name="Tabelle 20">
            <a:extLst>
              <a:ext uri="{FF2B5EF4-FFF2-40B4-BE49-F238E27FC236}">
                <a16:creationId xmlns:a16="http://schemas.microsoft.com/office/drawing/2014/main" id="{592299EF-A843-48C4-A2B0-308E03F235EB}"/>
              </a:ext>
            </a:extLst>
          </p:cNvPr>
          <p:cNvGraphicFramePr>
            <a:graphicFrameLocks noGrp="1"/>
          </p:cNvGraphicFramePr>
          <p:nvPr>
            <p:ph sz="half" idx="18"/>
            <p:extLst>
              <p:ext uri="{D42A27DB-BD31-4B8C-83A1-F6EECF244321}">
                <p14:modId xmlns:p14="http://schemas.microsoft.com/office/powerpoint/2010/main" val="2750584563"/>
              </p:ext>
            </p:extLst>
          </p:nvPr>
        </p:nvGraphicFramePr>
        <p:xfrm>
          <a:off x="6311900" y="4383088"/>
          <a:ext cx="5338761" cy="1798635"/>
        </p:xfrm>
        <a:graphic>
          <a:graphicData uri="http://schemas.openxmlformats.org/drawingml/2006/table">
            <a:tbl>
              <a:tblPr firstRow="1" bandRow="1">
                <a:tableStyleId>{0E3FDE45-AF77-4B5C-9715-49D594BDF05E}</a:tableStyleId>
              </a:tblPr>
              <a:tblGrid>
                <a:gridCol w="1779587">
                  <a:extLst>
                    <a:ext uri="{9D8B030D-6E8A-4147-A177-3AD203B41FA5}">
                      <a16:colId xmlns:a16="http://schemas.microsoft.com/office/drawing/2014/main" val="1641811542"/>
                    </a:ext>
                  </a:extLst>
                </a:gridCol>
                <a:gridCol w="1779587">
                  <a:extLst>
                    <a:ext uri="{9D8B030D-6E8A-4147-A177-3AD203B41FA5}">
                      <a16:colId xmlns:a16="http://schemas.microsoft.com/office/drawing/2014/main" val="213758910"/>
                    </a:ext>
                  </a:extLst>
                </a:gridCol>
                <a:gridCol w="1779587">
                  <a:extLst>
                    <a:ext uri="{9D8B030D-6E8A-4147-A177-3AD203B41FA5}">
                      <a16:colId xmlns:a16="http://schemas.microsoft.com/office/drawing/2014/main" val="3152807828"/>
                    </a:ext>
                  </a:extLst>
                </a:gridCol>
              </a:tblGrid>
              <a:tr h="359727">
                <a:tc>
                  <a:txBody>
                    <a:bodyPr/>
                    <a:lstStyle/>
                    <a:p>
                      <a:pPr algn="l">
                        <a:lnSpc>
                          <a:spcPct val="90000"/>
                        </a:lnSpc>
                        <a:spcAft>
                          <a:spcPts val="1000"/>
                        </a:spcAft>
                      </a:pPr>
                      <a:r>
                        <a:rPr lang="en-US" sz="1600" b="0" noProof="0" dirty="0">
                          <a:solidFill>
                            <a:schemeClr val="accent3"/>
                          </a:solidFill>
                          <a:latin typeface="+mj-lt"/>
                        </a:rPr>
                        <a:t>Description 1</a:t>
                      </a:r>
                    </a:p>
                  </a:txBody>
                  <a:tcPr marL="72000" marR="72000" marT="36000" marB="36000" anchor="ctr">
                    <a:lnT w="12700" cap="flat" cmpd="sng" algn="ctr">
                      <a:noFill/>
                      <a:prstDash val="solid"/>
                      <a:round/>
                      <a:headEnd type="none" w="med" len="med"/>
                      <a:tailEnd type="none" w="med" len="med"/>
                    </a:lnT>
                    <a:lnB w="6350" cap="flat" cmpd="sng" algn="ctr">
                      <a:solidFill>
                        <a:schemeClr val="accent2">
                          <a:lumMod val="60000"/>
                          <a:lumOff val="40000"/>
                        </a:schemeClr>
                      </a:solidFill>
                      <a:prstDash val="solid"/>
                      <a:round/>
                      <a:headEnd type="none" w="med" len="med"/>
                      <a:tailEnd type="none" w="med" len="med"/>
                    </a:lnB>
                  </a:tcPr>
                </a:tc>
                <a:tc>
                  <a:txBody>
                    <a:bodyPr/>
                    <a:lstStyle/>
                    <a:p>
                      <a:pPr algn="ctr">
                        <a:lnSpc>
                          <a:spcPct val="90000"/>
                        </a:lnSpc>
                        <a:spcAft>
                          <a:spcPts val="1000"/>
                        </a:spcAft>
                      </a:pPr>
                      <a:r>
                        <a:rPr lang="en-US" sz="1600" b="0" noProof="0" dirty="0">
                          <a:solidFill>
                            <a:schemeClr val="accent3"/>
                          </a:solidFill>
                          <a:latin typeface="+mj-lt"/>
                        </a:rPr>
                        <a:t>Description 2</a:t>
                      </a:r>
                    </a:p>
                  </a:txBody>
                  <a:tcPr marL="72000" marR="72000" marT="36000" marB="36000" anchor="ctr">
                    <a:lnT w="12700" cap="flat" cmpd="sng" algn="ctr">
                      <a:noFill/>
                      <a:prstDash val="solid"/>
                      <a:round/>
                      <a:headEnd type="none" w="med" len="med"/>
                      <a:tailEnd type="none" w="med" len="med"/>
                    </a:lnT>
                    <a:lnB w="6350" cap="flat" cmpd="sng" algn="ctr">
                      <a:solidFill>
                        <a:schemeClr val="accent2">
                          <a:lumMod val="60000"/>
                          <a:lumOff val="40000"/>
                        </a:schemeClr>
                      </a:solidFill>
                      <a:prstDash val="solid"/>
                      <a:round/>
                      <a:headEnd type="none" w="med" len="med"/>
                      <a:tailEnd type="none" w="med" len="med"/>
                    </a:lnB>
                  </a:tcPr>
                </a:tc>
                <a:tc>
                  <a:txBody>
                    <a:bodyPr/>
                    <a:lstStyle/>
                    <a:p>
                      <a:pPr algn="ctr">
                        <a:lnSpc>
                          <a:spcPct val="90000"/>
                        </a:lnSpc>
                        <a:spcAft>
                          <a:spcPts val="1000"/>
                        </a:spcAft>
                      </a:pPr>
                      <a:r>
                        <a:rPr lang="en-US" sz="1600" b="0" noProof="0" dirty="0">
                          <a:solidFill>
                            <a:schemeClr val="accent3"/>
                          </a:solidFill>
                          <a:latin typeface="+mj-lt"/>
                        </a:rPr>
                        <a:t>Description 3</a:t>
                      </a:r>
                    </a:p>
                  </a:txBody>
                  <a:tcPr marL="72000" marR="72000" marT="36000" marB="36000" anchor="ctr">
                    <a:lnT w="12700" cap="flat" cmpd="sng" algn="ctr">
                      <a:noFill/>
                      <a:prstDash val="solid"/>
                      <a:round/>
                      <a:headEnd type="none" w="med" len="med"/>
                      <a:tailEnd type="none" w="med" len="med"/>
                    </a:lnT>
                    <a:lnB w="6350" cap="flat" cmpd="sng" algn="ctr">
                      <a:solidFill>
                        <a:schemeClr val="accent2">
                          <a:lumMod val="60000"/>
                          <a:lumOff val="40000"/>
                        </a:schemeClr>
                      </a:solidFill>
                      <a:prstDash val="solid"/>
                      <a:round/>
                      <a:headEnd type="none" w="med" len="med"/>
                      <a:tailEnd type="none" w="med" len="med"/>
                    </a:lnB>
                  </a:tcPr>
                </a:tc>
                <a:extLst>
                  <a:ext uri="{0D108BD9-81ED-4DB2-BD59-A6C34878D82A}">
                    <a16:rowId xmlns:a16="http://schemas.microsoft.com/office/drawing/2014/main" val="823935086"/>
                  </a:ext>
                </a:extLst>
              </a:tr>
              <a:tr h="359727">
                <a:tc>
                  <a:txBody>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en-US" sz="1400" b="0" noProof="0" dirty="0">
                          <a:solidFill>
                            <a:schemeClr val="accent2"/>
                          </a:solidFill>
                          <a:latin typeface="+mn-lt"/>
                        </a:rPr>
                        <a:t>Placeholder text</a:t>
                      </a:r>
                    </a:p>
                  </a:txBody>
                  <a:tcPr marL="72000" marR="72000" marT="36000" marB="36000" anchor="ctr">
                    <a:lnT w="6350" cap="flat" cmpd="sng" algn="ctr">
                      <a:solidFill>
                        <a:schemeClr val="accent2">
                          <a:lumMod val="60000"/>
                          <a:lumOff val="40000"/>
                        </a:schemeClr>
                      </a:solidFill>
                      <a:prstDash val="solid"/>
                      <a:round/>
                      <a:headEnd type="none" w="med" len="med"/>
                      <a:tailEnd type="none" w="med" len="med"/>
                    </a:lnT>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T w="6350" cap="flat" cmpd="sng" algn="ctr">
                      <a:solidFill>
                        <a:schemeClr val="accent2">
                          <a:lumMod val="60000"/>
                          <a:lumOff val="40000"/>
                        </a:schemeClr>
                      </a:solidFill>
                      <a:prstDash val="solid"/>
                      <a:round/>
                      <a:headEnd type="none" w="med" len="med"/>
                      <a:tailEnd type="none" w="med" len="med"/>
                    </a:lnT>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T w="6350" cap="flat" cmpd="sng" algn="ctr">
                      <a:solidFill>
                        <a:schemeClr val="accent2">
                          <a:lumMod val="60000"/>
                          <a:lumOff val="40000"/>
                        </a:schemeClr>
                      </a:solidFill>
                      <a:prstDash val="solid"/>
                      <a:round/>
                      <a:headEnd type="none" w="med" len="med"/>
                      <a:tailEnd type="none" w="med" len="med"/>
                    </a:lnT>
                    <a:solidFill>
                      <a:schemeClr val="accent2">
                        <a:alpha val="20000"/>
                      </a:schemeClr>
                    </a:solidFill>
                  </a:tcPr>
                </a:tc>
                <a:extLst>
                  <a:ext uri="{0D108BD9-81ED-4DB2-BD59-A6C34878D82A}">
                    <a16:rowId xmlns:a16="http://schemas.microsoft.com/office/drawing/2014/main" val="4039667596"/>
                  </a:ext>
                </a:extLst>
              </a:tr>
              <a:tr h="359727">
                <a:tc>
                  <a:txBody>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en-US" sz="1400" b="0" noProof="0" dirty="0">
                          <a:solidFill>
                            <a:schemeClr val="accent2"/>
                          </a:solidFill>
                          <a:latin typeface="+mn-lt"/>
                        </a:rPr>
                        <a:t>Placeholder text</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extLst>
                  <a:ext uri="{0D108BD9-81ED-4DB2-BD59-A6C34878D82A}">
                    <a16:rowId xmlns:a16="http://schemas.microsoft.com/office/drawing/2014/main" val="2489400581"/>
                  </a:ext>
                </a:extLst>
              </a:tr>
              <a:tr h="359727">
                <a:tc>
                  <a:txBody>
                    <a:bodyPr/>
                    <a:lstStyle/>
                    <a:p>
                      <a:pPr algn="l">
                        <a:lnSpc>
                          <a:spcPct val="90000"/>
                        </a:lnSpc>
                        <a:spcAft>
                          <a:spcPts val="1000"/>
                        </a:spcAft>
                      </a:pPr>
                      <a:r>
                        <a:rPr lang="en-US" sz="1400" b="0" noProof="0" dirty="0">
                          <a:solidFill>
                            <a:schemeClr val="accent2"/>
                          </a:solidFill>
                          <a:latin typeface="+mn-lt"/>
                        </a:rPr>
                        <a:t>Placeholder text</a:t>
                      </a:r>
                    </a:p>
                  </a:txBody>
                  <a:tcPr marL="72000" marR="72000" marT="36000" marB="36000" anchor="ctr">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solidFill>
                      <a:schemeClr val="accent2">
                        <a:alpha val="20000"/>
                      </a:schemeClr>
                    </a:solidFill>
                  </a:tcPr>
                </a:tc>
                <a:extLst>
                  <a:ext uri="{0D108BD9-81ED-4DB2-BD59-A6C34878D82A}">
                    <a16:rowId xmlns:a16="http://schemas.microsoft.com/office/drawing/2014/main" val="1974609881"/>
                  </a:ext>
                </a:extLst>
              </a:tr>
              <a:tr h="359727">
                <a:tc>
                  <a:txBody>
                    <a:bodyPr/>
                    <a:lstStyle/>
                    <a:p>
                      <a:pPr algn="l">
                        <a:lnSpc>
                          <a:spcPct val="90000"/>
                        </a:lnSpc>
                        <a:spcAft>
                          <a:spcPts val="1000"/>
                        </a:spcAft>
                      </a:pPr>
                      <a:r>
                        <a:rPr lang="en-US" sz="1400" b="0" noProof="0" dirty="0">
                          <a:solidFill>
                            <a:schemeClr val="accent2"/>
                          </a:solidFill>
                          <a:latin typeface="+mn-lt"/>
                        </a:rPr>
                        <a:t>Placeholder text</a:t>
                      </a:r>
                    </a:p>
                  </a:txBody>
                  <a:tcPr marL="72000" marR="72000" marT="36000" marB="36000" anchor="ctr">
                    <a:lnB w="6350" cap="flat" cmpd="sng" algn="ctr">
                      <a:solidFill>
                        <a:schemeClr val="accent2">
                          <a:lumMod val="60000"/>
                          <a:lumOff val="40000"/>
                        </a:schemeClr>
                      </a:solidFill>
                      <a:prstDash val="solid"/>
                      <a:round/>
                      <a:headEnd type="none" w="med" len="med"/>
                      <a:tailEnd type="none" w="med" len="med"/>
                    </a:lnB>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B w="6350" cap="flat" cmpd="sng" algn="ctr">
                      <a:solidFill>
                        <a:schemeClr val="accent2">
                          <a:lumMod val="60000"/>
                          <a:lumOff val="40000"/>
                        </a:schemeClr>
                      </a:solidFill>
                      <a:prstDash val="solid"/>
                      <a:round/>
                      <a:headEnd type="none" w="med" len="med"/>
                      <a:tailEnd type="none" w="med" len="med"/>
                    </a:lnB>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B w="6350" cap="flat" cmpd="sng" algn="ctr">
                      <a:solidFill>
                        <a:schemeClr val="accent2">
                          <a:lumMod val="60000"/>
                          <a:lumOff val="40000"/>
                        </a:schemeClr>
                      </a:solidFill>
                      <a:prstDash val="solid"/>
                      <a:round/>
                      <a:headEnd type="none" w="med" len="med"/>
                      <a:tailEnd type="none" w="med" len="med"/>
                    </a:lnB>
                  </a:tcPr>
                </a:tc>
                <a:extLst>
                  <a:ext uri="{0D108BD9-81ED-4DB2-BD59-A6C34878D82A}">
                    <a16:rowId xmlns:a16="http://schemas.microsoft.com/office/drawing/2014/main" val="2376304612"/>
                  </a:ext>
                </a:extLst>
              </a:tr>
            </a:tbl>
          </a:graphicData>
        </a:graphic>
      </p:graphicFrame>
      <p:sp>
        <p:nvSpPr>
          <p:cNvPr id="15" name="Textplatzhalter 14">
            <a:extLst>
              <a:ext uri="{FF2B5EF4-FFF2-40B4-BE49-F238E27FC236}">
                <a16:creationId xmlns:a16="http://schemas.microsoft.com/office/drawing/2014/main" id="{1BFB7CD6-48F9-4891-8172-BC474148170C}"/>
              </a:ext>
            </a:extLst>
          </p:cNvPr>
          <p:cNvSpPr>
            <a:spLocks noGrp="1" noChangeAspect="1"/>
          </p:cNvSpPr>
          <p:nvPr>
            <p:ph type="body" sz="quarter" idx="15"/>
          </p:nvPr>
        </p:nvSpPr>
        <p:spPr bwMode="gray">
          <a:xfrm>
            <a:off x="0" y="0"/>
            <a:ext cx="12191996" cy="3990750"/>
          </a:xfrm>
          <a:solidFill>
            <a:schemeClr val="accent2">
              <a:alpha val="80000"/>
            </a:schemeClr>
          </a:solidFill>
        </p:spPr>
        <p:txBody>
          <a:bodyPr/>
          <a:lstStyle/>
          <a:p>
            <a:r>
              <a:rPr lang="en-US" dirty="0"/>
              <a:t>  </a:t>
            </a:r>
          </a:p>
        </p:txBody>
      </p:sp>
      <p:sp>
        <p:nvSpPr>
          <p:cNvPr id="13" name="Textplatzhalter 12">
            <a:extLst>
              <a:ext uri="{FF2B5EF4-FFF2-40B4-BE49-F238E27FC236}">
                <a16:creationId xmlns:a16="http://schemas.microsoft.com/office/drawing/2014/main" id="{E093D705-A727-429B-AEF9-18F8BCED854A}"/>
              </a:ext>
            </a:extLst>
          </p:cNvPr>
          <p:cNvSpPr>
            <a:spLocks noGrp="1"/>
          </p:cNvSpPr>
          <p:nvPr>
            <p:ph type="body" sz="quarter" idx="13"/>
          </p:nvPr>
        </p:nvSpPr>
        <p:spPr bwMode="gray"/>
        <p:txBody>
          <a:bodyPr/>
          <a:lstStyle/>
          <a:p>
            <a:r>
              <a:rPr lang="en-US" dirty="0"/>
              <a:t>Enter your subtitle here</a:t>
            </a:r>
          </a:p>
        </p:txBody>
      </p:sp>
      <p:sp>
        <p:nvSpPr>
          <p:cNvPr id="12" name="Titel 11">
            <a:extLst>
              <a:ext uri="{FF2B5EF4-FFF2-40B4-BE49-F238E27FC236}">
                <a16:creationId xmlns:a16="http://schemas.microsoft.com/office/drawing/2014/main" id="{A498A958-9578-47D8-91C9-55F1527E8241}"/>
              </a:ext>
            </a:extLst>
          </p:cNvPr>
          <p:cNvSpPr>
            <a:spLocks noGrp="1"/>
          </p:cNvSpPr>
          <p:nvPr>
            <p:ph type="title"/>
          </p:nvPr>
        </p:nvSpPr>
        <p:spPr bwMode="gray"/>
        <p:txBody>
          <a:bodyPr/>
          <a:lstStyle/>
          <a:p>
            <a:r>
              <a:rPr lang="en-US" dirty="0"/>
              <a:t>enter Your two-line</a:t>
            </a:r>
            <a:br>
              <a:rPr lang="en-US" dirty="0"/>
            </a:br>
            <a:r>
              <a:rPr lang="en-US" dirty="0"/>
              <a:t>title here</a:t>
            </a:r>
          </a:p>
        </p:txBody>
      </p:sp>
      <p:cxnSp>
        <p:nvCxnSpPr>
          <p:cNvPr id="23" name="Gerader Verbinder 22">
            <a:extLst>
              <a:ext uri="{FF2B5EF4-FFF2-40B4-BE49-F238E27FC236}">
                <a16:creationId xmlns:a16="http://schemas.microsoft.com/office/drawing/2014/main" id="{DCF516E1-72C3-475E-ABBB-C48664B52C0D}"/>
              </a:ext>
            </a:extLst>
          </p:cNvPr>
          <p:cNvCxnSpPr>
            <a:cxnSpLocks noChangeAspect="1"/>
          </p:cNvCxnSpPr>
          <p:nvPr/>
        </p:nvCxnSpPr>
        <p:spPr bwMode="gray">
          <a:xfrm>
            <a:off x="4243600" y="2497392"/>
            <a:ext cx="0" cy="7200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4" name="Gerader Verbinder 23">
            <a:extLst>
              <a:ext uri="{FF2B5EF4-FFF2-40B4-BE49-F238E27FC236}">
                <a16:creationId xmlns:a16="http://schemas.microsoft.com/office/drawing/2014/main" id="{F54E58B9-2A56-4ACE-A87C-83068FE20CDD}"/>
              </a:ext>
            </a:extLst>
          </p:cNvPr>
          <p:cNvCxnSpPr>
            <a:cxnSpLocks noChangeAspect="1"/>
          </p:cNvCxnSpPr>
          <p:nvPr/>
        </p:nvCxnSpPr>
        <p:spPr bwMode="gray">
          <a:xfrm>
            <a:off x="7947130" y="2497392"/>
            <a:ext cx="0" cy="7200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sp>
        <p:nvSpPr>
          <p:cNvPr id="27" name="Rechteck 26">
            <a:extLst>
              <a:ext uri="{FF2B5EF4-FFF2-40B4-BE49-F238E27FC236}">
                <a16:creationId xmlns:a16="http://schemas.microsoft.com/office/drawing/2014/main" id="{11A39EE6-FB1A-46B8-A70B-2E0698AD8425}"/>
              </a:ext>
            </a:extLst>
          </p:cNvPr>
          <p:cNvSpPr>
            <a:spLocks noChangeAspect="1"/>
          </p:cNvSpPr>
          <p:nvPr/>
        </p:nvSpPr>
        <p:spPr bwMode="gray">
          <a:xfrm flipH="1">
            <a:off x="1781823" y="2513068"/>
            <a:ext cx="1944000" cy="704324"/>
          </a:xfrm>
          <a:prstGeom prst="rect">
            <a:avLst/>
          </a:prstGeom>
        </p:spPr>
        <p:txBody>
          <a:bodyPr wrap="none" lIns="0" tIns="0" rIns="0" bIns="0">
            <a:noAutofit/>
          </a:bodyPr>
          <a:lstStyle/>
          <a:p>
            <a:pPr>
              <a:lnSpc>
                <a:spcPct val="90000"/>
              </a:lnSpc>
            </a:pPr>
            <a:r>
              <a:rPr lang="en-US" sz="2400" cap="all" dirty="0">
                <a:solidFill>
                  <a:schemeClr val="bg1"/>
                </a:solidFill>
                <a:latin typeface="+mj-lt"/>
              </a:rPr>
              <a:t>10%</a:t>
            </a:r>
          </a:p>
          <a:p>
            <a:pPr>
              <a:lnSpc>
                <a:spcPct val="90000"/>
              </a:lnSpc>
            </a:pPr>
            <a:r>
              <a:rPr lang="en-US" sz="1400" dirty="0">
                <a:solidFill>
                  <a:schemeClr val="bg1"/>
                </a:solidFill>
              </a:rPr>
              <a:t>This text can be replaced</a:t>
            </a:r>
            <a:br>
              <a:rPr lang="en-US" sz="1400" dirty="0">
                <a:solidFill>
                  <a:schemeClr val="bg1"/>
                </a:solidFill>
              </a:rPr>
            </a:br>
            <a:r>
              <a:rPr lang="en-US" sz="1400" dirty="0">
                <a:solidFill>
                  <a:schemeClr val="bg1"/>
                </a:solidFill>
              </a:rPr>
              <a:t>with your own text.</a:t>
            </a:r>
          </a:p>
        </p:txBody>
      </p:sp>
      <p:grpSp>
        <p:nvGrpSpPr>
          <p:cNvPr id="34" name="Grafik 32">
            <a:extLst>
              <a:ext uri="{FF2B5EF4-FFF2-40B4-BE49-F238E27FC236}">
                <a16:creationId xmlns:a16="http://schemas.microsoft.com/office/drawing/2014/main" id="{4BAF111B-19DA-44E1-AE48-395C558D6171}"/>
              </a:ext>
            </a:extLst>
          </p:cNvPr>
          <p:cNvGrpSpPr>
            <a:grpSpLocks noChangeAspect="1"/>
          </p:cNvGrpSpPr>
          <p:nvPr/>
        </p:nvGrpSpPr>
        <p:grpSpPr bwMode="gray">
          <a:xfrm>
            <a:off x="1156167" y="2680054"/>
            <a:ext cx="416190" cy="462115"/>
            <a:chOff x="3428670" y="3451671"/>
            <a:chExt cx="277846" cy="308505"/>
          </a:xfrm>
          <a:solidFill>
            <a:schemeClr val="bg1"/>
          </a:solidFill>
        </p:grpSpPr>
        <p:sp>
          <p:nvSpPr>
            <p:cNvPr id="35" name="Freihandform: Form 34">
              <a:extLst>
                <a:ext uri="{FF2B5EF4-FFF2-40B4-BE49-F238E27FC236}">
                  <a16:creationId xmlns:a16="http://schemas.microsoft.com/office/drawing/2014/main" id="{CFB117B4-2A52-4939-8F20-F11DE6D340C5}"/>
                </a:ext>
              </a:extLst>
            </p:cNvPr>
            <p:cNvSpPr/>
            <p:nvPr/>
          </p:nvSpPr>
          <p:spPr bwMode="gray">
            <a:xfrm>
              <a:off x="3428670" y="3610452"/>
              <a:ext cx="277846" cy="149724"/>
            </a:xfrm>
            <a:custGeom>
              <a:avLst/>
              <a:gdLst>
                <a:gd name="connsiteX0" fmla="*/ 139160 w 277846"/>
                <a:gd name="connsiteY0" fmla="*/ 191 h 149724"/>
                <a:gd name="connsiteX1" fmla="*/ 268510 w 277846"/>
                <a:gd name="connsiteY1" fmla="*/ 0 h 149724"/>
                <a:gd name="connsiteX2" fmla="*/ 277844 w 277846"/>
                <a:gd name="connsiteY2" fmla="*/ 9144 h 149724"/>
                <a:gd name="connsiteX3" fmla="*/ 277654 w 277846"/>
                <a:gd name="connsiteY3" fmla="*/ 97727 h 149724"/>
                <a:gd name="connsiteX4" fmla="*/ 259175 w 277846"/>
                <a:gd name="connsiteY4" fmla="*/ 121634 h 149724"/>
                <a:gd name="connsiteX5" fmla="*/ 254318 w 277846"/>
                <a:gd name="connsiteY5" fmla="*/ 127540 h 149724"/>
                <a:gd name="connsiteX6" fmla="*/ 254127 w 277846"/>
                <a:gd name="connsiteY6" fmla="*/ 140018 h 149724"/>
                <a:gd name="connsiteX7" fmla="*/ 245459 w 277846"/>
                <a:gd name="connsiteY7" fmla="*/ 149162 h 149724"/>
                <a:gd name="connsiteX8" fmla="*/ 237173 w 277846"/>
                <a:gd name="connsiteY8" fmla="*/ 139637 h 149724"/>
                <a:gd name="connsiteX9" fmla="*/ 237268 w 277846"/>
                <a:gd name="connsiteY9" fmla="*/ 130207 h 149724"/>
                <a:gd name="connsiteX10" fmla="*/ 228314 w 277846"/>
                <a:gd name="connsiteY10" fmla="*/ 121444 h 149724"/>
                <a:gd name="connsiteX11" fmla="*/ 66770 w 277846"/>
                <a:gd name="connsiteY11" fmla="*/ 121539 h 149724"/>
                <a:gd name="connsiteX12" fmla="*/ 47149 w 277846"/>
                <a:gd name="connsiteY12" fmla="*/ 121539 h 149724"/>
                <a:gd name="connsiteX13" fmla="*/ 40672 w 277846"/>
                <a:gd name="connsiteY13" fmla="*/ 127921 h 149724"/>
                <a:gd name="connsiteX14" fmla="*/ 40672 w 277846"/>
                <a:gd name="connsiteY14" fmla="*/ 139637 h 149724"/>
                <a:gd name="connsiteX15" fmla="*/ 26194 w 277846"/>
                <a:gd name="connsiteY15" fmla="*/ 148209 h 149724"/>
                <a:gd name="connsiteX16" fmla="*/ 24003 w 277846"/>
                <a:gd name="connsiteY16" fmla="*/ 144590 h 149724"/>
                <a:gd name="connsiteX17" fmla="*/ 23813 w 277846"/>
                <a:gd name="connsiteY17" fmla="*/ 136779 h 149724"/>
                <a:gd name="connsiteX18" fmla="*/ 12478 w 277846"/>
                <a:gd name="connsiteY18" fmla="*/ 120015 h 149724"/>
                <a:gd name="connsiteX19" fmla="*/ 95 w 277846"/>
                <a:gd name="connsiteY19" fmla="*/ 103537 h 149724"/>
                <a:gd name="connsiteX20" fmla="*/ 0 w 277846"/>
                <a:gd name="connsiteY20" fmla="*/ 6477 h 149724"/>
                <a:gd name="connsiteX21" fmla="*/ 8192 w 277846"/>
                <a:gd name="connsiteY21" fmla="*/ 191 h 149724"/>
                <a:gd name="connsiteX22" fmla="*/ 139160 w 277846"/>
                <a:gd name="connsiteY22" fmla="*/ 191 h 149724"/>
                <a:gd name="connsiteX23" fmla="*/ 161449 w 277846"/>
                <a:gd name="connsiteY23" fmla="*/ 63627 h 149724"/>
                <a:gd name="connsiteX24" fmla="*/ 161735 w 277846"/>
                <a:gd name="connsiteY24" fmla="*/ 88678 h 149724"/>
                <a:gd name="connsiteX25" fmla="*/ 167069 w 277846"/>
                <a:gd name="connsiteY25" fmla="*/ 94012 h 149724"/>
                <a:gd name="connsiteX26" fmla="*/ 193643 w 277846"/>
                <a:gd name="connsiteY26" fmla="*/ 94298 h 149724"/>
                <a:gd name="connsiteX27" fmla="*/ 199835 w 277846"/>
                <a:gd name="connsiteY27" fmla="*/ 88487 h 149724"/>
                <a:gd name="connsiteX28" fmla="*/ 193739 w 277846"/>
                <a:gd name="connsiteY28" fmla="*/ 82677 h 149724"/>
                <a:gd name="connsiteX29" fmla="*/ 183547 w 277846"/>
                <a:gd name="connsiteY29" fmla="*/ 82772 h 149724"/>
                <a:gd name="connsiteX30" fmla="*/ 175736 w 277846"/>
                <a:gd name="connsiteY30" fmla="*/ 76200 h 149724"/>
                <a:gd name="connsiteX31" fmla="*/ 183356 w 277846"/>
                <a:gd name="connsiteY31" fmla="*/ 69247 h 149724"/>
                <a:gd name="connsiteX32" fmla="*/ 191929 w 277846"/>
                <a:gd name="connsiteY32" fmla="*/ 69056 h 149724"/>
                <a:gd name="connsiteX33" fmla="*/ 197549 w 277846"/>
                <a:gd name="connsiteY33" fmla="*/ 63722 h 149724"/>
                <a:gd name="connsiteX34" fmla="*/ 191929 w 277846"/>
                <a:gd name="connsiteY34" fmla="*/ 57721 h 149724"/>
                <a:gd name="connsiteX35" fmla="*/ 181832 w 277846"/>
                <a:gd name="connsiteY35" fmla="*/ 57531 h 149724"/>
                <a:gd name="connsiteX36" fmla="*/ 176117 w 277846"/>
                <a:gd name="connsiteY36" fmla="*/ 52388 h 149724"/>
                <a:gd name="connsiteX37" fmla="*/ 181737 w 277846"/>
                <a:gd name="connsiteY37" fmla="*/ 46958 h 149724"/>
                <a:gd name="connsiteX38" fmla="*/ 192596 w 277846"/>
                <a:gd name="connsiteY38" fmla="*/ 46577 h 149724"/>
                <a:gd name="connsiteX39" fmla="*/ 198596 w 277846"/>
                <a:gd name="connsiteY39" fmla="*/ 40386 h 149724"/>
                <a:gd name="connsiteX40" fmla="*/ 192691 w 277846"/>
                <a:gd name="connsiteY40" fmla="*/ 34195 h 149724"/>
                <a:gd name="connsiteX41" fmla="*/ 167640 w 277846"/>
                <a:gd name="connsiteY41" fmla="*/ 34195 h 149724"/>
                <a:gd name="connsiteX42" fmla="*/ 161639 w 277846"/>
                <a:gd name="connsiteY42" fmla="*/ 40195 h 149724"/>
                <a:gd name="connsiteX43" fmla="*/ 161449 w 277846"/>
                <a:gd name="connsiteY43" fmla="*/ 63627 h 149724"/>
                <a:gd name="connsiteX44" fmla="*/ 150876 w 277846"/>
                <a:gd name="connsiteY44" fmla="*/ 46672 h 149724"/>
                <a:gd name="connsiteX45" fmla="*/ 148876 w 277846"/>
                <a:gd name="connsiteY45" fmla="*/ 34385 h 149724"/>
                <a:gd name="connsiteX46" fmla="*/ 112014 w 277846"/>
                <a:gd name="connsiteY46" fmla="*/ 45625 h 149724"/>
                <a:gd name="connsiteX47" fmla="*/ 110395 w 277846"/>
                <a:gd name="connsiteY47" fmla="*/ 82010 h 149724"/>
                <a:gd name="connsiteX48" fmla="*/ 145733 w 277846"/>
                <a:gd name="connsiteY48" fmla="*/ 94679 h 149724"/>
                <a:gd name="connsiteX49" fmla="*/ 152400 w 277846"/>
                <a:gd name="connsiteY49" fmla="*/ 87344 h 149724"/>
                <a:gd name="connsiteX50" fmla="*/ 144494 w 277846"/>
                <a:gd name="connsiteY50" fmla="*/ 82677 h 149724"/>
                <a:gd name="connsiteX51" fmla="*/ 123825 w 277846"/>
                <a:gd name="connsiteY51" fmla="*/ 75152 h 149724"/>
                <a:gd name="connsiteX52" fmla="*/ 123825 w 277846"/>
                <a:gd name="connsiteY52" fmla="*/ 53435 h 149724"/>
                <a:gd name="connsiteX53" fmla="*/ 141351 w 277846"/>
                <a:gd name="connsiteY53" fmla="*/ 45434 h 149724"/>
                <a:gd name="connsiteX54" fmla="*/ 150876 w 277846"/>
                <a:gd name="connsiteY54" fmla="*/ 46672 h 149724"/>
                <a:gd name="connsiteX55" fmla="*/ 97822 w 277846"/>
                <a:gd name="connsiteY55" fmla="*/ 64198 h 149724"/>
                <a:gd name="connsiteX56" fmla="*/ 97917 w 277846"/>
                <a:gd name="connsiteY56" fmla="*/ 39910 h 149724"/>
                <a:gd name="connsiteX57" fmla="*/ 90964 w 277846"/>
                <a:gd name="connsiteY57" fmla="*/ 34004 h 149724"/>
                <a:gd name="connsiteX58" fmla="*/ 83534 w 277846"/>
                <a:gd name="connsiteY58" fmla="*/ 39529 h 149724"/>
                <a:gd name="connsiteX59" fmla="*/ 83534 w 277846"/>
                <a:gd name="connsiteY59" fmla="*/ 88773 h 149724"/>
                <a:gd name="connsiteX60" fmla="*/ 90964 w 277846"/>
                <a:gd name="connsiteY60" fmla="*/ 94202 h 149724"/>
                <a:gd name="connsiteX61" fmla="*/ 97917 w 277846"/>
                <a:gd name="connsiteY61" fmla="*/ 88297 h 149724"/>
                <a:gd name="connsiteX62" fmla="*/ 97822 w 277846"/>
                <a:gd name="connsiteY62" fmla="*/ 64198 h 149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77846" h="149724">
                  <a:moveTo>
                    <a:pt x="139160" y="191"/>
                  </a:moveTo>
                  <a:cubicBezTo>
                    <a:pt x="182309" y="191"/>
                    <a:pt x="225457" y="286"/>
                    <a:pt x="268510" y="0"/>
                  </a:cubicBezTo>
                  <a:cubicBezTo>
                    <a:pt x="275558" y="0"/>
                    <a:pt x="277940" y="1810"/>
                    <a:pt x="277844" y="9144"/>
                  </a:cubicBezTo>
                  <a:cubicBezTo>
                    <a:pt x="277463" y="38671"/>
                    <a:pt x="277749" y="68199"/>
                    <a:pt x="277654" y="97727"/>
                  </a:cubicBezTo>
                  <a:cubicBezTo>
                    <a:pt x="277654" y="112395"/>
                    <a:pt x="273177" y="117824"/>
                    <a:pt x="259175" y="121634"/>
                  </a:cubicBezTo>
                  <a:cubicBezTo>
                    <a:pt x="257080" y="122206"/>
                    <a:pt x="254699" y="125254"/>
                    <a:pt x="254318" y="127540"/>
                  </a:cubicBezTo>
                  <a:cubicBezTo>
                    <a:pt x="253556" y="131540"/>
                    <a:pt x="253746" y="135922"/>
                    <a:pt x="254127" y="140018"/>
                  </a:cubicBezTo>
                  <a:cubicBezTo>
                    <a:pt x="254889" y="146780"/>
                    <a:pt x="252413" y="149066"/>
                    <a:pt x="245459" y="149162"/>
                  </a:cubicBezTo>
                  <a:cubicBezTo>
                    <a:pt x="237935" y="149257"/>
                    <a:pt x="236506" y="145923"/>
                    <a:pt x="237173" y="139637"/>
                  </a:cubicBezTo>
                  <a:cubicBezTo>
                    <a:pt x="237458" y="136493"/>
                    <a:pt x="236887" y="133350"/>
                    <a:pt x="237268" y="130207"/>
                  </a:cubicBezTo>
                  <a:cubicBezTo>
                    <a:pt x="238125" y="123158"/>
                    <a:pt x="235077" y="121349"/>
                    <a:pt x="228314" y="121444"/>
                  </a:cubicBezTo>
                  <a:cubicBezTo>
                    <a:pt x="174498" y="121634"/>
                    <a:pt x="120587" y="121539"/>
                    <a:pt x="66770" y="121539"/>
                  </a:cubicBezTo>
                  <a:cubicBezTo>
                    <a:pt x="60198" y="121539"/>
                    <a:pt x="53721" y="121730"/>
                    <a:pt x="47149" y="121539"/>
                  </a:cubicBezTo>
                  <a:cubicBezTo>
                    <a:pt x="42482" y="121349"/>
                    <a:pt x="40386" y="123158"/>
                    <a:pt x="40672" y="127921"/>
                  </a:cubicBezTo>
                  <a:cubicBezTo>
                    <a:pt x="40862" y="131826"/>
                    <a:pt x="40672" y="135731"/>
                    <a:pt x="40672" y="139637"/>
                  </a:cubicBezTo>
                  <a:cubicBezTo>
                    <a:pt x="40577" y="147923"/>
                    <a:pt x="33433" y="152210"/>
                    <a:pt x="26194" y="148209"/>
                  </a:cubicBezTo>
                  <a:cubicBezTo>
                    <a:pt x="25146" y="147637"/>
                    <a:pt x="24194" y="145828"/>
                    <a:pt x="24003" y="144590"/>
                  </a:cubicBezTo>
                  <a:cubicBezTo>
                    <a:pt x="23622" y="142018"/>
                    <a:pt x="23813" y="139351"/>
                    <a:pt x="23813" y="136779"/>
                  </a:cubicBezTo>
                  <a:cubicBezTo>
                    <a:pt x="23813" y="124206"/>
                    <a:pt x="23717" y="124301"/>
                    <a:pt x="12478" y="120015"/>
                  </a:cubicBezTo>
                  <a:cubicBezTo>
                    <a:pt x="5048" y="117157"/>
                    <a:pt x="95" y="111824"/>
                    <a:pt x="95" y="103537"/>
                  </a:cubicBezTo>
                  <a:cubicBezTo>
                    <a:pt x="0" y="71342"/>
                    <a:pt x="191" y="38862"/>
                    <a:pt x="0" y="6477"/>
                  </a:cubicBezTo>
                  <a:cubicBezTo>
                    <a:pt x="0" y="95"/>
                    <a:pt x="3810" y="191"/>
                    <a:pt x="8192" y="191"/>
                  </a:cubicBezTo>
                  <a:cubicBezTo>
                    <a:pt x="51911" y="286"/>
                    <a:pt x="95536" y="191"/>
                    <a:pt x="139160" y="191"/>
                  </a:cubicBezTo>
                  <a:close/>
                  <a:moveTo>
                    <a:pt x="161449" y="63627"/>
                  </a:moveTo>
                  <a:cubicBezTo>
                    <a:pt x="161449" y="72009"/>
                    <a:pt x="161068" y="80391"/>
                    <a:pt x="161735" y="88678"/>
                  </a:cubicBezTo>
                  <a:cubicBezTo>
                    <a:pt x="161925" y="90678"/>
                    <a:pt x="165068" y="93917"/>
                    <a:pt x="167069" y="94012"/>
                  </a:cubicBezTo>
                  <a:cubicBezTo>
                    <a:pt x="175927" y="94583"/>
                    <a:pt x="184785" y="94202"/>
                    <a:pt x="193643" y="94298"/>
                  </a:cubicBezTo>
                  <a:cubicBezTo>
                    <a:pt x="197834" y="94393"/>
                    <a:pt x="199835" y="92964"/>
                    <a:pt x="199835" y="88487"/>
                  </a:cubicBezTo>
                  <a:cubicBezTo>
                    <a:pt x="199835" y="84011"/>
                    <a:pt x="197930" y="82487"/>
                    <a:pt x="193739" y="82677"/>
                  </a:cubicBezTo>
                  <a:cubicBezTo>
                    <a:pt x="190310" y="82868"/>
                    <a:pt x="186976" y="82487"/>
                    <a:pt x="183547" y="82772"/>
                  </a:cubicBezTo>
                  <a:cubicBezTo>
                    <a:pt x="178689" y="83058"/>
                    <a:pt x="175641" y="82201"/>
                    <a:pt x="175736" y="76200"/>
                  </a:cubicBezTo>
                  <a:cubicBezTo>
                    <a:pt x="175736" y="70485"/>
                    <a:pt x="178213" y="68866"/>
                    <a:pt x="183356" y="69247"/>
                  </a:cubicBezTo>
                  <a:cubicBezTo>
                    <a:pt x="186214" y="69437"/>
                    <a:pt x="189357" y="70009"/>
                    <a:pt x="191929" y="69056"/>
                  </a:cubicBezTo>
                  <a:cubicBezTo>
                    <a:pt x="194215" y="68199"/>
                    <a:pt x="196882" y="65913"/>
                    <a:pt x="197549" y="63722"/>
                  </a:cubicBezTo>
                  <a:cubicBezTo>
                    <a:pt x="198692" y="59722"/>
                    <a:pt x="196310" y="57436"/>
                    <a:pt x="191929" y="57721"/>
                  </a:cubicBezTo>
                  <a:cubicBezTo>
                    <a:pt x="188500" y="57912"/>
                    <a:pt x="184976" y="58388"/>
                    <a:pt x="181832" y="57531"/>
                  </a:cubicBezTo>
                  <a:cubicBezTo>
                    <a:pt x="179642" y="56864"/>
                    <a:pt x="178022" y="54197"/>
                    <a:pt x="176117" y="52388"/>
                  </a:cubicBezTo>
                  <a:cubicBezTo>
                    <a:pt x="178022" y="50482"/>
                    <a:pt x="179546" y="47625"/>
                    <a:pt x="181737" y="46958"/>
                  </a:cubicBezTo>
                  <a:cubicBezTo>
                    <a:pt x="185166" y="46006"/>
                    <a:pt x="188976" y="46577"/>
                    <a:pt x="192596" y="46577"/>
                  </a:cubicBezTo>
                  <a:cubicBezTo>
                    <a:pt x="196882" y="46672"/>
                    <a:pt x="198596" y="44768"/>
                    <a:pt x="198596" y="40386"/>
                  </a:cubicBezTo>
                  <a:cubicBezTo>
                    <a:pt x="198596" y="36100"/>
                    <a:pt x="197072" y="34195"/>
                    <a:pt x="192691" y="34195"/>
                  </a:cubicBezTo>
                  <a:cubicBezTo>
                    <a:pt x="184309" y="34385"/>
                    <a:pt x="176022" y="34385"/>
                    <a:pt x="167640" y="34195"/>
                  </a:cubicBezTo>
                  <a:cubicBezTo>
                    <a:pt x="163354" y="34100"/>
                    <a:pt x="161544" y="35909"/>
                    <a:pt x="161639" y="40195"/>
                  </a:cubicBezTo>
                  <a:cubicBezTo>
                    <a:pt x="161544" y="48006"/>
                    <a:pt x="161449" y="55817"/>
                    <a:pt x="161449" y="63627"/>
                  </a:cubicBezTo>
                  <a:close/>
                  <a:moveTo>
                    <a:pt x="150876" y="46672"/>
                  </a:moveTo>
                  <a:cubicBezTo>
                    <a:pt x="151733" y="41910"/>
                    <a:pt x="157258" y="36957"/>
                    <a:pt x="148876" y="34385"/>
                  </a:cubicBezTo>
                  <a:cubicBezTo>
                    <a:pt x="135731" y="30385"/>
                    <a:pt x="119634" y="35433"/>
                    <a:pt x="112014" y="45625"/>
                  </a:cubicBezTo>
                  <a:cubicBezTo>
                    <a:pt x="104966" y="55150"/>
                    <a:pt x="104203" y="71914"/>
                    <a:pt x="110395" y="82010"/>
                  </a:cubicBezTo>
                  <a:cubicBezTo>
                    <a:pt x="116872" y="92583"/>
                    <a:pt x="131255" y="97631"/>
                    <a:pt x="145733" y="94679"/>
                  </a:cubicBezTo>
                  <a:cubicBezTo>
                    <a:pt x="149924" y="93821"/>
                    <a:pt x="153353" y="93059"/>
                    <a:pt x="152400" y="87344"/>
                  </a:cubicBezTo>
                  <a:cubicBezTo>
                    <a:pt x="151543" y="82106"/>
                    <a:pt x="148495" y="82296"/>
                    <a:pt x="144494" y="82677"/>
                  </a:cubicBezTo>
                  <a:cubicBezTo>
                    <a:pt x="136493" y="83439"/>
                    <a:pt x="128397" y="83249"/>
                    <a:pt x="123825" y="75152"/>
                  </a:cubicBezTo>
                  <a:cubicBezTo>
                    <a:pt x="119825" y="68104"/>
                    <a:pt x="119825" y="60484"/>
                    <a:pt x="123825" y="53435"/>
                  </a:cubicBezTo>
                  <a:cubicBezTo>
                    <a:pt x="127635" y="46863"/>
                    <a:pt x="134112" y="44958"/>
                    <a:pt x="141351" y="45434"/>
                  </a:cubicBezTo>
                  <a:cubicBezTo>
                    <a:pt x="144209" y="45625"/>
                    <a:pt x="146971" y="46196"/>
                    <a:pt x="150876" y="46672"/>
                  </a:cubicBezTo>
                  <a:close/>
                  <a:moveTo>
                    <a:pt x="97822" y="64198"/>
                  </a:moveTo>
                  <a:cubicBezTo>
                    <a:pt x="97822" y="56102"/>
                    <a:pt x="97631" y="48006"/>
                    <a:pt x="97917" y="39910"/>
                  </a:cubicBezTo>
                  <a:cubicBezTo>
                    <a:pt x="98012" y="34671"/>
                    <a:pt x="95155" y="34004"/>
                    <a:pt x="90964" y="34004"/>
                  </a:cubicBezTo>
                  <a:cubicBezTo>
                    <a:pt x="87059" y="34100"/>
                    <a:pt x="83534" y="34100"/>
                    <a:pt x="83534" y="39529"/>
                  </a:cubicBezTo>
                  <a:cubicBezTo>
                    <a:pt x="83630" y="55912"/>
                    <a:pt x="83630" y="72390"/>
                    <a:pt x="83534" y="88773"/>
                  </a:cubicBezTo>
                  <a:cubicBezTo>
                    <a:pt x="83534" y="94107"/>
                    <a:pt x="87059" y="94202"/>
                    <a:pt x="90964" y="94202"/>
                  </a:cubicBezTo>
                  <a:cubicBezTo>
                    <a:pt x="95155" y="94298"/>
                    <a:pt x="98108" y="93536"/>
                    <a:pt x="97917" y="88297"/>
                  </a:cubicBezTo>
                  <a:cubicBezTo>
                    <a:pt x="97631" y="80391"/>
                    <a:pt x="97822" y="72295"/>
                    <a:pt x="97822" y="64198"/>
                  </a:cubicBezTo>
                  <a:close/>
                </a:path>
              </a:pathLst>
            </a:custGeom>
            <a:grpFill/>
            <a:ln w="9525" cap="flat">
              <a:noFill/>
              <a:prstDash val="solid"/>
              <a:miter/>
            </a:ln>
          </p:spPr>
          <p:txBody>
            <a:bodyPr rtlCol="0" anchor="ctr"/>
            <a:lstStyle/>
            <a:p>
              <a:endParaRPr lang="en-US" dirty="0"/>
            </a:p>
          </p:txBody>
        </p:sp>
        <p:sp>
          <p:nvSpPr>
            <p:cNvPr id="36" name="Freihandform: Form 35">
              <a:extLst>
                <a:ext uri="{FF2B5EF4-FFF2-40B4-BE49-F238E27FC236}">
                  <a16:creationId xmlns:a16="http://schemas.microsoft.com/office/drawing/2014/main" id="{FFEEBCB6-4F82-40ED-AE15-D9D70CA16010}"/>
                </a:ext>
              </a:extLst>
            </p:cNvPr>
            <p:cNvSpPr/>
            <p:nvPr/>
          </p:nvSpPr>
          <p:spPr bwMode="gray">
            <a:xfrm>
              <a:off x="3450841" y="3451671"/>
              <a:ext cx="235387" cy="85156"/>
            </a:xfrm>
            <a:custGeom>
              <a:avLst/>
              <a:gdLst>
                <a:gd name="connsiteX0" fmla="*/ 117846 w 235387"/>
                <a:gd name="connsiteY0" fmla="*/ 84963 h 85156"/>
                <a:gd name="connsiteX1" fmla="*/ 9737 w 235387"/>
                <a:gd name="connsiteY1" fmla="*/ 85153 h 85156"/>
                <a:gd name="connsiteX2" fmla="*/ 22 w 235387"/>
                <a:gd name="connsiteY2" fmla="*/ 75438 h 85156"/>
                <a:gd name="connsiteX3" fmla="*/ 212 w 235387"/>
                <a:gd name="connsiteY3" fmla="*/ 25241 h 85156"/>
                <a:gd name="connsiteX4" fmla="*/ 25073 w 235387"/>
                <a:gd name="connsiteY4" fmla="*/ 0 h 85156"/>
                <a:gd name="connsiteX5" fmla="*/ 211572 w 235387"/>
                <a:gd name="connsiteY5" fmla="*/ 0 h 85156"/>
                <a:gd name="connsiteX6" fmla="*/ 235194 w 235387"/>
                <a:gd name="connsiteY6" fmla="*/ 23336 h 85156"/>
                <a:gd name="connsiteX7" fmla="*/ 235385 w 235387"/>
                <a:gd name="connsiteY7" fmla="*/ 76581 h 85156"/>
                <a:gd name="connsiteX8" fmla="*/ 226812 w 235387"/>
                <a:gd name="connsiteY8" fmla="*/ 85058 h 85156"/>
                <a:gd name="connsiteX9" fmla="*/ 117846 w 235387"/>
                <a:gd name="connsiteY9" fmla="*/ 84963 h 85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5387" h="85156">
                  <a:moveTo>
                    <a:pt x="117846" y="84963"/>
                  </a:moveTo>
                  <a:cubicBezTo>
                    <a:pt x="81842" y="84963"/>
                    <a:pt x="45742" y="84773"/>
                    <a:pt x="9737" y="85153"/>
                  </a:cubicBezTo>
                  <a:cubicBezTo>
                    <a:pt x="2213" y="85249"/>
                    <a:pt x="-264" y="83058"/>
                    <a:pt x="22" y="75438"/>
                  </a:cubicBezTo>
                  <a:cubicBezTo>
                    <a:pt x="593" y="58769"/>
                    <a:pt x="117" y="42005"/>
                    <a:pt x="212" y="25241"/>
                  </a:cubicBezTo>
                  <a:cubicBezTo>
                    <a:pt x="308" y="6858"/>
                    <a:pt x="6975" y="0"/>
                    <a:pt x="25073" y="0"/>
                  </a:cubicBezTo>
                  <a:cubicBezTo>
                    <a:pt x="87271" y="0"/>
                    <a:pt x="149469" y="0"/>
                    <a:pt x="211572" y="0"/>
                  </a:cubicBezTo>
                  <a:cubicBezTo>
                    <a:pt x="229479" y="0"/>
                    <a:pt x="235004" y="5525"/>
                    <a:pt x="235194" y="23336"/>
                  </a:cubicBezTo>
                  <a:cubicBezTo>
                    <a:pt x="235289" y="41053"/>
                    <a:pt x="235004" y="58865"/>
                    <a:pt x="235385" y="76581"/>
                  </a:cubicBezTo>
                  <a:cubicBezTo>
                    <a:pt x="235480" y="83153"/>
                    <a:pt x="233099" y="85058"/>
                    <a:pt x="226812" y="85058"/>
                  </a:cubicBezTo>
                  <a:cubicBezTo>
                    <a:pt x="190522" y="84868"/>
                    <a:pt x="154136" y="84963"/>
                    <a:pt x="117846" y="84963"/>
                  </a:cubicBezTo>
                  <a:close/>
                </a:path>
              </a:pathLst>
            </a:custGeom>
            <a:grpFill/>
            <a:ln w="9525" cap="flat">
              <a:noFill/>
              <a:prstDash val="solid"/>
              <a:miter/>
            </a:ln>
          </p:spPr>
          <p:txBody>
            <a:bodyPr rtlCol="0" anchor="ctr"/>
            <a:lstStyle/>
            <a:p>
              <a:endParaRPr lang="en-US" dirty="0"/>
            </a:p>
          </p:txBody>
        </p:sp>
        <p:sp>
          <p:nvSpPr>
            <p:cNvPr id="37" name="Freihandform: Form 36">
              <a:extLst>
                <a:ext uri="{FF2B5EF4-FFF2-40B4-BE49-F238E27FC236}">
                  <a16:creationId xmlns:a16="http://schemas.microsoft.com/office/drawing/2014/main" id="{A55AD3E6-B20E-49F9-870B-5ACADEC4CBA4}"/>
                </a:ext>
              </a:extLst>
            </p:cNvPr>
            <p:cNvSpPr/>
            <p:nvPr/>
          </p:nvSpPr>
          <p:spPr bwMode="gray">
            <a:xfrm>
              <a:off x="3429622" y="3552564"/>
              <a:ext cx="275558" cy="41409"/>
            </a:xfrm>
            <a:custGeom>
              <a:avLst/>
              <a:gdLst>
                <a:gd name="connsiteX0" fmla="*/ 275558 w 275558"/>
                <a:gd name="connsiteY0" fmla="*/ 41410 h 41409"/>
                <a:gd name="connsiteX1" fmla="*/ 0 w 275558"/>
                <a:gd name="connsiteY1" fmla="*/ 41410 h 41409"/>
                <a:gd name="connsiteX2" fmla="*/ 19240 w 275558"/>
                <a:gd name="connsiteY2" fmla="*/ 2548 h 41409"/>
                <a:gd name="connsiteX3" fmla="*/ 26003 w 275558"/>
                <a:gd name="connsiteY3" fmla="*/ 71 h 41409"/>
                <a:gd name="connsiteX4" fmla="*/ 249365 w 275558"/>
                <a:gd name="connsiteY4" fmla="*/ 71 h 41409"/>
                <a:gd name="connsiteX5" fmla="*/ 256604 w 275558"/>
                <a:gd name="connsiteY5" fmla="*/ 3119 h 41409"/>
                <a:gd name="connsiteX6" fmla="*/ 275558 w 275558"/>
                <a:gd name="connsiteY6" fmla="*/ 41410 h 41409"/>
                <a:gd name="connsiteX7" fmla="*/ 143161 w 275558"/>
                <a:gd name="connsiteY7" fmla="*/ 28075 h 41409"/>
                <a:gd name="connsiteX8" fmla="*/ 183071 w 275558"/>
                <a:gd name="connsiteY8" fmla="*/ 28170 h 41409"/>
                <a:gd name="connsiteX9" fmla="*/ 190881 w 275558"/>
                <a:gd name="connsiteY9" fmla="*/ 21407 h 41409"/>
                <a:gd name="connsiteX10" fmla="*/ 183642 w 275558"/>
                <a:gd name="connsiteY10" fmla="*/ 14930 h 41409"/>
                <a:gd name="connsiteX11" fmla="*/ 103061 w 275558"/>
                <a:gd name="connsiteY11" fmla="*/ 14930 h 41409"/>
                <a:gd name="connsiteX12" fmla="*/ 96203 w 275558"/>
                <a:gd name="connsiteY12" fmla="*/ 21693 h 41409"/>
                <a:gd name="connsiteX13" fmla="*/ 103346 w 275558"/>
                <a:gd name="connsiteY13" fmla="*/ 28170 h 41409"/>
                <a:gd name="connsiteX14" fmla="*/ 143161 w 275558"/>
                <a:gd name="connsiteY14" fmla="*/ 28075 h 41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5558" h="41409">
                  <a:moveTo>
                    <a:pt x="275558" y="41410"/>
                  </a:moveTo>
                  <a:cubicBezTo>
                    <a:pt x="183166" y="41410"/>
                    <a:pt x="92488" y="41410"/>
                    <a:pt x="0" y="41410"/>
                  </a:cubicBezTo>
                  <a:cubicBezTo>
                    <a:pt x="6763" y="27599"/>
                    <a:pt x="12764" y="14930"/>
                    <a:pt x="19240" y="2548"/>
                  </a:cubicBezTo>
                  <a:cubicBezTo>
                    <a:pt x="20098" y="929"/>
                    <a:pt x="23622" y="71"/>
                    <a:pt x="26003" y="71"/>
                  </a:cubicBezTo>
                  <a:cubicBezTo>
                    <a:pt x="100489" y="-24"/>
                    <a:pt x="174974" y="-24"/>
                    <a:pt x="249365" y="71"/>
                  </a:cubicBezTo>
                  <a:cubicBezTo>
                    <a:pt x="251841" y="71"/>
                    <a:pt x="255651" y="1310"/>
                    <a:pt x="256604" y="3119"/>
                  </a:cubicBezTo>
                  <a:cubicBezTo>
                    <a:pt x="263081" y="15311"/>
                    <a:pt x="268986" y="27789"/>
                    <a:pt x="275558" y="41410"/>
                  </a:cubicBezTo>
                  <a:close/>
                  <a:moveTo>
                    <a:pt x="143161" y="28075"/>
                  </a:moveTo>
                  <a:cubicBezTo>
                    <a:pt x="156496" y="28075"/>
                    <a:pt x="169736" y="27980"/>
                    <a:pt x="183071" y="28170"/>
                  </a:cubicBezTo>
                  <a:cubicBezTo>
                    <a:pt x="188024" y="28265"/>
                    <a:pt x="190881" y="27313"/>
                    <a:pt x="190881" y="21407"/>
                  </a:cubicBezTo>
                  <a:cubicBezTo>
                    <a:pt x="190786" y="15978"/>
                    <a:pt x="188309" y="14930"/>
                    <a:pt x="183642" y="14930"/>
                  </a:cubicBezTo>
                  <a:cubicBezTo>
                    <a:pt x="156782" y="15026"/>
                    <a:pt x="129921" y="15121"/>
                    <a:pt x="103061" y="14930"/>
                  </a:cubicBezTo>
                  <a:cubicBezTo>
                    <a:pt x="98012" y="14930"/>
                    <a:pt x="96203" y="16550"/>
                    <a:pt x="96203" y="21693"/>
                  </a:cubicBezTo>
                  <a:cubicBezTo>
                    <a:pt x="96203" y="27122"/>
                    <a:pt x="98584" y="28265"/>
                    <a:pt x="103346" y="28170"/>
                  </a:cubicBezTo>
                  <a:cubicBezTo>
                    <a:pt x="116491" y="27980"/>
                    <a:pt x="129826" y="28075"/>
                    <a:pt x="143161" y="28075"/>
                  </a:cubicBezTo>
                  <a:close/>
                </a:path>
              </a:pathLst>
            </a:custGeom>
            <a:grpFill/>
            <a:ln w="9525" cap="flat">
              <a:noFill/>
              <a:prstDash val="solid"/>
              <a:miter/>
            </a:ln>
          </p:spPr>
          <p:txBody>
            <a:bodyPr rtlCol="0" anchor="ctr"/>
            <a:lstStyle/>
            <a:p>
              <a:endParaRPr lang="en-US" dirty="0"/>
            </a:p>
          </p:txBody>
        </p:sp>
      </p:grpSp>
      <p:sp>
        <p:nvSpPr>
          <p:cNvPr id="28" name="Rechteck 27">
            <a:extLst>
              <a:ext uri="{FF2B5EF4-FFF2-40B4-BE49-F238E27FC236}">
                <a16:creationId xmlns:a16="http://schemas.microsoft.com/office/drawing/2014/main" id="{34966676-8645-4A84-A9F7-30ADA7FBC39B}"/>
              </a:ext>
            </a:extLst>
          </p:cNvPr>
          <p:cNvSpPr>
            <a:spLocks noChangeAspect="1"/>
          </p:cNvSpPr>
          <p:nvPr/>
        </p:nvSpPr>
        <p:spPr bwMode="gray">
          <a:xfrm flipH="1">
            <a:off x="5471005" y="2513068"/>
            <a:ext cx="1944000" cy="704324"/>
          </a:xfrm>
          <a:prstGeom prst="rect">
            <a:avLst/>
          </a:prstGeom>
        </p:spPr>
        <p:txBody>
          <a:bodyPr wrap="none" lIns="0" tIns="0" rIns="0" bIns="0">
            <a:noAutofit/>
          </a:bodyPr>
          <a:lstStyle/>
          <a:p>
            <a:pPr>
              <a:lnSpc>
                <a:spcPct val="90000"/>
              </a:lnSpc>
            </a:pPr>
            <a:r>
              <a:rPr lang="en-US" sz="2400" cap="all" dirty="0">
                <a:solidFill>
                  <a:schemeClr val="bg1"/>
                </a:solidFill>
                <a:latin typeface="+mj-lt"/>
              </a:rPr>
              <a:t>55%</a:t>
            </a:r>
          </a:p>
          <a:p>
            <a:pPr>
              <a:lnSpc>
                <a:spcPct val="90000"/>
              </a:lnSpc>
            </a:pPr>
            <a:r>
              <a:rPr lang="en-US" sz="1400" dirty="0">
                <a:solidFill>
                  <a:schemeClr val="bg1"/>
                </a:solidFill>
              </a:rPr>
              <a:t>This text can be replaced</a:t>
            </a:r>
            <a:br>
              <a:rPr lang="en-US" sz="1400" dirty="0">
                <a:solidFill>
                  <a:schemeClr val="bg1"/>
                </a:solidFill>
              </a:rPr>
            </a:br>
            <a:r>
              <a:rPr lang="en-US" sz="1400" dirty="0">
                <a:solidFill>
                  <a:schemeClr val="bg1"/>
                </a:solidFill>
              </a:rPr>
              <a:t>with your own text.</a:t>
            </a:r>
          </a:p>
        </p:txBody>
      </p:sp>
      <p:grpSp>
        <p:nvGrpSpPr>
          <p:cNvPr id="39" name="Grafik 37">
            <a:extLst>
              <a:ext uri="{FF2B5EF4-FFF2-40B4-BE49-F238E27FC236}">
                <a16:creationId xmlns:a16="http://schemas.microsoft.com/office/drawing/2014/main" id="{A08FBA36-C44F-4FAE-B55F-3FF06E4C9BFF}"/>
              </a:ext>
            </a:extLst>
          </p:cNvPr>
          <p:cNvGrpSpPr>
            <a:grpSpLocks noChangeAspect="1"/>
          </p:cNvGrpSpPr>
          <p:nvPr/>
        </p:nvGrpSpPr>
        <p:grpSpPr bwMode="gray">
          <a:xfrm>
            <a:off x="4874045" y="2599385"/>
            <a:ext cx="381205" cy="525621"/>
            <a:chOff x="5967429" y="3252787"/>
            <a:chExt cx="254490" cy="350901"/>
          </a:xfrm>
          <a:solidFill>
            <a:schemeClr val="bg1"/>
          </a:solidFill>
        </p:grpSpPr>
        <p:sp>
          <p:nvSpPr>
            <p:cNvPr id="40" name="Freihandform: Form 39">
              <a:extLst>
                <a:ext uri="{FF2B5EF4-FFF2-40B4-BE49-F238E27FC236}">
                  <a16:creationId xmlns:a16="http://schemas.microsoft.com/office/drawing/2014/main" id="{1AC4C557-A437-44B5-AADF-1047EAEB5D7F}"/>
                </a:ext>
              </a:extLst>
            </p:cNvPr>
            <p:cNvSpPr/>
            <p:nvPr/>
          </p:nvSpPr>
          <p:spPr bwMode="gray">
            <a:xfrm>
              <a:off x="5967429" y="3259454"/>
              <a:ext cx="176677" cy="344233"/>
            </a:xfrm>
            <a:custGeom>
              <a:avLst/>
              <a:gdLst>
                <a:gd name="connsiteX0" fmla="*/ 42369 w 176677"/>
                <a:gd name="connsiteY0" fmla="*/ 344234 h 344233"/>
                <a:gd name="connsiteX1" fmla="*/ 38082 w 176677"/>
                <a:gd name="connsiteY1" fmla="*/ 335566 h 344233"/>
                <a:gd name="connsiteX2" fmla="*/ 20461 w 176677"/>
                <a:gd name="connsiteY2" fmla="*/ 218694 h 344233"/>
                <a:gd name="connsiteX3" fmla="*/ 1125 w 176677"/>
                <a:gd name="connsiteY3" fmla="*/ 91821 h 344233"/>
                <a:gd name="connsiteX4" fmla="*/ 268 w 176677"/>
                <a:gd name="connsiteY4" fmla="*/ 86487 h 344233"/>
                <a:gd name="connsiteX5" fmla="*/ 9698 w 176677"/>
                <a:gd name="connsiteY5" fmla="*/ 76010 h 344233"/>
                <a:gd name="connsiteX6" fmla="*/ 134380 w 176677"/>
                <a:gd name="connsiteY6" fmla="*/ 76200 h 344233"/>
                <a:gd name="connsiteX7" fmla="*/ 144667 w 176677"/>
                <a:gd name="connsiteY7" fmla="*/ 68104 h 344233"/>
                <a:gd name="connsiteX8" fmla="*/ 159336 w 176677"/>
                <a:gd name="connsiteY8" fmla="*/ 10097 h 344233"/>
                <a:gd name="connsiteX9" fmla="*/ 160669 w 176677"/>
                <a:gd name="connsiteY9" fmla="*/ 5715 h 344233"/>
                <a:gd name="connsiteX10" fmla="*/ 167622 w 176677"/>
                <a:gd name="connsiteY10" fmla="*/ 0 h 344233"/>
                <a:gd name="connsiteX11" fmla="*/ 171337 w 176677"/>
                <a:gd name="connsiteY11" fmla="*/ 8763 h 344233"/>
                <a:gd name="connsiteX12" fmla="*/ 161907 w 176677"/>
                <a:gd name="connsiteY12" fmla="*/ 46387 h 344233"/>
                <a:gd name="connsiteX13" fmla="*/ 154383 w 176677"/>
                <a:gd name="connsiteY13" fmla="*/ 75914 h 344233"/>
                <a:gd name="connsiteX14" fmla="*/ 168003 w 176677"/>
                <a:gd name="connsiteY14" fmla="*/ 75914 h 344233"/>
                <a:gd name="connsiteX15" fmla="*/ 176385 w 176677"/>
                <a:gd name="connsiteY15" fmla="*/ 85344 h 344233"/>
                <a:gd name="connsiteX16" fmla="*/ 158574 w 176677"/>
                <a:gd name="connsiteY16" fmla="*/ 201359 h 344233"/>
                <a:gd name="connsiteX17" fmla="*/ 139047 w 176677"/>
                <a:gd name="connsiteY17" fmla="*/ 329756 h 344233"/>
                <a:gd name="connsiteX18" fmla="*/ 134475 w 176677"/>
                <a:gd name="connsiteY18" fmla="*/ 344138 h 344233"/>
                <a:gd name="connsiteX19" fmla="*/ 42369 w 176677"/>
                <a:gd name="connsiteY19" fmla="*/ 344234 h 344233"/>
                <a:gd name="connsiteX20" fmla="*/ 38844 w 176677"/>
                <a:gd name="connsiteY20" fmla="*/ 264319 h 344233"/>
                <a:gd name="connsiteX21" fmla="*/ 49131 w 176677"/>
                <a:gd name="connsiteY21" fmla="*/ 331851 h 344233"/>
                <a:gd name="connsiteX22" fmla="*/ 52084 w 176677"/>
                <a:gd name="connsiteY22" fmla="*/ 332613 h 344233"/>
                <a:gd name="connsiteX23" fmla="*/ 122283 w 176677"/>
                <a:gd name="connsiteY23" fmla="*/ 332804 h 344233"/>
                <a:gd name="connsiteX24" fmla="*/ 128189 w 176677"/>
                <a:gd name="connsiteY24" fmla="*/ 325660 h 344233"/>
                <a:gd name="connsiteX25" fmla="*/ 151049 w 176677"/>
                <a:gd name="connsiteY25" fmla="*/ 175641 h 344233"/>
                <a:gd name="connsiteX26" fmla="*/ 156573 w 176677"/>
                <a:gd name="connsiteY26" fmla="*/ 137827 h 344233"/>
                <a:gd name="connsiteX27" fmla="*/ 115330 w 176677"/>
                <a:gd name="connsiteY27" fmla="*/ 137827 h 344233"/>
                <a:gd name="connsiteX28" fmla="*/ 117521 w 176677"/>
                <a:gd name="connsiteY28" fmla="*/ 154400 h 344233"/>
                <a:gd name="connsiteX29" fmla="*/ 101614 w 176677"/>
                <a:gd name="connsiteY29" fmla="*/ 162782 h 344233"/>
                <a:gd name="connsiteX30" fmla="*/ 136190 w 176677"/>
                <a:gd name="connsiteY30" fmla="*/ 182499 h 344233"/>
                <a:gd name="connsiteX31" fmla="*/ 139905 w 176677"/>
                <a:gd name="connsiteY31" fmla="*/ 193262 h 344233"/>
                <a:gd name="connsiteX32" fmla="*/ 110758 w 176677"/>
                <a:gd name="connsiteY32" fmla="*/ 244316 h 344233"/>
                <a:gd name="connsiteX33" fmla="*/ 125808 w 176677"/>
                <a:gd name="connsiteY33" fmla="*/ 261176 h 344233"/>
                <a:gd name="connsiteX34" fmla="*/ 124950 w 176677"/>
                <a:gd name="connsiteY34" fmla="*/ 274606 h 344233"/>
                <a:gd name="connsiteX35" fmla="*/ 89232 w 176677"/>
                <a:gd name="connsiteY35" fmla="*/ 306038 h 344233"/>
                <a:gd name="connsiteX36" fmla="*/ 74658 w 176677"/>
                <a:gd name="connsiteY36" fmla="*/ 304895 h 344233"/>
                <a:gd name="connsiteX37" fmla="*/ 38844 w 176677"/>
                <a:gd name="connsiteY37" fmla="*/ 264319 h 344233"/>
                <a:gd name="connsiteX38" fmla="*/ 19794 w 176677"/>
                <a:gd name="connsiteY38" fmla="*/ 138494 h 344233"/>
                <a:gd name="connsiteX39" fmla="*/ 38368 w 176677"/>
                <a:gd name="connsiteY39" fmla="*/ 261366 h 344233"/>
                <a:gd name="connsiteX40" fmla="*/ 77516 w 176677"/>
                <a:gd name="connsiteY40" fmla="*/ 226600 h 344233"/>
                <a:gd name="connsiteX41" fmla="*/ 66848 w 176677"/>
                <a:gd name="connsiteY41" fmla="*/ 220409 h 344233"/>
                <a:gd name="connsiteX42" fmla="*/ 60657 w 176677"/>
                <a:gd name="connsiteY42" fmla="*/ 196691 h 344233"/>
                <a:gd name="connsiteX43" fmla="*/ 74944 w 176677"/>
                <a:gd name="connsiteY43" fmla="*/ 171164 h 344233"/>
                <a:gd name="connsiteX44" fmla="*/ 50655 w 176677"/>
                <a:gd name="connsiteY44" fmla="*/ 159639 h 344233"/>
                <a:gd name="connsiteX45" fmla="*/ 49512 w 176677"/>
                <a:gd name="connsiteY45" fmla="*/ 155924 h 344233"/>
                <a:gd name="connsiteX46" fmla="*/ 21699 w 176677"/>
                <a:gd name="connsiteY46" fmla="*/ 137446 h 344233"/>
                <a:gd name="connsiteX47" fmla="*/ 19794 w 176677"/>
                <a:gd name="connsiteY47" fmla="*/ 138494 h 344233"/>
                <a:gd name="connsiteX48" fmla="*/ 12079 w 176677"/>
                <a:gd name="connsiteY48" fmla="*/ 87630 h 344233"/>
                <a:gd name="connsiteX49" fmla="*/ 17794 w 176677"/>
                <a:gd name="connsiteY49" fmla="*/ 125444 h 344233"/>
                <a:gd name="connsiteX50" fmla="*/ 38749 w 176677"/>
                <a:gd name="connsiteY50" fmla="*/ 125444 h 344233"/>
                <a:gd name="connsiteX51" fmla="*/ 46750 w 176677"/>
                <a:gd name="connsiteY51" fmla="*/ 109633 h 344233"/>
                <a:gd name="connsiteX52" fmla="*/ 80659 w 176677"/>
                <a:gd name="connsiteY52" fmla="*/ 98203 h 344233"/>
                <a:gd name="connsiteX53" fmla="*/ 104948 w 176677"/>
                <a:gd name="connsiteY53" fmla="*/ 110395 h 344233"/>
                <a:gd name="connsiteX54" fmla="*/ 129808 w 176677"/>
                <a:gd name="connsiteY54" fmla="*/ 125444 h 344233"/>
                <a:gd name="connsiteX55" fmla="*/ 139428 w 176677"/>
                <a:gd name="connsiteY55" fmla="*/ 87725 h 344233"/>
                <a:gd name="connsiteX56" fmla="*/ 12079 w 176677"/>
                <a:gd name="connsiteY56" fmla="*/ 87630 h 344233"/>
                <a:gd name="connsiteX57" fmla="*/ 115711 w 176677"/>
                <a:gd name="connsiteY57" fmla="*/ 267272 h 344233"/>
                <a:gd name="connsiteX58" fmla="*/ 86469 w 176677"/>
                <a:gd name="connsiteY58" fmla="*/ 234315 h 344233"/>
                <a:gd name="connsiteX59" fmla="*/ 53418 w 176677"/>
                <a:gd name="connsiteY59" fmla="*/ 263557 h 344233"/>
                <a:gd name="connsiteX60" fmla="*/ 82564 w 176677"/>
                <a:gd name="connsiteY60" fmla="*/ 296609 h 344233"/>
                <a:gd name="connsiteX61" fmla="*/ 115711 w 176677"/>
                <a:gd name="connsiteY61" fmla="*/ 267272 h 344233"/>
                <a:gd name="connsiteX62" fmla="*/ 105996 w 176677"/>
                <a:gd name="connsiteY62" fmla="*/ 229553 h 344233"/>
                <a:gd name="connsiteX63" fmla="*/ 127808 w 176677"/>
                <a:gd name="connsiteY63" fmla="*/ 191167 h 344233"/>
                <a:gd name="connsiteX64" fmla="*/ 89517 w 176677"/>
                <a:gd name="connsiteY64" fmla="*/ 169450 h 344233"/>
                <a:gd name="connsiteX65" fmla="*/ 67705 w 176677"/>
                <a:gd name="connsiteY65" fmla="*/ 207740 h 344233"/>
                <a:gd name="connsiteX66" fmla="*/ 105996 w 176677"/>
                <a:gd name="connsiteY66" fmla="*/ 229553 h 344233"/>
                <a:gd name="connsiteX67" fmla="*/ 55323 w 176677"/>
                <a:gd name="connsiteY67" fmla="*/ 137255 h 344233"/>
                <a:gd name="connsiteX68" fmla="*/ 63800 w 176677"/>
                <a:gd name="connsiteY68" fmla="*/ 162497 h 344233"/>
                <a:gd name="connsiteX69" fmla="*/ 107901 w 176677"/>
                <a:gd name="connsiteY69" fmla="*/ 147638 h 344233"/>
                <a:gd name="connsiteX70" fmla="*/ 97423 w 176677"/>
                <a:gd name="connsiteY70" fmla="*/ 137732 h 344233"/>
                <a:gd name="connsiteX71" fmla="*/ 55323 w 176677"/>
                <a:gd name="connsiteY71" fmla="*/ 137255 h 344233"/>
                <a:gd name="connsiteX72" fmla="*/ 141714 w 176677"/>
                <a:gd name="connsiteY72" fmla="*/ 125349 h 344233"/>
                <a:gd name="connsiteX73" fmla="*/ 158574 w 176677"/>
                <a:gd name="connsiteY73" fmla="*/ 125349 h 344233"/>
                <a:gd name="connsiteX74" fmla="*/ 164193 w 176677"/>
                <a:gd name="connsiteY74" fmla="*/ 87535 h 344233"/>
                <a:gd name="connsiteX75" fmla="*/ 150477 w 176677"/>
                <a:gd name="connsiteY75" fmla="*/ 91059 h 344233"/>
                <a:gd name="connsiteX76" fmla="*/ 141714 w 176677"/>
                <a:gd name="connsiteY76" fmla="*/ 125349 h 344233"/>
                <a:gd name="connsiteX77" fmla="*/ 91518 w 176677"/>
                <a:gd name="connsiteY77" fmla="*/ 106585 h 344233"/>
                <a:gd name="connsiteX78" fmla="*/ 53989 w 176677"/>
                <a:gd name="connsiteY78" fmla="*/ 119444 h 344233"/>
                <a:gd name="connsiteX79" fmla="*/ 50465 w 176677"/>
                <a:gd name="connsiteY79" fmla="*/ 123349 h 344233"/>
                <a:gd name="connsiteX80" fmla="*/ 54561 w 176677"/>
                <a:gd name="connsiteY80" fmla="*/ 125921 h 344233"/>
                <a:gd name="connsiteX81" fmla="*/ 97804 w 176677"/>
                <a:gd name="connsiteY81" fmla="*/ 126016 h 344233"/>
                <a:gd name="connsiteX82" fmla="*/ 91518 w 176677"/>
                <a:gd name="connsiteY82" fmla="*/ 106585 h 3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76677" h="344233">
                  <a:moveTo>
                    <a:pt x="42369" y="344234"/>
                  </a:moveTo>
                  <a:cubicBezTo>
                    <a:pt x="40940" y="341376"/>
                    <a:pt x="38559" y="338614"/>
                    <a:pt x="38082" y="335566"/>
                  </a:cubicBezTo>
                  <a:cubicBezTo>
                    <a:pt x="32082" y="296609"/>
                    <a:pt x="26367" y="257651"/>
                    <a:pt x="20461" y="218694"/>
                  </a:cubicBezTo>
                  <a:cubicBezTo>
                    <a:pt x="14079" y="176403"/>
                    <a:pt x="7602" y="134112"/>
                    <a:pt x="1125" y="91821"/>
                  </a:cubicBezTo>
                  <a:cubicBezTo>
                    <a:pt x="840" y="90011"/>
                    <a:pt x="459" y="88202"/>
                    <a:pt x="268" y="86487"/>
                  </a:cubicBezTo>
                  <a:cubicBezTo>
                    <a:pt x="-684" y="77343"/>
                    <a:pt x="554" y="76010"/>
                    <a:pt x="9698" y="76010"/>
                  </a:cubicBezTo>
                  <a:cubicBezTo>
                    <a:pt x="51227" y="76010"/>
                    <a:pt x="92851" y="75819"/>
                    <a:pt x="134380" y="76200"/>
                  </a:cubicBezTo>
                  <a:cubicBezTo>
                    <a:pt x="140857" y="76295"/>
                    <a:pt x="143238" y="74295"/>
                    <a:pt x="144667" y="68104"/>
                  </a:cubicBezTo>
                  <a:cubicBezTo>
                    <a:pt x="149144" y="48673"/>
                    <a:pt x="154383" y="29432"/>
                    <a:pt x="159336" y="10097"/>
                  </a:cubicBezTo>
                  <a:cubicBezTo>
                    <a:pt x="159717" y="8573"/>
                    <a:pt x="159717" y="6668"/>
                    <a:pt x="160669" y="5715"/>
                  </a:cubicBezTo>
                  <a:cubicBezTo>
                    <a:pt x="162669" y="3524"/>
                    <a:pt x="165241" y="1905"/>
                    <a:pt x="167622" y="0"/>
                  </a:cubicBezTo>
                  <a:cubicBezTo>
                    <a:pt x="168956" y="2953"/>
                    <a:pt x="171909" y="6191"/>
                    <a:pt x="171337" y="8763"/>
                  </a:cubicBezTo>
                  <a:cubicBezTo>
                    <a:pt x="168670" y="21431"/>
                    <a:pt x="165146" y="33909"/>
                    <a:pt x="161907" y="46387"/>
                  </a:cubicBezTo>
                  <a:cubicBezTo>
                    <a:pt x="159431" y="55912"/>
                    <a:pt x="157050" y="65437"/>
                    <a:pt x="154383" y="75914"/>
                  </a:cubicBezTo>
                  <a:cubicBezTo>
                    <a:pt x="159431" y="75914"/>
                    <a:pt x="163717" y="75819"/>
                    <a:pt x="168003" y="75914"/>
                  </a:cubicBezTo>
                  <a:cubicBezTo>
                    <a:pt x="175433" y="76010"/>
                    <a:pt x="177528" y="78296"/>
                    <a:pt x="176385" y="85344"/>
                  </a:cubicBezTo>
                  <a:cubicBezTo>
                    <a:pt x="170480" y="124016"/>
                    <a:pt x="164479" y="162687"/>
                    <a:pt x="158574" y="201359"/>
                  </a:cubicBezTo>
                  <a:cubicBezTo>
                    <a:pt x="152097" y="244126"/>
                    <a:pt x="145715" y="286988"/>
                    <a:pt x="139047" y="329756"/>
                  </a:cubicBezTo>
                  <a:cubicBezTo>
                    <a:pt x="138285" y="334709"/>
                    <a:pt x="135999" y="339376"/>
                    <a:pt x="134475" y="344138"/>
                  </a:cubicBezTo>
                  <a:cubicBezTo>
                    <a:pt x="103710" y="344234"/>
                    <a:pt x="73039" y="344234"/>
                    <a:pt x="42369" y="344234"/>
                  </a:cubicBezTo>
                  <a:close/>
                  <a:moveTo>
                    <a:pt x="38844" y="264319"/>
                  </a:moveTo>
                  <a:cubicBezTo>
                    <a:pt x="42559" y="288417"/>
                    <a:pt x="45893" y="310229"/>
                    <a:pt x="49131" y="331851"/>
                  </a:cubicBezTo>
                  <a:cubicBezTo>
                    <a:pt x="50560" y="332232"/>
                    <a:pt x="51322" y="332613"/>
                    <a:pt x="52084" y="332613"/>
                  </a:cubicBezTo>
                  <a:cubicBezTo>
                    <a:pt x="75516" y="332708"/>
                    <a:pt x="98852" y="332613"/>
                    <a:pt x="122283" y="332804"/>
                  </a:cubicBezTo>
                  <a:cubicBezTo>
                    <a:pt x="127808" y="332899"/>
                    <a:pt x="127617" y="329375"/>
                    <a:pt x="128189" y="325660"/>
                  </a:cubicBezTo>
                  <a:cubicBezTo>
                    <a:pt x="135809" y="275654"/>
                    <a:pt x="143429" y="225647"/>
                    <a:pt x="151049" y="175641"/>
                  </a:cubicBezTo>
                  <a:cubicBezTo>
                    <a:pt x="152954" y="163163"/>
                    <a:pt x="154668" y="150590"/>
                    <a:pt x="156573" y="137827"/>
                  </a:cubicBezTo>
                  <a:cubicBezTo>
                    <a:pt x="142191" y="137827"/>
                    <a:pt x="128570" y="137827"/>
                    <a:pt x="115330" y="137827"/>
                  </a:cubicBezTo>
                  <a:cubicBezTo>
                    <a:pt x="116378" y="143828"/>
                    <a:pt x="119712" y="150781"/>
                    <a:pt x="117521" y="154400"/>
                  </a:cubicBezTo>
                  <a:cubicBezTo>
                    <a:pt x="114949" y="158591"/>
                    <a:pt x="107615" y="159830"/>
                    <a:pt x="101614" y="162782"/>
                  </a:cubicBezTo>
                  <a:cubicBezTo>
                    <a:pt x="113330" y="169450"/>
                    <a:pt x="124665" y="176117"/>
                    <a:pt x="136190" y="182499"/>
                  </a:cubicBezTo>
                  <a:cubicBezTo>
                    <a:pt x="140952" y="185071"/>
                    <a:pt x="142667" y="188405"/>
                    <a:pt x="139905" y="193262"/>
                  </a:cubicBezTo>
                  <a:cubicBezTo>
                    <a:pt x="130284" y="210122"/>
                    <a:pt x="120664" y="226981"/>
                    <a:pt x="110758" y="244316"/>
                  </a:cubicBezTo>
                  <a:cubicBezTo>
                    <a:pt x="115425" y="249650"/>
                    <a:pt x="120283" y="255651"/>
                    <a:pt x="125808" y="261176"/>
                  </a:cubicBezTo>
                  <a:cubicBezTo>
                    <a:pt x="130856" y="266319"/>
                    <a:pt x="130475" y="270034"/>
                    <a:pt x="124950" y="274606"/>
                  </a:cubicBezTo>
                  <a:cubicBezTo>
                    <a:pt x="112854" y="284798"/>
                    <a:pt x="101138" y="295561"/>
                    <a:pt x="89232" y="306038"/>
                  </a:cubicBezTo>
                  <a:cubicBezTo>
                    <a:pt x="82564" y="311944"/>
                    <a:pt x="80754" y="311753"/>
                    <a:pt x="74658" y="304895"/>
                  </a:cubicBezTo>
                  <a:cubicBezTo>
                    <a:pt x="63228" y="291941"/>
                    <a:pt x="51798" y="278987"/>
                    <a:pt x="38844" y="264319"/>
                  </a:cubicBezTo>
                  <a:close/>
                  <a:moveTo>
                    <a:pt x="19794" y="138494"/>
                  </a:moveTo>
                  <a:cubicBezTo>
                    <a:pt x="25986" y="179261"/>
                    <a:pt x="32177" y="220123"/>
                    <a:pt x="38368" y="261366"/>
                  </a:cubicBezTo>
                  <a:cubicBezTo>
                    <a:pt x="51513" y="249650"/>
                    <a:pt x="64276" y="238411"/>
                    <a:pt x="77516" y="226600"/>
                  </a:cubicBezTo>
                  <a:cubicBezTo>
                    <a:pt x="73515" y="224219"/>
                    <a:pt x="70182" y="222314"/>
                    <a:pt x="66848" y="220409"/>
                  </a:cubicBezTo>
                  <a:cubicBezTo>
                    <a:pt x="51894" y="211931"/>
                    <a:pt x="51894" y="211931"/>
                    <a:pt x="60657" y="196691"/>
                  </a:cubicBezTo>
                  <a:cubicBezTo>
                    <a:pt x="65229" y="188595"/>
                    <a:pt x="69801" y="180404"/>
                    <a:pt x="74944" y="171164"/>
                  </a:cubicBezTo>
                  <a:cubicBezTo>
                    <a:pt x="56275" y="176498"/>
                    <a:pt x="56275" y="176498"/>
                    <a:pt x="50655" y="159639"/>
                  </a:cubicBezTo>
                  <a:cubicBezTo>
                    <a:pt x="50274" y="158401"/>
                    <a:pt x="49893" y="157163"/>
                    <a:pt x="49512" y="155924"/>
                  </a:cubicBezTo>
                  <a:cubicBezTo>
                    <a:pt x="42750" y="136112"/>
                    <a:pt x="42750" y="136112"/>
                    <a:pt x="21699" y="137446"/>
                  </a:cubicBezTo>
                  <a:cubicBezTo>
                    <a:pt x="21509" y="137446"/>
                    <a:pt x="21223" y="137636"/>
                    <a:pt x="19794" y="138494"/>
                  </a:cubicBezTo>
                  <a:close/>
                  <a:moveTo>
                    <a:pt x="12079" y="87630"/>
                  </a:moveTo>
                  <a:cubicBezTo>
                    <a:pt x="14079" y="100870"/>
                    <a:pt x="15889" y="113062"/>
                    <a:pt x="17794" y="125444"/>
                  </a:cubicBezTo>
                  <a:cubicBezTo>
                    <a:pt x="25128" y="125444"/>
                    <a:pt x="31891" y="125444"/>
                    <a:pt x="38749" y="125444"/>
                  </a:cubicBezTo>
                  <a:cubicBezTo>
                    <a:pt x="35606" y="113443"/>
                    <a:pt x="35606" y="113443"/>
                    <a:pt x="46750" y="109633"/>
                  </a:cubicBezTo>
                  <a:cubicBezTo>
                    <a:pt x="58085" y="105823"/>
                    <a:pt x="69324" y="101822"/>
                    <a:pt x="80659" y="98203"/>
                  </a:cubicBezTo>
                  <a:cubicBezTo>
                    <a:pt x="99804" y="92012"/>
                    <a:pt x="97899" y="89154"/>
                    <a:pt x="104948" y="110395"/>
                  </a:cubicBezTo>
                  <a:cubicBezTo>
                    <a:pt x="110568" y="127540"/>
                    <a:pt x="110568" y="127540"/>
                    <a:pt x="129808" y="125444"/>
                  </a:cubicBezTo>
                  <a:cubicBezTo>
                    <a:pt x="132951" y="113157"/>
                    <a:pt x="136095" y="100775"/>
                    <a:pt x="139428" y="87725"/>
                  </a:cubicBezTo>
                  <a:cubicBezTo>
                    <a:pt x="96756" y="87630"/>
                    <a:pt x="55037" y="87630"/>
                    <a:pt x="12079" y="87630"/>
                  </a:cubicBezTo>
                  <a:close/>
                  <a:moveTo>
                    <a:pt x="115711" y="267272"/>
                  </a:moveTo>
                  <a:cubicBezTo>
                    <a:pt x="105805" y="256127"/>
                    <a:pt x="96280" y="245364"/>
                    <a:pt x="86469" y="234315"/>
                  </a:cubicBezTo>
                  <a:cubicBezTo>
                    <a:pt x="75039" y="244412"/>
                    <a:pt x="64276" y="253937"/>
                    <a:pt x="53418" y="263557"/>
                  </a:cubicBezTo>
                  <a:cubicBezTo>
                    <a:pt x="63419" y="274892"/>
                    <a:pt x="72849" y="285560"/>
                    <a:pt x="82564" y="296609"/>
                  </a:cubicBezTo>
                  <a:cubicBezTo>
                    <a:pt x="93899" y="286512"/>
                    <a:pt x="104662" y="276987"/>
                    <a:pt x="115711" y="267272"/>
                  </a:cubicBezTo>
                  <a:close/>
                  <a:moveTo>
                    <a:pt x="105996" y="229553"/>
                  </a:moveTo>
                  <a:cubicBezTo>
                    <a:pt x="113520" y="216218"/>
                    <a:pt x="120569" y="203835"/>
                    <a:pt x="127808" y="191167"/>
                  </a:cubicBezTo>
                  <a:cubicBezTo>
                    <a:pt x="114568" y="183642"/>
                    <a:pt x="102281" y="176689"/>
                    <a:pt x="89517" y="169450"/>
                  </a:cubicBezTo>
                  <a:cubicBezTo>
                    <a:pt x="82183" y="182309"/>
                    <a:pt x="75039" y="194786"/>
                    <a:pt x="67705" y="207740"/>
                  </a:cubicBezTo>
                  <a:cubicBezTo>
                    <a:pt x="80564" y="214979"/>
                    <a:pt x="92851" y="222028"/>
                    <a:pt x="105996" y="229553"/>
                  </a:cubicBezTo>
                  <a:close/>
                  <a:moveTo>
                    <a:pt x="55323" y="137255"/>
                  </a:moveTo>
                  <a:cubicBezTo>
                    <a:pt x="58371" y="146304"/>
                    <a:pt x="60942" y="154019"/>
                    <a:pt x="63800" y="162497"/>
                  </a:cubicBezTo>
                  <a:cubicBezTo>
                    <a:pt x="77992" y="157734"/>
                    <a:pt x="91518" y="153162"/>
                    <a:pt x="107901" y="147638"/>
                  </a:cubicBezTo>
                  <a:cubicBezTo>
                    <a:pt x="103424" y="143256"/>
                    <a:pt x="100566" y="137922"/>
                    <a:pt x="97423" y="137732"/>
                  </a:cubicBezTo>
                  <a:cubicBezTo>
                    <a:pt x="84088" y="136779"/>
                    <a:pt x="70563" y="137255"/>
                    <a:pt x="55323" y="137255"/>
                  </a:cubicBezTo>
                  <a:close/>
                  <a:moveTo>
                    <a:pt x="141714" y="125349"/>
                  </a:moveTo>
                  <a:cubicBezTo>
                    <a:pt x="147906" y="125349"/>
                    <a:pt x="153144" y="125349"/>
                    <a:pt x="158574" y="125349"/>
                  </a:cubicBezTo>
                  <a:cubicBezTo>
                    <a:pt x="160479" y="112586"/>
                    <a:pt x="162288" y="100489"/>
                    <a:pt x="164193" y="87535"/>
                  </a:cubicBezTo>
                  <a:cubicBezTo>
                    <a:pt x="158955" y="88392"/>
                    <a:pt x="152668" y="83725"/>
                    <a:pt x="150477" y="91059"/>
                  </a:cubicBezTo>
                  <a:cubicBezTo>
                    <a:pt x="147048" y="102013"/>
                    <a:pt x="144667" y="113348"/>
                    <a:pt x="141714" y="125349"/>
                  </a:cubicBezTo>
                  <a:close/>
                  <a:moveTo>
                    <a:pt x="91518" y="106585"/>
                  </a:moveTo>
                  <a:cubicBezTo>
                    <a:pt x="78373" y="111062"/>
                    <a:pt x="66181" y="115062"/>
                    <a:pt x="53989" y="119444"/>
                  </a:cubicBezTo>
                  <a:cubicBezTo>
                    <a:pt x="52560" y="119920"/>
                    <a:pt x="51608" y="122015"/>
                    <a:pt x="50465" y="123349"/>
                  </a:cubicBezTo>
                  <a:cubicBezTo>
                    <a:pt x="51798" y="124206"/>
                    <a:pt x="53227" y="125825"/>
                    <a:pt x="54561" y="125921"/>
                  </a:cubicBezTo>
                  <a:cubicBezTo>
                    <a:pt x="68753" y="126111"/>
                    <a:pt x="82850" y="126016"/>
                    <a:pt x="97804" y="126016"/>
                  </a:cubicBezTo>
                  <a:cubicBezTo>
                    <a:pt x="95709" y="119158"/>
                    <a:pt x="93804" y="113348"/>
                    <a:pt x="91518" y="106585"/>
                  </a:cubicBezTo>
                  <a:close/>
                </a:path>
              </a:pathLst>
            </a:custGeom>
            <a:grpFill/>
            <a:ln w="9525" cap="flat">
              <a:noFill/>
              <a:prstDash val="solid"/>
              <a:miter/>
            </a:ln>
          </p:spPr>
          <p:txBody>
            <a:bodyPr rtlCol="0" anchor="ctr"/>
            <a:lstStyle/>
            <a:p>
              <a:endParaRPr lang="en-US" dirty="0"/>
            </a:p>
          </p:txBody>
        </p:sp>
        <p:sp>
          <p:nvSpPr>
            <p:cNvPr id="41" name="Freihandform: Form 40">
              <a:extLst>
                <a:ext uri="{FF2B5EF4-FFF2-40B4-BE49-F238E27FC236}">
                  <a16:creationId xmlns:a16="http://schemas.microsoft.com/office/drawing/2014/main" id="{40237508-9541-4684-810D-EFCD0C38759E}"/>
                </a:ext>
              </a:extLst>
            </p:cNvPr>
            <p:cNvSpPr/>
            <p:nvPr/>
          </p:nvSpPr>
          <p:spPr bwMode="gray">
            <a:xfrm>
              <a:off x="6145527" y="3252787"/>
              <a:ext cx="10479" cy="19621"/>
            </a:xfrm>
            <a:custGeom>
              <a:avLst/>
              <a:gdLst>
                <a:gd name="connsiteX0" fmla="*/ 7812 w 10479"/>
                <a:gd name="connsiteY0" fmla="*/ 0 h 19621"/>
                <a:gd name="connsiteX1" fmla="*/ 10479 w 10479"/>
                <a:gd name="connsiteY1" fmla="*/ 14669 h 19621"/>
                <a:gd name="connsiteX2" fmla="*/ 5050 w 10479"/>
                <a:gd name="connsiteY2" fmla="*/ 19622 h 19621"/>
                <a:gd name="connsiteX3" fmla="*/ 2 w 10479"/>
                <a:gd name="connsiteY3" fmla="*/ 14383 h 19621"/>
                <a:gd name="connsiteX4" fmla="*/ 3050 w 10479"/>
                <a:gd name="connsiteY4" fmla="*/ 0 h 19621"/>
                <a:gd name="connsiteX5" fmla="*/ 7812 w 10479"/>
                <a:gd name="connsiteY5" fmla="*/ 0 h 19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79" h="19621">
                  <a:moveTo>
                    <a:pt x="7812" y="0"/>
                  </a:moveTo>
                  <a:cubicBezTo>
                    <a:pt x="8765" y="4858"/>
                    <a:pt x="10384" y="9716"/>
                    <a:pt x="10479" y="14669"/>
                  </a:cubicBezTo>
                  <a:cubicBezTo>
                    <a:pt x="10479" y="16383"/>
                    <a:pt x="6955" y="19622"/>
                    <a:pt x="5050" y="19622"/>
                  </a:cubicBezTo>
                  <a:cubicBezTo>
                    <a:pt x="3240" y="19622"/>
                    <a:pt x="-93" y="16097"/>
                    <a:pt x="2" y="14383"/>
                  </a:cubicBezTo>
                  <a:cubicBezTo>
                    <a:pt x="192" y="9525"/>
                    <a:pt x="1907" y="4763"/>
                    <a:pt x="3050" y="0"/>
                  </a:cubicBezTo>
                  <a:cubicBezTo>
                    <a:pt x="4669" y="0"/>
                    <a:pt x="6193" y="0"/>
                    <a:pt x="7812" y="0"/>
                  </a:cubicBezTo>
                  <a:close/>
                </a:path>
              </a:pathLst>
            </a:custGeom>
            <a:grpFill/>
            <a:ln w="9525" cap="flat">
              <a:noFill/>
              <a:prstDash val="solid"/>
              <a:miter/>
            </a:ln>
          </p:spPr>
          <p:txBody>
            <a:bodyPr rtlCol="0" anchor="ctr"/>
            <a:lstStyle/>
            <a:p>
              <a:endParaRPr lang="en-US" dirty="0"/>
            </a:p>
          </p:txBody>
        </p:sp>
        <p:sp>
          <p:nvSpPr>
            <p:cNvPr id="42" name="Freihandform: Form 41">
              <a:extLst>
                <a:ext uri="{FF2B5EF4-FFF2-40B4-BE49-F238E27FC236}">
                  <a16:creationId xmlns:a16="http://schemas.microsoft.com/office/drawing/2014/main" id="{56590350-E30F-44A5-9A23-3B8935AF5BF3}"/>
                </a:ext>
              </a:extLst>
            </p:cNvPr>
            <p:cNvSpPr/>
            <p:nvPr/>
          </p:nvSpPr>
          <p:spPr bwMode="gray">
            <a:xfrm>
              <a:off x="6161995" y="3259261"/>
              <a:ext cx="59924" cy="45150"/>
            </a:xfrm>
            <a:custGeom>
              <a:avLst/>
              <a:gdLst>
                <a:gd name="connsiteX0" fmla="*/ 55543 w 59924"/>
                <a:gd name="connsiteY0" fmla="*/ 45151 h 45150"/>
                <a:gd name="connsiteX1" fmla="*/ 49542 w 59924"/>
                <a:gd name="connsiteY1" fmla="*/ 42007 h 45150"/>
                <a:gd name="connsiteX2" fmla="*/ 3537 w 59924"/>
                <a:gd name="connsiteY2" fmla="*/ 11527 h 45150"/>
                <a:gd name="connsiteX3" fmla="*/ 203 w 59924"/>
                <a:gd name="connsiteY3" fmla="*/ 2955 h 45150"/>
                <a:gd name="connsiteX4" fmla="*/ 9347 w 59924"/>
                <a:gd name="connsiteY4" fmla="*/ 1907 h 45150"/>
                <a:gd name="connsiteX5" fmla="*/ 56686 w 59924"/>
                <a:gd name="connsiteY5" fmla="*/ 33244 h 45150"/>
                <a:gd name="connsiteX6" fmla="*/ 59925 w 59924"/>
                <a:gd name="connsiteY6" fmla="*/ 40293 h 45150"/>
                <a:gd name="connsiteX7" fmla="*/ 55543 w 59924"/>
                <a:gd name="connsiteY7" fmla="*/ 45151 h 45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924" h="45150">
                  <a:moveTo>
                    <a:pt x="55543" y="45151"/>
                  </a:moveTo>
                  <a:cubicBezTo>
                    <a:pt x="53067" y="43912"/>
                    <a:pt x="51162" y="43150"/>
                    <a:pt x="49542" y="42007"/>
                  </a:cubicBezTo>
                  <a:cubicBezTo>
                    <a:pt x="34112" y="31911"/>
                    <a:pt x="18681" y="22005"/>
                    <a:pt x="3537" y="11527"/>
                  </a:cubicBezTo>
                  <a:cubicBezTo>
                    <a:pt x="1346" y="10003"/>
                    <a:pt x="-654" y="5146"/>
                    <a:pt x="203" y="2955"/>
                  </a:cubicBezTo>
                  <a:cubicBezTo>
                    <a:pt x="1822" y="-1141"/>
                    <a:pt x="5823" y="-474"/>
                    <a:pt x="9347" y="1907"/>
                  </a:cubicBezTo>
                  <a:cubicBezTo>
                    <a:pt x="25158" y="12289"/>
                    <a:pt x="41065" y="22576"/>
                    <a:pt x="56686" y="33244"/>
                  </a:cubicBezTo>
                  <a:cubicBezTo>
                    <a:pt x="58591" y="34578"/>
                    <a:pt x="59829" y="37816"/>
                    <a:pt x="59925" y="40293"/>
                  </a:cubicBezTo>
                  <a:cubicBezTo>
                    <a:pt x="59829" y="41722"/>
                    <a:pt x="57162" y="43341"/>
                    <a:pt x="55543" y="45151"/>
                  </a:cubicBezTo>
                  <a:close/>
                </a:path>
              </a:pathLst>
            </a:custGeom>
            <a:grpFill/>
            <a:ln w="9525" cap="flat">
              <a:noFill/>
              <a:prstDash val="solid"/>
              <a:miter/>
            </a:ln>
          </p:spPr>
          <p:txBody>
            <a:bodyPr rtlCol="0" anchor="ctr"/>
            <a:lstStyle/>
            <a:p>
              <a:endParaRPr lang="en-US" dirty="0"/>
            </a:p>
          </p:txBody>
        </p:sp>
        <p:sp>
          <p:nvSpPr>
            <p:cNvPr id="43" name="Freihandform: Form 42">
              <a:extLst>
                <a:ext uri="{FF2B5EF4-FFF2-40B4-BE49-F238E27FC236}">
                  <a16:creationId xmlns:a16="http://schemas.microsoft.com/office/drawing/2014/main" id="{473F713C-229E-4487-8400-50E29F2CF431}"/>
                </a:ext>
              </a:extLst>
            </p:cNvPr>
            <p:cNvSpPr/>
            <p:nvPr/>
          </p:nvSpPr>
          <p:spPr bwMode="gray">
            <a:xfrm>
              <a:off x="6033788" y="3519101"/>
              <a:ext cx="20165" cy="22392"/>
            </a:xfrm>
            <a:custGeom>
              <a:avLst/>
              <a:gdLst>
                <a:gd name="connsiteX0" fmla="*/ 2585 w 20165"/>
                <a:gd name="connsiteY0" fmla="*/ 5 h 22392"/>
                <a:gd name="connsiteX1" fmla="*/ 20111 w 20165"/>
                <a:gd name="connsiteY1" fmla="*/ 17340 h 22392"/>
                <a:gd name="connsiteX2" fmla="*/ 12205 w 20165"/>
                <a:gd name="connsiteY2" fmla="*/ 21150 h 22392"/>
                <a:gd name="connsiteX3" fmla="*/ 203 w 20165"/>
                <a:gd name="connsiteY3" fmla="*/ 7339 h 22392"/>
                <a:gd name="connsiteX4" fmla="*/ 2585 w 20165"/>
                <a:gd name="connsiteY4" fmla="*/ 5 h 223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65" h="22392">
                  <a:moveTo>
                    <a:pt x="2585" y="5"/>
                  </a:moveTo>
                  <a:cubicBezTo>
                    <a:pt x="9347" y="-281"/>
                    <a:pt x="21063" y="12863"/>
                    <a:pt x="20111" y="17340"/>
                  </a:cubicBezTo>
                  <a:cubicBezTo>
                    <a:pt x="19158" y="21817"/>
                    <a:pt x="15634" y="23912"/>
                    <a:pt x="12205" y="21150"/>
                  </a:cubicBezTo>
                  <a:cubicBezTo>
                    <a:pt x="7538" y="17340"/>
                    <a:pt x="3442" y="12387"/>
                    <a:pt x="203" y="7339"/>
                  </a:cubicBezTo>
                  <a:cubicBezTo>
                    <a:pt x="-749" y="5815"/>
                    <a:pt x="1918" y="1910"/>
                    <a:pt x="2585" y="5"/>
                  </a:cubicBezTo>
                  <a:close/>
                </a:path>
              </a:pathLst>
            </a:custGeom>
            <a:grpFill/>
            <a:ln w="9525" cap="flat">
              <a:noFill/>
              <a:prstDash val="solid"/>
              <a:miter/>
            </a:ln>
          </p:spPr>
          <p:txBody>
            <a:bodyPr rtlCol="0" anchor="ctr"/>
            <a:lstStyle/>
            <a:p>
              <a:endParaRPr lang="en-US" dirty="0"/>
            </a:p>
          </p:txBody>
        </p:sp>
        <p:sp>
          <p:nvSpPr>
            <p:cNvPr id="44" name="Freihandform: Form 43">
              <a:extLst>
                <a:ext uri="{FF2B5EF4-FFF2-40B4-BE49-F238E27FC236}">
                  <a16:creationId xmlns:a16="http://schemas.microsoft.com/office/drawing/2014/main" id="{0F29028C-60CC-4947-A266-091C117242E7}"/>
                </a:ext>
              </a:extLst>
            </p:cNvPr>
            <p:cNvSpPr/>
            <p:nvPr/>
          </p:nvSpPr>
          <p:spPr bwMode="gray">
            <a:xfrm>
              <a:off x="6067711" y="3449517"/>
              <a:ext cx="19334" cy="22822"/>
            </a:xfrm>
            <a:custGeom>
              <a:avLst/>
              <a:gdLst>
                <a:gd name="connsiteX0" fmla="*/ 19334 w 19334"/>
                <a:gd name="connsiteY0" fmla="*/ 5200 h 22822"/>
                <a:gd name="connsiteX1" fmla="*/ 7809 w 19334"/>
                <a:gd name="connsiteY1" fmla="*/ 22250 h 22822"/>
                <a:gd name="connsiteX2" fmla="*/ 1808 w 19334"/>
                <a:gd name="connsiteY2" fmla="*/ 21773 h 22822"/>
                <a:gd name="connsiteX3" fmla="*/ 284 w 19334"/>
                <a:gd name="connsiteY3" fmla="*/ 15011 h 22822"/>
                <a:gd name="connsiteX4" fmla="*/ 8095 w 19334"/>
                <a:gd name="connsiteY4" fmla="*/ 1866 h 22822"/>
                <a:gd name="connsiteX5" fmla="*/ 14762 w 19334"/>
                <a:gd name="connsiteY5" fmla="*/ 152 h 22822"/>
                <a:gd name="connsiteX6" fmla="*/ 19334 w 19334"/>
                <a:gd name="connsiteY6" fmla="*/ 5200 h 22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34" h="22822">
                  <a:moveTo>
                    <a:pt x="19334" y="5200"/>
                  </a:moveTo>
                  <a:cubicBezTo>
                    <a:pt x="15239" y="11296"/>
                    <a:pt x="11810" y="17011"/>
                    <a:pt x="7809" y="22250"/>
                  </a:cubicBezTo>
                  <a:cubicBezTo>
                    <a:pt x="7047" y="23202"/>
                    <a:pt x="2856" y="22916"/>
                    <a:pt x="1808" y="21773"/>
                  </a:cubicBezTo>
                  <a:cubicBezTo>
                    <a:pt x="380" y="20249"/>
                    <a:pt x="-478" y="16820"/>
                    <a:pt x="284" y="15011"/>
                  </a:cubicBezTo>
                  <a:cubicBezTo>
                    <a:pt x="2285" y="10343"/>
                    <a:pt x="4952" y="5771"/>
                    <a:pt x="8095" y="1866"/>
                  </a:cubicBezTo>
                  <a:cubicBezTo>
                    <a:pt x="9238" y="342"/>
                    <a:pt x="12667" y="-325"/>
                    <a:pt x="14762" y="152"/>
                  </a:cubicBezTo>
                  <a:cubicBezTo>
                    <a:pt x="16477" y="533"/>
                    <a:pt x="17620" y="3200"/>
                    <a:pt x="19334" y="5200"/>
                  </a:cubicBezTo>
                  <a:close/>
                </a:path>
              </a:pathLst>
            </a:custGeom>
            <a:grpFill/>
            <a:ln w="9525" cap="flat">
              <a:noFill/>
              <a:prstDash val="solid"/>
              <a:miter/>
            </a:ln>
          </p:spPr>
          <p:txBody>
            <a:bodyPr rtlCol="0" anchor="ctr"/>
            <a:lstStyle/>
            <a:p>
              <a:endParaRPr lang="en-US" dirty="0"/>
            </a:p>
          </p:txBody>
        </p:sp>
      </p:grpSp>
      <p:sp>
        <p:nvSpPr>
          <p:cNvPr id="29" name="Rechteck 28">
            <a:extLst>
              <a:ext uri="{FF2B5EF4-FFF2-40B4-BE49-F238E27FC236}">
                <a16:creationId xmlns:a16="http://schemas.microsoft.com/office/drawing/2014/main" id="{1C34BDF4-6565-45A9-BFD4-B308AE2E467E}"/>
              </a:ext>
            </a:extLst>
          </p:cNvPr>
          <p:cNvSpPr>
            <a:spLocks noChangeAspect="1"/>
          </p:cNvSpPr>
          <p:nvPr/>
        </p:nvSpPr>
        <p:spPr bwMode="gray">
          <a:xfrm flipH="1">
            <a:off x="9147012" y="2513068"/>
            <a:ext cx="1944000" cy="704324"/>
          </a:xfrm>
          <a:prstGeom prst="rect">
            <a:avLst/>
          </a:prstGeom>
        </p:spPr>
        <p:txBody>
          <a:bodyPr wrap="none" lIns="0" tIns="0" rIns="0" bIns="0">
            <a:noAutofit/>
          </a:bodyPr>
          <a:lstStyle/>
          <a:p>
            <a:pPr>
              <a:lnSpc>
                <a:spcPct val="90000"/>
              </a:lnSpc>
            </a:pPr>
            <a:r>
              <a:rPr lang="en-US" sz="2400" cap="all" dirty="0">
                <a:solidFill>
                  <a:schemeClr val="bg1"/>
                </a:solidFill>
                <a:latin typeface="+mj-lt"/>
              </a:rPr>
              <a:t>35%</a:t>
            </a:r>
          </a:p>
          <a:p>
            <a:pPr>
              <a:lnSpc>
                <a:spcPct val="90000"/>
              </a:lnSpc>
            </a:pPr>
            <a:r>
              <a:rPr lang="en-US" sz="1400" dirty="0">
                <a:solidFill>
                  <a:schemeClr val="bg1"/>
                </a:solidFill>
              </a:rPr>
              <a:t>This text can be replaced</a:t>
            </a:r>
            <a:br>
              <a:rPr lang="en-US" sz="1400" dirty="0">
                <a:solidFill>
                  <a:schemeClr val="bg1"/>
                </a:solidFill>
              </a:rPr>
            </a:br>
            <a:r>
              <a:rPr lang="en-US" sz="1400" dirty="0">
                <a:solidFill>
                  <a:schemeClr val="bg1"/>
                </a:solidFill>
              </a:rPr>
              <a:t>with your own text.</a:t>
            </a:r>
          </a:p>
        </p:txBody>
      </p:sp>
      <p:sp>
        <p:nvSpPr>
          <p:cNvPr id="46" name="Grafik 44">
            <a:extLst>
              <a:ext uri="{FF2B5EF4-FFF2-40B4-BE49-F238E27FC236}">
                <a16:creationId xmlns:a16="http://schemas.microsoft.com/office/drawing/2014/main" id="{E50B6795-5D77-4E40-B539-8DC85B339B81}"/>
              </a:ext>
            </a:extLst>
          </p:cNvPr>
          <p:cNvSpPr>
            <a:spLocks noChangeAspect="1"/>
          </p:cNvSpPr>
          <p:nvPr/>
        </p:nvSpPr>
        <p:spPr bwMode="gray">
          <a:xfrm>
            <a:off x="8605099" y="2609083"/>
            <a:ext cx="326158" cy="518077"/>
          </a:xfrm>
          <a:custGeom>
            <a:avLst/>
            <a:gdLst>
              <a:gd name="connsiteX0" fmla="*/ 217646 w 217741"/>
              <a:gd name="connsiteY0" fmla="*/ 235268 h 345865"/>
              <a:gd name="connsiteX1" fmla="*/ 217646 w 217741"/>
              <a:gd name="connsiteY1" fmla="*/ 338804 h 345865"/>
              <a:gd name="connsiteX2" fmla="*/ 210407 w 217741"/>
              <a:gd name="connsiteY2" fmla="*/ 345853 h 345865"/>
              <a:gd name="connsiteX3" fmla="*/ 175927 w 217741"/>
              <a:gd name="connsiteY3" fmla="*/ 345281 h 345865"/>
              <a:gd name="connsiteX4" fmla="*/ 139256 w 217741"/>
              <a:gd name="connsiteY4" fmla="*/ 345758 h 345865"/>
              <a:gd name="connsiteX5" fmla="*/ 117158 w 217741"/>
              <a:gd name="connsiteY5" fmla="*/ 345376 h 345865"/>
              <a:gd name="connsiteX6" fmla="*/ 96203 w 217741"/>
              <a:gd name="connsiteY6" fmla="*/ 345567 h 345865"/>
              <a:gd name="connsiteX7" fmla="*/ 75629 w 217741"/>
              <a:gd name="connsiteY7" fmla="*/ 345758 h 345865"/>
              <a:gd name="connsiteX8" fmla="*/ 49435 w 217741"/>
              <a:gd name="connsiteY8" fmla="*/ 345758 h 345865"/>
              <a:gd name="connsiteX9" fmla="*/ 27337 w 217741"/>
              <a:gd name="connsiteY9" fmla="*/ 345472 h 345865"/>
              <a:gd name="connsiteX10" fmla="*/ 5620 w 217741"/>
              <a:gd name="connsiteY10" fmla="*/ 345758 h 345865"/>
              <a:gd name="connsiteX11" fmla="*/ 0 w 217741"/>
              <a:gd name="connsiteY11" fmla="*/ 340424 h 345865"/>
              <a:gd name="connsiteX12" fmla="*/ 0 w 217741"/>
              <a:gd name="connsiteY12" fmla="*/ 328041 h 345865"/>
              <a:gd name="connsiteX13" fmla="*/ 5239 w 217741"/>
              <a:gd name="connsiteY13" fmla="*/ 322707 h 345865"/>
              <a:gd name="connsiteX14" fmla="*/ 27718 w 217741"/>
              <a:gd name="connsiteY14" fmla="*/ 322612 h 345865"/>
              <a:gd name="connsiteX15" fmla="*/ 32957 w 217741"/>
              <a:gd name="connsiteY15" fmla="*/ 317373 h 345865"/>
              <a:gd name="connsiteX16" fmla="*/ 33052 w 217741"/>
              <a:gd name="connsiteY16" fmla="*/ 293751 h 345865"/>
              <a:gd name="connsiteX17" fmla="*/ 38767 w 217741"/>
              <a:gd name="connsiteY17" fmla="*/ 288131 h 345865"/>
              <a:gd name="connsiteX18" fmla="*/ 113062 w 217741"/>
              <a:gd name="connsiteY18" fmla="*/ 288131 h 345865"/>
              <a:gd name="connsiteX19" fmla="*/ 118491 w 217741"/>
              <a:gd name="connsiteY19" fmla="*/ 293561 h 345865"/>
              <a:gd name="connsiteX20" fmla="*/ 118491 w 217741"/>
              <a:gd name="connsiteY20" fmla="*/ 317564 h 345865"/>
              <a:gd name="connsiteX21" fmla="*/ 123634 w 217741"/>
              <a:gd name="connsiteY21" fmla="*/ 322707 h 345865"/>
              <a:gd name="connsiteX22" fmla="*/ 188214 w 217741"/>
              <a:gd name="connsiteY22" fmla="*/ 322707 h 345865"/>
              <a:gd name="connsiteX23" fmla="*/ 193834 w 217741"/>
              <a:gd name="connsiteY23" fmla="*/ 317564 h 345865"/>
              <a:gd name="connsiteX24" fmla="*/ 194119 w 217741"/>
              <a:gd name="connsiteY24" fmla="*/ 293656 h 345865"/>
              <a:gd name="connsiteX25" fmla="*/ 194119 w 217741"/>
              <a:gd name="connsiteY25" fmla="*/ 269748 h 345865"/>
              <a:gd name="connsiteX26" fmla="*/ 193834 w 217741"/>
              <a:gd name="connsiteY26" fmla="*/ 246507 h 345865"/>
              <a:gd name="connsiteX27" fmla="*/ 193739 w 217741"/>
              <a:gd name="connsiteY27" fmla="*/ 229648 h 345865"/>
              <a:gd name="connsiteX28" fmla="*/ 194215 w 217741"/>
              <a:gd name="connsiteY28" fmla="*/ 193358 h 345865"/>
              <a:gd name="connsiteX29" fmla="*/ 193834 w 217741"/>
              <a:gd name="connsiteY29" fmla="*/ 170498 h 345865"/>
              <a:gd name="connsiteX30" fmla="*/ 194024 w 217741"/>
              <a:gd name="connsiteY30" fmla="*/ 151067 h 345865"/>
              <a:gd name="connsiteX31" fmla="*/ 189643 w 217741"/>
              <a:gd name="connsiteY31" fmla="*/ 146209 h 345865"/>
              <a:gd name="connsiteX32" fmla="*/ 149828 w 217741"/>
              <a:gd name="connsiteY32" fmla="*/ 146209 h 345865"/>
              <a:gd name="connsiteX33" fmla="*/ 147352 w 217741"/>
              <a:gd name="connsiteY33" fmla="*/ 150590 h 345865"/>
              <a:gd name="connsiteX34" fmla="*/ 136398 w 217741"/>
              <a:gd name="connsiteY34" fmla="*/ 234696 h 345865"/>
              <a:gd name="connsiteX35" fmla="*/ 39529 w 217741"/>
              <a:gd name="connsiteY35" fmla="*/ 250127 h 345865"/>
              <a:gd name="connsiteX36" fmla="*/ 2858 w 217741"/>
              <a:gd name="connsiteY36" fmla="*/ 191738 h 345865"/>
              <a:gd name="connsiteX37" fmla="*/ 20765 w 217741"/>
              <a:gd name="connsiteY37" fmla="*/ 134684 h 345865"/>
              <a:gd name="connsiteX38" fmla="*/ 23336 w 217741"/>
              <a:gd name="connsiteY38" fmla="*/ 123730 h 345865"/>
              <a:gd name="connsiteX39" fmla="*/ 5429 w 217741"/>
              <a:gd name="connsiteY39" fmla="*/ 38767 h 345865"/>
              <a:gd name="connsiteX40" fmla="*/ 3905 w 217741"/>
              <a:gd name="connsiteY40" fmla="*/ 3620 h 345865"/>
              <a:gd name="connsiteX41" fmla="*/ 8858 w 217741"/>
              <a:gd name="connsiteY41" fmla="*/ 0 h 345865"/>
              <a:gd name="connsiteX42" fmla="*/ 45625 w 217741"/>
              <a:gd name="connsiteY42" fmla="*/ 0 h 345865"/>
              <a:gd name="connsiteX43" fmla="*/ 145828 w 217741"/>
              <a:gd name="connsiteY43" fmla="*/ 0 h 345865"/>
              <a:gd name="connsiteX44" fmla="*/ 152495 w 217741"/>
              <a:gd name="connsiteY44" fmla="*/ 6572 h 345865"/>
              <a:gd name="connsiteX45" fmla="*/ 144494 w 217741"/>
              <a:gd name="connsiteY45" fmla="*/ 69914 h 345865"/>
              <a:gd name="connsiteX46" fmla="*/ 134017 w 217741"/>
              <a:gd name="connsiteY46" fmla="*/ 118682 h 345865"/>
              <a:gd name="connsiteX47" fmla="*/ 138303 w 217741"/>
              <a:gd name="connsiteY47" fmla="*/ 124301 h 345865"/>
              <a:gd name="connsiteX48" fmla="*/ 160020 w 217741"/>
              <a:gd name="connsiteY48" fmla="*/ 124301 h 345865"/>
              <a:gd name="connsiteX49" fmla="*/ 183261 w 217741"/>
              <a:gd name="connsiteY49" fmla="*/ 124301 h 345865"/>
              <a:gd name="connsiteX50" fmla="*/ 207264 w 217741"/>
              <a:gd name="connsiteY50" fmla="*/ 124111 h 345865"/>
              <a:gd name="connsiteX51" fmla="*/ 207645 w 217741"/>
              <a:gd name="connsiteY51" fmla="*/ 124111 h 345865"/>
              <a:gd name="connsiteX52" fmla="*/ 217742 w 217741"/>
              <a:gd name="connsiteY52" fmla="*/ 133541 h 345865"/>
              <a:gd name="connsiteX53" fmla="*/ 217742 w 217741"/>
              <a:gd name="connsiteY53" fmla="*/ 184594 h 345865"/>
              <a:gd name="connsiteX54" fmla="*/ 217646 w 217741"/>
              <a:gd name="connsiteY54" fmla="*/ 235268 h 345865"/>
              <a:gd name="connsiteX55" fmla="*/ 79153 w 217741"/>
              <a:gd name="connsiteY55" fmla="*/ 147066 h 345865"/>
              <a:gd name="connsiteX56" fmla="*/ 79153 w 217741"/>
              <a:gd name="connsiteY56" fmla="*/ 147066 h 345865"/>
              <a:gd name="connsiteX57" fmla="*/ 47244 w 217741"/>
              <a:gd name="connsiteY57" fmla="*/ 146971 h 345865"/>
              <a:gd name="connsiteX58" fmla="*/ 36767 w 217741"/>
              <a:gd name="connsiteY58" fmla="*/ 152210 h 345865"/>
              <a:gd name="connsiteX59" fmla="*/ 42196 w 217741"/>
              <a:gd name="connsiteY59" fmla="*/ 222790 h 345865"/>
              <a:gd name="connsiteX60" fmla="*/ 117253 w 217741"/>
              <a:gd name="connsiteY60" fmla="*/ 221266 h 345865"/>
              <a:gd name="connsiteX61" fmla="*/ 120015 w 217741"/>
              <a:gd name="connsiteY61" fmla="*/ 151352 h 345865"/>
              <a:gd name="connsiteX62" fmla="*/ 111062 w 217741"/>
              <a:gd name="connsiteY62" fmla="*/ 147066 h 345865"/>
              <a:gd name="connsiteX63" fmla="*/ 79153 w 217741"/>
              <a:gd name="connsiteY63" fmla="*/ 147066 h 345865"/>
              <a:gd name="connsiteX64" fmla="*/ 104299 w 217741"/>
              <a:gd name="connsiteY64" fmla="*/ 124492 h 345865"/>
              <a:gd name="connsiteX65" fmla="*/ 110014 w 217741"/>
              <a:gd name="connsiteY65" fmla="*/ 119539 h 345865"/>
              <a:gd name="connsiteX66" fmla="*/ 127445 w 217741"/>
              <a:gd name="connsiteY66" fmla="*/ 37338 h 345865"/>
              <a:gd name="connsiteX67" fmla="*/ 122492 w 217741"/>
              <a:gd name="connsiteY67" fmla="*/ 31528 h 345865"/>
              <a:gd name="connsiteX68" fmla="*/ 33909 w 217741"/>
              <a:gd name="connsiteY68" fmla="*/ 31528 h 345865"/>
              <a:gd name="connsiteX69" fmla="*/ 29051 w 217741"/>
              <a:gd name="connsiteY69" fmla="*/ 37624 h 345865"/>
              <a:gd name="connsiteX70" fmla="*/ 46196 w 217741"/>
              <a:gd name="connsiteY70" fmla="*/ 119158 h 345865"/>
              <a:gd name="connsiteX71" fmla="*/ 53054 w 217741"/>
              <a:gd name="connsiteY71" fmla="*/ 124587 h 345865"/>
              <a:gd name="connsiteX72" fmla="*/ 104299 w 217741"/>
              <a:gd name="connsiteY72" fmla="*/ 124492 h 345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17741" h="345865">
                <a:moveTo>
                  <a:pt x="217646" y="235268"/>
                </a:moveTo>
                <a:cubicBezTo>
                  <a:pt x="217646" y="269748"/>
                  <a:pt x="217646" y="304324"/>
                  <a:pt x="217646" y="338804"/>
                </a:cubicBezTo>
                <a:cubicBezTo>
                  <a:pt x="217646" y="345662"/>
                  <a:pt x="217361" y="345948"/>
                  <a:pt x="210407" y="345853"/>
                </a:cubicBezTo>
                <a:cubicBezTo>
                  <a:pt x="198882" y="345758"/>
                  <a:pt x="187452" y="345281"/>
                  <a:pt x="175927" y="345281"/>
                </a:cubicBezTo>
                <a:cubicBezTo>
                  <a:pt x="163735" y="345281"/>
                  <a:pt x="151543" y="345662"/>
                  <a:pt x="139256" y="345758"/>
                </a:cubicBezTo>
                <a:cubicBezTo>
                  <a:pt x="131921" y="345758"/>
                  <a:pt x="124587" y="345472"/>
                  <a:pt x="117158" y="345376"/>
                </a:cubicBezTo>
                <a:cubicBezTo>
                  <a:pt x="110204" y="345376"/>
                  <a:pt x="103156" y="345472"/>
                  <a:pt x="96203" y="345567"/>
                </a:cubicBezTo>
                <a:cubicBezTo>
                  <a:pt x="89345" y="345662"/>
                  <a:pt x="82487" y="345758"/>
                  <a:pt x="75629" y="345758"/>
                </a:cubicBezTo>
                <a:cubicBezTo>
                  <a:pt x="66866" y="345758"/>
                  <a:pt x="58198" y="345853"/>
                  <a:pt x="49435" y="345758"/>
                </a:cubicBezTo>
                <a:cubicBezTo>
                  <a:pt x="42101" y="345662"/>
                  <a:pt x="34766" y="345472"/>
                  <a:pt x="27337" y="345472"/>
                </a:cubicBezTo>
                <a:cubicBezTo>
                  <a:pt x="20098" y="345472"/>
                  <a:pt x="12859" y="345472"/>
                  <a:pt x="5620" y="345758"/>
                </a:cubicBezTo>
                <a:cubicBezTo>
                  <a:pt x="953" y="345948"/>
                  <a:pt x="95" y="345376"/>
                  <a:pt x="0" y="340424"/>
                </a:cubicBezTo>
                <a:cubicBezTo>
                  <a:pt x="0" y="336328"/>
                  <a:pt x="0" y="332232"/>
                  <a:pt x="0" y="328041"/>
                </a:cubicBezTo>
                <a:cubicBezTo>
                  <a:pt x="95" y="323469"/>
                  <a:pt x="667" y="322802"/>
                  <a:pt x="5239" y="322707"/>
                </a:cubicBezTo>
                <a:cubicBezTo>
                  <a:pt x="12764" y="322612"/>
                  <a:pt x="20288" y="322707"/>
                  <a:pt x="27718" y="322612"/>
                </a:cubicBezTo>
                <a:cubicBezTo>
                  <a:pt x="32195" y="322612"/>
                  <a:pt x="32957" y="321850"/>
                  <a:pt x="32957" y="317373"/>
                </a:cubicBezTo>
                <a:cubicBezTo>
                  <a:pt x="33052" y="309467"/>
                  <a:pt x="32957" y="301657"/>
                  <a:pt x="33052" y="293751"/>
                </a:cubicBezTo>
                <a:cubicBezTo>
                  <a:pt x="33052" y="288798"/>
                  <a:pt x="33719" y="288131"/>
                  <a:pt x="38767" y="288131"/>
                </a:cubicBezTo>
                <a:cubicBezTo>
                  <a:pt x="63532" y="288131"/>
                  <a:pt x="88297" y="288131"/>
                  <a:pt x="113062" y="288131"/>
                </a:cubicBezTo>
                <a:cubicBezTo>
                  <a:pt x="117824" y="288131"/>
                  <a:pt x="118491" y="288798"/>
                  <a:pt x="118491" y="293561"/>
                </a:cubicBezTo>
                <a:cubicBezTo>
                  <a:pt x="118586" y="301562"/>
                  <a:pt x="118586" y="309563"/>
                  <a:pt x="118491" y="317564"/>
                </a:cubicBezTo>
                <a:cubicBezTo>
                  <a:pt x="118396" y="321278"/>
                  <a:pt x="120015" y="322707"/>
                  <a:pt x="123634" y="322707"/>
                </a:cubicBezTo>
                <a:cubicBezTo>
                  <a:pt x="145161" y="322612"/>
                  <a:pt x="166688" y="322612"/>
                  <a:pt x="188214" y="322707"/>
                </a:cubicBezTo>
                <a:cubicBezTo>
                  <a:pt x="192024" y="322707"/>
                  <a:pt x="193834" y="321278"/>
                  <a:pt x="193834" y="317564"/>
                </a:cubicBezTo>
                <a:cubicBezTo>
                  <a:pt x="193929" y="309563"/>
                  <a:pt x="194119" y="301562"/>
                  <a:pt x="194119" y="293656"/>
                </a:cubicBezTo>
                <a:cubicBezTo>
                  <a:pt x="194215" y="285655"/>
                  <a:pt x="194215" y="277749"/>
                  <a:pt x="194119" y="269748"/>
                </a:cubicBezTo>
                <a:cubicBezTo>
                  <a:pt x="194119" y="262033"/>
                  <a:pt x="193929" y="254318"/>
                  <a:pt x="193834" y="246507"/>
                </a:cubicBezTo>
                <a:cubicBezTo>
                  <a:pt x="193739" y="240887"/>
                  <a:pt x="193643" y="235268"/>
                  <a:pt x="193739" y="229648"/>
                </a:cubicBezTo>
                <a:cubicBezTo>
                  <a:pt x="193834" y="217551"/>
                  <a:pt x="194119" y="205454"/>
                  <a:pt x="194215" y="193358"/>
                </a:cubicBezTo>
                <a:cubicBezTo>
                  <a:pt x="194215" y="185738"/>
                  <a:pt x="193929" y="178118"/>
                  <a:pt x="193834" y="170498"/>
                </a:cubicBezTo>
                <a:cubicBezTo>
                  <a:pt x="193834" y="164021"/>
                  <a:pt x="193739" y="157544"/>
                  <a:pt x="194024" y="151067"/>
                </a:cubicBezTo>
                <a:cubicBezTo>
                  <a:pt x="194215" y="147638"/>
                  <a:pt x="192977" y="146209"/>
                  <a:pt x="189643" y="146209"/>
                </a:cubicBezTo>
                <a:cubicBezTo>
                  <a:pt x="176403" y="146209"/>
                  <a:pt x="163163" y="146209"/>
                  <a:pt x="149828" y="146209"/>
                </a:cubicBezTo>
                <a:cubicBezTo>
                  <a:pt x="146114" y="146209"/>
                  <a:pt x="145637" y="147161"/>
                  <a:pt x="147352" y="150590"/>
                </a:cubicBezTo>
                <a:cubicBezTo>
                  <a:pt x="161068" y="178784"/>
                  <a:pt x="156686" y="211074"/>
                  <a:pt x="136398" y="234696"/>
                </a:cubicBezTo>
                <a:cubicBezTo>
                  <a:pt x="113728" y="261080"/>
                  <a:pt x="73152" y="270415"/>
                  <a:pt x="39529" y="250127"/>
                </a:cubicBezTo>
                <a:cubicBezTo>
                  <a:pt x="17812" y="237077"/>
                  <a:pt x="5334" y="217265"/>
                  <a:pt x="2858" y="191738"/>
                </a:cubicBezTo>
                <a:cubicBezTo>
                  <a:pt x="762" y="170212"/>
                  <a:pt x="6763" y="151162"/>
                  <a:pt x="20765" y="134684"/>
                </a:cubicBezTo>
                <a:cubicBezTo>
                  <a:pt x="23717" y="131255"/>
                  <a:pt x="24194" y="128016"/>
                  <a:pt x="23336" y="123730"/>
                </a:cubicBezTo>
                <a:cubicBezTo>
                  <a:pt x="17145" y="95536"/>
                  <a:pt x="10668" y="67247"/>
                  <a:pt x="5429" y="38767"/>
                </a:cubicBezTo>
                <a:cubicBezTo>
                  <a:pt x="3334" y="27337"/>
                  <a:pt x="4191" y="15431"/>
                  <a:pt x="3905" y="3620"/>
                </a:cubicBezTo>
                <a:cubicBezTo>
                  <a:pt x="3810" y="286"/>
                  <a:pt x="6287" y="0"/>
                  <a:pt x="8858" y="0"/>
                </a:cubicBezTo>
                <a:cubicBezTo>
                  <a:pt x="21050" y="0"/>
                  <a:pt x="33338" y="0"/>
                  <a:pt x="45625" y="0"/>
                </a:cubicBezTo>
                <a:cubicBezTo>
                  <a:pt x="79058" y="0"/>
                  <a:pt x="112395" y="0"/>
                  <a:pt x="145828" y="0"/>
                </a:cubicBezTo>
                <a:cubicBezTo>
                  <a:pt x="152019" y="0"/>
                  <a:pt x="152019" y="381"/>
                  <a:pt x="152495" y="6572"/>
                </a:cubicBezTo>
                <a:cubicBezTo>
                  <a:pt x="154210" y="28289"/>
                  <a:pt x="149066" y="49054"/>
                  <a:pt x="144494" y="69914"/>
                </a:cubicBezTo>
                <a:cubicBezTo>
                  <a:pt x="140970" y="86201"/>
                  <a:pt x="137446" y="102394"/>
                  <a:pt x="134017" y="118682"/>
                </a:cubicBezTo>
                <a:cubicBezTo>
                  <a:pt x="133064" y="123158"/>
                  <a:pt x="133826" y="124206"/>
                  <a:pt x="138303" y="124301"/>
                </a:cubicBezTo>
                <a:cubicBezTo>
                  <a:pt x="145542" y="124492"/>
                  <a:pt x="152781" y="124301"/>
                  <a:pt x="160020" y="124301"/>
                </a:cubicBezTo>
                <a:cubicBezTo>
                  <a:pt x="167735" y="124301"/>
                  <a:pt x="175451" y="124301"/>
                  <a:pt x="183261" y="124301"/>
                </a:cubicBezTo>
                <a:cubicBezTo>
                  <a:pt x="191262" y="124301"/>
                  <a:pt x="199263" y="124111"/>
                  <a:pt x="207264" y="124111"/>
                </a:cubicBezTo>
                <a:cubicBezTo>
                  <a:pt x="207359" y="124111"/>
                  <a:pt x="207550" y="124111"/>
                  <a:pt x="207645" y="124111"/>
                </a:cubicBezTo>
                <a:cubicBezTo>
                  <a:pt x="216789" y="123444"/>
                  <a:pt x="217742" y="124397"/>
                  <a:pt x="217742" y="133541"/>
                </a:cubicBezTo>
                <a:cubicBezTo>
                  <a:pt x="217742" y="150590"/>
                  <a:pt x="217742" y="167545"/>
                  <a:pt x="217742" y="184594"/>
                </a:cubicBezTo>
                <a:cubicBezTo>
                  <a:pt x="217646" y="201549"/>
                  <a:pt x="217646" y="218408"/>
                  <a:pt x="217646" y="235268"/>
                </a:cubicBezTo>
                <a:close/>
                <a:moveTo>
                  <a:pt x="79153" y="147066"/>
                </a:moveTo>
                <a:cubicBezTo>
                  <a:pt x="79153" y="147066"/>
                  <a:pt x="79153" y="147066"/>
                  <a:pt x="79153" y="147066"/>
                </a:cubicBezTo>
                <a:cubicBezTo>
                  <a:pt x="68485" y="147066"/>
                  <a:pt x="57912" y="147257"/>
                  <a:pt x="47244" y="146971"/>
                </a:cubicBezTo>
                <a:cubicBezTo>
                  <a:pt x="42577" y="146876"/>
                  <a:pt x="39529" y="148685"/>
                  <a:pt x="36767" y="152210"/>
                </a:cubicBezTo>
                <a:cubicBezTo>
                  <a:pt x="20098" y="173736"/>
                  <a:pt x="22289" y="202978"/>
                  <a:pt x="42196" y="222790"/>
                </a:cubicBezTo>
                <a:cubicBezTo>
                  <a:pt x="61722" y="242126"/>
                  <a:pt x="94869" y="244316"/>
                  <a:pt x="117253" y="221266"/>
                </a:cubicBezTo>
                <a:cubicBezTo>
                  <a:pt x="136208" y="201740"/>
                  <a:pt x="136874" y="172593"/>
                  <a:pt x="120015" y="151352"/>
                </a:cubicBezTo>
                <a:cubicBezTo>
                  <a:pt x="117634" y="148304"/>
                  <a:pt x="114872" y="146971"/>
                  <a:pt x="111062" y="147066"/>
                </a:cubicBezTo>
                <a:cubicBezTo>
                  <a:pt x="100394" y="147161"/>
                  <a:pt x="89821" y="147066"/>
                  <a:pt x="79153" y="147066"/>
                </a:cubicBezTo>
                <a:close/>
                <a:moveTo>
                  <a:pt x="104299" y="124492"/>
                </a:moveTo>
                <a:cubicBezTo>
                  <a:pt x="108204" y="125063"/>
                  <a:pt x="109252" y="122873"/>
                  <a:pt x="110014" y="119539"/>
                </a:cubicBezTo>
                <a:cubicBezTo>
                  <a:pt x="115729" y="92107"/>
                  <a:pt x="121634" y="64770"/>
                  <a:pt x="127445" y="37338"/>
                </a:cubicBezTo>
                <a:cubicBezTo>
                  <a:pt x="128588" y="32099"/>
                  <a:pt x="128016" y="31528"/>
                  <a:pt x="122492" y="31528"/>
                </a:cubicBezTo>
                <a:cubicBezTo>
                  <a:pt x="92964" y="31528"/>
                  <a:pt x="63437" y="31528"/>
                  <a:pt x="33909" y="31528"/>
                </a:cubicBezTo>
                <a:cubicBezTo>
                  <a:pt x="28194" y="31528"/>
                  <a:pt x="27908" y="31909"/>
                  <a:pt x="29051" y="37624"/>
                </a:cubicBezTo>
                <a:cubicBezTo>
                  <a:pt x="34766" y="64770"/>
                  <a:pt x="40481" y="91916"/>
                  <a:pt x="46196" y="119158"/>
                </a:cubicBezTo>
                <a:cubicBezTo>
                  <a:pt x="47244" y="124016"/>
                  <a:pt x="48101" y="124587"/>
                  <a:pt x="53054" y="124587"/>
                </a:cubicBezTo>
                <a:cubicBezTo>
                  <a:pt x="70104" y="124492"/>
                  <a:pt x="87249" y="124492"/>
                  <a:pt x="104299" y="124492"/>
                </a:cubicBezTo>
                <a:close/>
              </a:path>
            </a:pathLst>
          </a:custGeom>
          <a:solidFill>
            <a:schemeClr val="bg1"/>
          </a:solidFill>
          <a:ln w="9525" cap="flat">
            <a:noFill/>
            <a:prstDash val="solid"/>
            <a:miter/>
          </a:ln>
        </p:spPr>
        <p:txBody>
          <a:bodyPr rtlCol="0" anchor="ctr"/>
          <a:lstStyle/>
          <a:p>
            <a:endParaRPr lang="en-US" dirty="0"/>
          </a:p>
        </p:txBody>
      </p:sp>
    </p:spTree>
    <p:extLst>
      <p:ext uri="{BB962C8B-B14F-4D97-AF65-F5344CB8AC3E}">
        <p14:creationId xmlns:p14="http://schemas.microsoft.com/office/powerpoint/2010/main" val="3769793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platzhalter 5">
            <a:extLst>
              <a:ext uri="{FF2B5EF4-FFF2-40B4-BE49-F238E27FC236}">
                <a16:creationId xmlns:a16="http://schemas.microsoft.com/office/drawing/2014/main" id="{0D4CAFEE-5E1D-4DB6-8285-49C1E80C4088}"/>
              </a:ext>
            </a:extLst>
          </p:cNvPr>
          <p:cNvPicPr>
            <a:picLocks noGrp="1" noChangeAspect="1"/>
          </p:cNvPicPr>
          <p:nvPr>
            <p:ph type="pic" sz="quarter" idx="14"/>
          </p:nvPr>
        </p:nvPicPr>
        <p:blipFill rotWithShape="1">
          <a:blip r:embed="rId2" cstate="screen">
            <a:extLst>
              <a:ext uri="{28A0092B-C50C-407E-A947-70E740481C1C}">
                <a14:useLocalDpi xmlns:a14="http://schemas.microsoft.com/office/drawing/2010/main"/>
              </a:ext>
            </a:extLst>
          </a:blip>
          <a:srcRect/>
          <a:stretch/>
        </p:blipFill>
        <p:spPr bwMode="gray">
          <a:xfrm>
            <a:off x="6096000" y="0"/>
            <a:ext cx="6096001" cy="6858000"/>
          </a:xfrm>
        </p:spPr>
      </p:pic>
      <p:sp>
        <p:nvSpPr>
          <p:cNvPr id="7" name="Textplatzhalter 6">
            <a:extLst>
              <a:ext uri="{FF2B5EF4-FFF2-40B4-BE49-F238E27FC236}">
                <a16:creationId xmlns:a16="http://schemas.microsoft.com/office/drawing/2014/main" id="{2DA7B789-F9AE-4A82-8A3C-3B23695A8D84}"/>
              </a:ext>
            </a:extLst>
          </p:cNvPr>
          <p:cNvSpPr>
            <a:spLocks noGrp="1" noChangeAspect="1"/>
          </p:cNvSpPr>
          <p:nvPr>
            <p:ph type="body" sz="quarter" idx="15"/>
          </p:nvPr>
        </p:nvSpPr>
        <p:spPr bwMode="gray">
          <a:xfrm>
            <a:off x="6096000" y="0"/>
            <a:ext cx="6096000" cy="6858000"/>
          </a:xfrm>
          <a:solidFill>
            <a:schemeClr val="accent3">
              <a:alpha val="50000"/>
            </a:schemeClr>
          </a:solidFill>
        </p:spPr>
        <p:txBody>
          <a:bodyPr/>
          <a:lstStyle/>
          <a:p>
            <a:r>
              <a:rPr lang="en-US" dirty="0"/>
              <a:t> </a:t>
            </a:r>
          </a:p>
        </p:txBody>
      </p:sp>
      <p:sp>
        <p:nvSpPr>
          <p:cNvPr id="9" name="Textplatzhalter 8">
            <a:extLst>
              <a:ext uri="{FF2B5EF4-FFF2-40B4-BE49-F238E27FC236}">
                <a16:creationId xmlns:a16="http://schemas.microsoft.com/office/drawing/2014/main" id="{4B1BA28D-0C90-460D-945A-E5F91AB254ED}"/>
              </a:ext>
            </a:extLst>
          </p:cNvPr>
          <p:cNvSpPr>
            <a:spLocks noGrp="1"/>
          </p:cNvSpPr>
          <p:nvPr>
            <p:ph type="body" sz="quarter" idx="17"/>
          </p:nvPr>
        </p:nvSpPr>
        <p:spPr bwMode="gray"/>
        <p:txBody>
          <a:bodyPr>
            <a:noAutofit/>
          </a:bodyPr>
          <a:lstStyle/>
          <a:p>
            <a:r>
              <a:rPr lang="en-US" dirty="0"/>
              <a:t>03</a:t>
            </a:r>
          </a:p>
        </p:txBody>
      </p:sp>
      <p:sp>
        <p:nvSpPr>
          <p:cNvPr id="10" name="Textplatzhalter 9">
            <a:extLst>
              <a:ext uri="{FF2B5EF4-FFF2-40B4-BE49-F238E27FC236}">
                <a16:creationId xmlns:a16="http://schemas.microsoft.com/office/drawing/2014/main" id="{D942AEA2-E435-4356-944F-1B427B835EF9}"/>
              </a:ext>
            </a:extLst>
          </p:cNvPr>
          <p:cNvSpPr>
            <a:spLocks noGrp="1"/>
          </p:cNvSpPr>
          <p:nvPr>
            <p:ph type="body" sz="quarter" idx="21"/>
          </p:nvPr>
        </p:nvSpPr>
        <p:spPr bwMode="gray">
          <a:ln>
            <a:solidFill>
              <a:schemeClr val="accent3"/>
            </a:solidFill>
          </a:ln>
        </p:spPr>
        <p:txBody>
          <a:bodyPr>
            <a:normAutofit fontScale="25000" lnSpcReduction="20000"/>
          </a:bodyPr>
          <a:lstStyle/>
          <a:p>
            <a:endParaRPr lang="en-US" dirty="0"/>
          </a:p>
        </p:txBody>
      </p:sp>
      <p:sp>
        <p:nvSpPr>
          <p:cNvPr id="5" name="Textplatzhalter 4">
            <a:extLst>
              <a:ext uri="{FF2B5EF4-FFF2-40B4-BE49-F238E27FC236}">
                <a16:creationId xmlns:a16="http://schemas.microsoft.com/office/drawing/2014/main" id="{EB268719-0F5A-4018-B839-817931B9D70B}"/>
              </a:ext>
            </a:extLst>
          </p:cNvPr>
          <p:cNvSpPr>
            <a:spLocks noGrp="1"/>
          </p:cNvSpPr>
          <p:nvPr>
            <p:ph type="body" sz="quarter" idx="13"/>
          </p:nvPr>
        </p:nvSpPr>
        <p:spPr bwMode="gray"/>
        <p:txBody>
          <a:bodyPr/>
          <a:lstStyle/>
          <a:p>
            <a:r>
              <a:rPr lang="en-US" dirty="0"/>
              <a:t>Enter your</a:t>
            </a:r>
            <a:br>
              <a:rPr lang="en-US" dirty="0"/>
            </a:br>
            <a:r>
              <a:rPr lang="en-US" dirty="0"/>
              <a:t>subtitle here</a:t>
            </a:r>
          </a:p>
        </p:txBody>
      </p:sp>
      <p:sp>
        <p:nvSpPr>
          <p:cNvPr id="8" name="Textplatzhalter 7">
            <a:extLst>
              <a:ext uri="{FF2B5EF4-FFF2-40B4-BE49-F238E27FC236}">
                <a16:creationId xmlns:a16="http://schemas.microsoft.com/office/drawing/2014/main" id="{4B838AEC-1262-40E5-8FE5-3A2B6D11DDF1}"/>
              </a:ext>
            </a:extLst>
          </p:cNvPr>
          <p:cNvSpPr>
            <a:spLocks noGrp="1"/>
          </p:cNvSpPr>
          <p:nvPr>
            <p:ph type="body" sz="quarter" idx="16"/>
          </p:nvPr>
        </p:nvSpPr>
        <p:spPr bwMode="gray"/>
        <p:txBody>
          <a:bodyPr>
            <a:noAutofit/>
          </a:bodyPr>
          <a:lstStyle/>
          <a:p>
            <a:r>
              <a:rPr lang="en-US" dirty="0">
                <a:solidFill>
                  <a:schemeClr val="accent3"/>
                </a:solidFill>
              </a:rPr>
              <a:t>Restaurant</a:t>
            </a:r>
          </a:p>
        </p:txBody>
      </p:sp>
    </p:spTree>
    <p:extLst>
      <p:ext uri="{BB962C8B-B14F-4D97-AF65-F5344CB8AC3E}">
        <p14:creationId xmlns:p14="http://schemas.microsoft.com/office/powerpoint/2010/main" val="1420528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Inhaltsplatzhalter 9">
            <a:extLst>
              <a:ext uri="{FF2B5EF4-FFF2-40B4-BE49-F238E27FC236}">
                <a16:creationId xmlns:a16="http://schemas.microsoft.com/office/drawing/2014/main" id="{889D25A6-26B0-4AFD-B693-949C035E1262}"/>
              </a:ext>
            </a:extLst>
          </p:cNvPr>
          <p:cNvSpPr>
            <a:spLocks noGrp="1"/>
          </p:cNvSpPr>
          <p:nvPr>
            <p:ph sz="half" idx="1"/>
          </p:nvPr>
        </p:nvSpPr>
        <p:spPr bwMode="gray"/>
        <p:txBody>
          <a:bodyPr>
            <a:normAutofit/>
          </a:bodyPr>
          <a:lstStyle/>
          <a:p>
            <a:pPr marL="0" indent="0">
              <a:buNone/>
            </a:pPr>
            <a:r>
              <a:rPr lang="en-US" sz="2000" dirty="0">
                <a:solidFill>
                  <a:schemeClr val="accent3"/>
                </a:solidFill>
                <a:latin typeface="+mj-lt"/>
              </a:rPr>
              <a:t>This is a placeholder text. </a:t>
            </a:r>
            <a:br>
              <a:rPr lang="en-US" sz="2000" dirty="0">
                <a:solidFill>
                  <a:schemeClr val="accent3"/>
                </a:solidFill>
                <a:latin typeface="+mj-lt"/>
              </a:rPr>
            </a:br>
            <a:r>
              <a:rPr lang="en-US" sz="2000" dirty="0">
                <a:solidFill>
                  <a:schemeClr val="accent3"/>
                </a:solidFill>
                <a:latin typeface="+mj-lt"/>
              </a:rPr>
              <a:t>This text can be replaced with your own text. </a:t>
            </a:r>
          </a:p>
        </p:txBody>
      </p:sp>
      <p:sp>
        <p:nvSpPr>
          <p:cNvPr id="13" name="Inhaltsplatzhalter 12">
            <a:extLst>
              <a:ext uri="{FF2B5EF4-FFF2-40B4-BE49-F238E27FC236}">
                <a16:creationId xmlns:a16="http://schemas.microsoft.com/office/drawing/2014/main" id="{3C8BEC67-6D6A-46C3-8480-72A5FAE1ED21}"/>
              </a:ext>
            </a:extLst>
          </p:cNvPr>
          <p:cNvSpPr>
            <a:spLocks noGrp="1"/>
          </p:cNvSpPr>
          <p:nvPr>
            <p:ph sz="half" idx="14"/>
          </p:nvPr>
        </p:nvSpPr>
        <p:spPr bwMode="gray"/>
        <p:txBody>
          <a:bodyPr/>
          <a:lstStyle/>
          <a:p>
            <a:r>
              <a:rPr lang="en-US" dirty="0"/>
              <a:t>This is a placeholder text. This text can be replaced with your own text.</a:t>
            </a:r>
            <a:br>
              <a:rPr lang="en-US" dirty="0"/>
            </a:br>
            <a:r>
              <a:rPr lang="en-US" dirty="0"/>
              <a:t>The text demonstrates how your own text will look when you replace the placeholder with your own text.</a:t>
            </a:r>
          </a:p>
          <a:p>
            <a:r>
              <a:rPr lang="en-US" dirty="0"/>
              <a:t>If you don’t want to use the style and size of the fonts as used in this placeholder it is possible to replace it by selecting different options.</a:t>
            </a:r>
          </a:p>
          <a:p>
            <a:pPr lvl="1"/>
            <a:r>
              <a:rPr lang="en-US" dirty="0"/>
              <a:t>For replacing the placeholder text you need to click on the placeholder text and insert your own text.</a:t>
            </a:r>
          </a:p>
          <a:p>
            <a:pPr lvl="1"/>
            <a:r>
              <a:rPr lang="en-US" dirty="0"/>
              <a:t>Your inserted text will retain the same style and format as the placeholder text.</a:t>
            </a:r>
          </a:p>
        </p:txBody>
      </p:sp>
      <p:sp>
        <p:nvSpPr>
          <p:cNvPr id="11" name="Inhaltsplatzhalter 10">
            <a:extLst>
              <a:ext uri="{FF2B5EF4-FFF2-40B4-BE49-F238E27FC236}">
                <a16:creationId xmlns:a16="http://schemas.microsoft.com/office/drawing/2014/main" id="{8B04EDD1-358D-4027-BFEC-6B5E169C4073}"/>
              </a:ext>
            </a:extLst>
          </p:cNvPr>
          <p:cNvSpPr>
            <a:spLocks noGrp="1"/>
          </p:cNvSpPr>
          <p:nvPr>
            <p:ph sz="half" idx="2"/>
          </p:nvPr>
        </p:nvSpPr>
        <p:spPr bwMode="gray"/>
        <p:txBody>
          <a:bodyPr/>
          <a:lstStyle/>
          <a:p>
            <a:r>
              <a:rPr lang="en-US" dirty="0"/>
              <a:t>If you don’t want to use the style and size of the fonts as used in this placeholder it is possible to replace it by selecting different options.</a:t>
            </a:r>
          </a:p>
          <a:p>
            <a:pPr lvl="1"/>
            <a:r>
              <a:rPr lang="en-US" dirty="0"/>
              <a:t>For replacing the placeholder text you need to click on the placeholder text and insert your own text.</a:t>
            </a:r>
          </a:p>
          <a:p>
            <a:pPr lvl="1"/>
            <a:r>
              <a:rPr lang="en-US" dirty="0"/>
              <a:t>Your inserted text will retain the same style and format as the placeholder text.</a:t>
            </a:r>
          </a:p>
        </p:txBody>
      </p:sp>
      <p:sp>
        <p:nvSpPr>
          <p:cNvPr id="4" name="Datumsplatzhalter 3">
            <a:extLst>
              <a:ext uri="{FF2B5EF4-FFF2-40B4-BE49-F238E27FC236}">
                <a16:creationId xmlns:a16="http://schemas.microsoft.com/office/drawing/2014/main" id="{C043742F-EC04-4A78-B294-7C1636637DC6}"/>
              </a:ext>
            </a:extLst>
          </p:cNvPr>
          <p:cNvSpPr>
            <a:spLocks noGrp="1"/>
          </p:cNvSpPr>
          <p:nvPr>
            <p:ph type="dt" sz="half" idx="10"/>
          </p:nvPr>
        </p:nvSpPr>
        <p:spPr bwMode="gray"/>
        <p:txBody>
          <a:bodyPr/>
          <a:lstStyle/>
          <a:p>
            <a:fld id="{7C195D17-63E7-442D-AD78-D64C6A61740A}" type="datetime1">
              <a:rPr lang="en-US" smtClean="0"/>
              <a:t>10/28/2024</a:t>
            </a:fld>
            <a:endParaRPr lang="en-US" dirty="0"/>
          </a:p>
        </p:txBody>
      </p:sp>
      <p:sp>
        <p:nvSpPr>
          <p:cNvPr id="5" name="Fußzeilenplatzhalter 4">
            <a:extLst>
              <a:ext uri="{FF2B5EF4-FFF2-40B4-BE49-F238E27FC236}">
                <a16:creationId xmlns:a16="http://schemas.microsoft.com/office/drawing/2014/main" id="{FD27B200-85E3-413B-8E90-833570768A5C}"/>
              </a:ext>
            </a:extLst>
          </p:cNvPr>
          <p:cNvSpPr>
            <a:spLocks noGrp="1"/>
          </p:cNvSpPr>
          <p:nvPr>
            <p:ph type="ftr" sz="quarter" idx="11"/>
          </p:nvPr>
        </p:nvSpPr>
        <p:spPr bwMode="gray"/>
        <p:txBody>
          <a:bodyPr/>
          <a:lstStyle/>
          <a:p>
            <a:r>
              <a:rPr lang="en-US" dirty="0"/>
              <a:t>Presentation Title</a:t>
            </a:r>
          </a:p>
        </p:txBody>
      </p:sp>
      <p:sp>
        <p:nvSpPr>
          <p:cNvPr id="6" name="Foliennummernplatzhalter 5">
            <a:extLst>
              <a:ext uri="{FF2B5EF4-FFF2-40B4-BE49-F238E27FC236}">
                <a16:creationId xmlns:a16="http://schemas.microsoft.com/office/drawing/2014/main" id="{B3CF6705-A0A3-495F-BC01-A0189CD7D40D}"/>
              </a:ext>
            </a:extLst>
          </p:cNvPr>
          <p:cNvSpPr>
            <a:spLocks noGrp="1"/>
          </p:cNvSpPr>
          <p:nvPr>
            <p:ph type="sldNum" sz="quarter" idx="12"/>
          </p:nvPr>
        </p:nvSpPr>
        <p:spPr bwMode="gray"/>
        <p:txBody>
          <a:bodyPr/>
          <a:lstStyle/>
          <a:p>
            <a:fld id="{02CEFE82-39F2-4F47-8A0C-D5AB3496FA5C}" type="slidenum">
              <a:rPr lang="en-US" smtClean="0"/>
              <a:t>14</a:t>
            </a:fld>
            <a:endParaRPr lang="en-US" dirty="0"/>
          </a:p>
        </p:txBody>
      </p:sp>
      <p:sp>
        <p:nvSpPr>
          <p:cNvPr id="12" name="Textplatzhalter 11">
            <a:extLst>
              <a:ext uri="{FF2B5EF4-FFF2-40B4-BE49-F238E27FC236}">
                <a16:creationId xmlns:a16="http://schemas.microsoft.com/office/drawing/2014/main" id="{AA5BD638-B44F-4264-986E-DF45D685D708}"/>
              </a:ext>
            </a:extLst>
          </p:cNvPr>
          <p:cNvSpPr>
            <a:spLocks noGrp="1"/>
          </p:cNvSpPr>
          <p:nvPr>
            <p:ph type="body" sz="quarter" idx="13"/>
          </p:nvPr>
        </p:nvSpPr>
        <p:spPr bwMode="gray"/>
        <p:txBody>
          <a:bodyPr/>
          <a:lstStyle/>
          <a:p>
            <a:r>
              <a:rPr lang="en-US" dirty="0"/>
              <a:t>Enter your subtitle here</a:t>
            </a:r>
          </a:p>
        </p:txBody>
      </p:sp>
      <p:sp>
        <p:nvSpPr>
          <p:cNvPr id="9" name="Titel 8">
            <a:extLst>
              <a:ext uri="{FF2B5EF4-FFF2-40B4-BE49-F238E27FC236}">
                <a16:creationId xmlns:a16="http://schemas.microsoft.com/office/drawing/2014/main" id="{E5B4C3DD-C256-4E9C-BDA9-7E3550525AF9}"/>
              </a:ext>
            </a:extLst>
          </p:cNvPr>
          <p:cNvSpPr>
            <a:spLocks noGrp="1"/>
          </p:cNvSpPr>
          <p:nvPr>
            <p:ph type="title"/>
          </p:nvPr>
        </p:nvSpPr>
        <p:spPr bwMode="gray"/>
        <p:txBody>
          <a:bodyPr>
            <a:noAutofit/>
          </a:bodyPr>
          <a:lstStyle/>
          <a:p>
            <a:r>
              <a:rPr lang="en-US" dirty="0"/>
              <a:t>enter Your two-line</a:t>
            </a:r>
            <a:br>
              <a:rPr lang="en-US" dirty="0"/>
            </a:br>
            <a:r>
              <a:rPr lang="en-US" dirty="0"/>
              <a:t>title here</a:t>
            </a:r>
          </a:p>
        </p:txBody>
      </p:sp>
    </p:spTree>
    <p:extLst>
      <p:ext uri="{BB962C8B-B14F-4D97-AF65-F5344CB8AC3E}">
        <p14:creationId xmlns:p14="http://schemas.microsoft.com/office/powerpoint/2010/main" val="4055621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86E9049A-D22B-4851-90EF-EF58D2A75EB0}"/>
              </a:ext>
            </a:extLst>
          </p:cNvPr>
          <p:cNvSpPr>
            <a:spLocks noGrp="1"/>
          </p:cNvSpPr>
          <p:nvPr>
            <p:ph type="dt" sz="half" idx="10"/>
          </p:nvPr>
        </p:nvSpPr>
        <p:spPr bwMode="gray"/>
        <p:txBody>
          <a:bodyPr/>
          <a:lstStyle/>
          <a:p>
            <a:fld id="{5EFD787B-3329-42E4-A822-F3841F63EEAC}" type="datetime1">
              <a:rPr lang="en-US" smtClean="0"/>
              <a:t>10/28/2024</a:t>
            </a:fld>
            <a:endParaRPr lang="en-US" dirty="0"/>
          </a:p>
        </p:txBody>
      </p:sp>
      <p:sp>
        <p:nvSpPr>
          <p:cNvPr id="5" name="Fußzeilenplatzhalter 4">
            <a:extLst>
              <a:ext uri="{FF2B5EF4-FFF2-40B4-BE49-F238E27FC236}">
                <a16:creationId xmlns:a16="http://schemas.microsoft.com/office/drawing/2014/main" id="{71C392C5-817D-4480-9BE3-C03D2946E200}"/>
              </a:ext>
            </a:extLst>
          </p:cNvPr>
          <p:cNvSpPr>
            <a:spLocks noGrp="1"/>
          </p:cNvSpPr>
          <p:nvPr>
            <p:ph type="ftr" sz="quarter" idx="11"/>
          </p:nvPr>
        </p:nvSpPr>
        <p:spPr bwMode="gray"/>
        <p:txBody>
          <a:bodyPr/>
          <a:lstStyle/>
          <a:p>
            <a:r>
              <a:rPr lang="en-US" dirty="0"/>
              <a:t>Presentation Title</a:t>
            </a:r>
          </a:p>
        </p:txBody>
      </p:sp>
      <p:sp>
        <p:nvSpPr>
          <p:cNvPr id="6" name="Foliennummernplatzhalter 5">
            <a:extLst>
              <a:ext uri="{FF2B5EF4-FFF2-40B4-BE49-F238E27FC236}">
                <a16:creationId xmlns:a16="http://schemas.microsoft.com/office/drawing/2014/main" id="{DFCF5C45-4884-444C-9F99-B121A42461AB}"/>
              </a:ext>
            </a:extLst>
          </p:cNvPr>
          <p:cNvSpPr>
            <a:spLocks noGrp="1"/>
          </p:cNvSpPr>
          <p:nvPr>
            <p:ph type="sldNum" sz="quarter" idx="12"/>
          </p:nvPr>
        </p:nvSpPr>
        <p:spPr bwMode="gray"/>
        <p:txBody>
          <a:bodyPr/>
          <a:lstStyle/>
          <a:p>
            <a:fld id="{02CEFE82-39F2-4F47-8A0C-D5AB3496FA5C}" type="slidenum">
              <a:rPr lang="en-US" smtClean="0"/>
              <a:t>15</a:t>
            </a:fld>
            <a:endParaRPr lang="en-US" dirty="0"/>
          </a:p>
        </p:txBody>
      </p:sp>
      <p:sp>
        <p:nvSpPr>
          <p:cNvPr id="2" name="Textplatzhalter 1">
            <a:extLst>
              <a:ext uri="{FF2B5EF4-FFF2-40B4-BE49-F238E27FC236}">
                <a16:creationId xmlns:a16="http://schemas.microsoft.com/office/drawing/2014/main" id="{D4DADA59-FBD0-4F92-9C9A-3188615220B5}"/>
              </a:ext>
            </a:extLst>
          </p:cNvPr>
          <p:cNvSpPr>
            <a:spLocks noGrp="1"/>
          </p:cNvSpPr>
          <p:nvPr>
            <p:ph type="body" sz="quarter" idx="16"/>
          </p:nvPr>
        </p:nvSpPr>
        <p:spPr bwMode="gray">
          <a:solidFill>
            <a:schemeClr val="accent6">
              <a:alpha val="50000"/>
            </a:schemeClr>
          </a:solidFill>
        </p:spPr>
        <p:txBody>
          <a:bodyPr/>
          <a:lstStyle/>
          <a:p>
            <a:r>
              <a:rPr lang="en-US" dirty="0"/>
              <a:t>  </a:t>
            </a:r>
          </a:p>
        </p:txBody>
      </p:sp>
      <p:pic>
        <p:nvPicPr>
          <p:cNvPr id="26" name="Bildplatzhalter 11">
            <a:extLst>
              <a:ext uri="{FF2B5EF4-FFF2-40B4-BE49-F238E27FC236}">
                <a16:creationId xmlns:a16="http://schemas.microsoft.com/office/drawing/2014/main" id="{2ACCDB80-60C8-4087-8321-B8DF4EBC9BDA}"/>
              </a:ext>
            </a:extLst>
          </p:cNvPr>
          <p:cNvPicPr>
            <a:picLocks noGrp="1" noChangeAspect="1"/>
          </p:cNvPicPr>
          <p:nvPr>
            <p:ph type="pic" sz="quarter" idx="14"/>
          </p:nvPr>
        </p:nvPicPr>
        <p:blipFill rotWithShape="1">
          <a:blip r:embed="rId2" cstate="screen">
            <a:extLst>
              <a:ext uri="{28A0092B-C50C-407E-A947-70E740481C1C}">
                <a14:useLocalDpi xmlns:a14="http://schemas.microsoft.com/office/drawing/2010/main"/>
              </a:ext>
            </a:extLst>
          </a:blip>
          <a:srcRect/>
          <a:stretch/>
        </p:blipFill>
        <p:spPr bwMode="gray"/>
      </p:pic>
      <p:sp>
        <p:nvSpPr>
          <p:cNvPr id="20" name="Inhaltsplatzhalter 19">
            <a:extLst>
              <a:ext uri="{FF2B5EF4-FFF2-40B4-BE49-F238E27FC236}">
                <a16:creationId xmlns:a16="http://schemas.microsoft.com/office/drawing/2014/main" id="{22EC09A3-4589-4C31-8202-4878CDF2377D}"/>
              </a:ext>
            </a:extLst>
          </p:cNvPr>
          <p:cNvSpPr>
            <a:spLocks noGrp="1"/>
          </p:cNvSpPr>
          <p:nvPr>
            <p:ph sz="half" idx="1"/>
          </p:nvPr>
        </p:nvSpPr>
        <p:spPr bwMode="gray"/>
        <p:txBody>
          <a:bodyPr/>
          <a:lstStyle/>
          <a:p>
            <a:pPr marL="0" indent="0">
              <a:buNone/>
            </a:pPr>
            <a:r>
              <a:rPr lang="en-US" sz="2000" dirty="0">
                <a:solidFill>
                  <a:schemeClr val="accent3"/>
                </a:solidFill>
                <a:latin typeface="+mj-lt"/>
              </a:rPr>
              <a:t>This is a placeholder text. </a:t>
            </a:r>
            <a:br>
              <a:rPr lang="en-US" sz="2000" dirty="0">
                <a:solidFill>
                  <a:schemeClr val="accent3"/>
                </a:solidFill>
                <a:latin typeface="+mj-lt"/>
              </a:rPr>
            </a:br>
            <a:r>
              <a:rPr lang="en-US" sz="2000" dirty="0">
                <a:solidFill>
                  <a:schemeClr val="accent3"/>
                </a:solidFill>
                <a:latin typeface="+mj-lt"/>
              </a:rPr>
              <a:t>This text can be replaced with your own text. </a:t>
            </a:r>
          </a:p>
          <a:p>
            <a:endParaRPr lang="en-US" sz="2000" dirty="0">
              <a:solidFill>
                <a:schemeClr val="accent4"/>
              </a:solidFill>
            </a:endParaRPr>
          </a:p>
          <a:p>
            <a:r>
              <a:rPr lang="en-US" dirty="0"/>
              <a:t>If you don’t want to use the style and size of the fonts as used in this placeholder it is possible to replace it by selecting different options.</a:t>
            </a:r>
          </a:p>
          <a:p>
            <a:r>
              <a:rPr lang="en-US" dirty="0"/>
              <a:t>This is a placeholder text. This text can be</a:t>
            </a:r>
            <a:br>
              <a:rPr lang="en-US" dirty="0"/>
            </a:br>
            <a:r>
              <a:rPr lang="en-US" dirty="0"/>
              <a:t>replaced with your own text. </a:t>
            </a:r>
          </a:p>
          <a:p>
            <a:r>
              <a:rPr lang="en-US" dirty="0"/>
              <a:t>The text demonstrates how your own text will look when</a:t>
            </a:r>
            <a:br>
              <a:rPr lang="en-US" dirty="0"/>
            </a:br>
            <a:r>
              <a:rPr lang="en-US" dirty="0"/>
              <a:t>you replace the placeholder with your own text.</a:t>
            </a:r>
          </a:p>
        </p:txBody>
      </p:sp>
      <p:sp>
        <p:nvSpPr>
          <p:cNvPr id="21" name="Textplatzhalter 20">
            <a:extLst>
              <a:ext uri="{FF2B5EF4-FFF2-40B4-BE49-F238E27FC236}">
                <a16:creationId xmlns:a16="http://schemas.microsoft.com/office/drawing/2014/main" id="{C268F9A1-A38F-48CC-AD1F-D2D793AD2AA6}"/>
              </a:ext>
            </a:extLst>
          </p:cNvPr>
          <p:cNvSpPr>
            <a:spLocks noGrp="1"/>
          </p:cNvSpPr>
          <p:nvPr>
            <p:ph type="body" sz="quarter" idx="13"/>
          </p:nvPr>
        </p:nvSpPr>
        <p:spPr bwMode="gray"/>
        <p:txBody>
          <a:bodyPr/>
          <a:lstStyle/>
          <a:p>
            <a:r>
              <a:rPr lang="en-US" dirty="0"/>
              <a:t>Enter your subtitle here</a:t>
            </a:r>
          </a:p>
        </p:txBody>
      </p:sp>
      <p:sp>
        <p:nvSpPr>
          <p:cNvPr id="19" name="Titel 18">
            <a:extLst>
              <a:ext uri="{FF2B5EF4-FFF2-40B4-BE49-F238E27FC236}">
                <a16:creationId xmlns:a16="http://schemas.microsoft.com/office/drawing/2014/main" id="{39A329B1-3ECB-4256-8682-81A88CD886D9}"/>
              </a:ext>
            </a:extLst>
          </p:cNvPr>
          <p:cNvSpPr>
            <a:spLocks noGrp="1"/>
          </p:cNvSpPr>
          <p:nvPr>
            <p:ph type="title"/>
          </p:nvPr>
        </p:nvSpPr>
        <p:spPr bwMode="gray">
          <a:xfrm>
            <a:off x="541200" y="435600"/>
            <a:ext cx="11109600" cy="864000"/>
          </a:xfrm>
        </p:spPr>
        <p:txBody>
          <a:bodyPr>
            <a:noAutofit/>
          </a:bodyPr>
          <a:lstStyle/>
          <a:p>
            <a:r>
              <a:rPr lang="en-US" dirty="0"/>
              <a:t>enter Your two-line</a:t>
            </a:r>
            <a:br>
              <a:rPr lang="en-US" dirty="0"/>
            </a:br>
            <a:r>
              <a:rPr lang="en-US" dirty="0"/>
              <a:t>title here</a:t>
            </a:r>
          </a:p>
        </p:txBody>
      </p:sp>
    </p:spTree>
    <p:extLst>
      <p:ext uri="{BB962C8B-B14F-4D97-AF65-F5344CB8AC3E}">
        <p14:creationId xmlns:p14="http://schemas.microsoft.com/office/powerpoint/2010/main" val="1037784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Bildplatzhalter 21">
            <a:extLst>
              <a:ext uri="{FF2B5EF4-FFF2-40B4-BE49-F238E27FC236}">
                <a16:creationId xmlns:a16="http://schemas.microsoft.com/office/drawing/2014/main" id="{9ED3B7E8-6145-4105-BF00-FCED394E6C3D}"/>
              </a:ext>
            </a:extLst>
          </p:cNvPr>
          <p:cNvPicPr>
            <a:picLocks noGrp="1" noChangeAspect="1"/>
          </p:cNvPicPr>
          <p:nvPr>
            <p:ph type="pic" sz="quarter" idx="15"/>
          </p:nvPr>
        </p:nvPicPr>
        <p:blipFill rotWithShape="1">
          <a:blip r:embed="rId2" cstate="screen">
            <a:extLst>
              <a:ext uri="{28A0092B-C50C-407E-A947-70E740481C1C}">
                <a14:useLocalDpi xmlns:a14="http://schemas.microsoft.com/office/drawing/2010/main"/>
              </a:ext>
            </a:extLst>
          </a:blip>
          <a:srcRect/>
          <a:stretch/>
        </p:blipFill>
        <p:spPr bwMode="gray">
          <a:xfrm>
            <a:off x="0" y="3818113"/>
            <a:ext cx="12192000" cy="2365200"/>
          </a:xfrm>
        </p:spPr>
      </p:pic>
      <p:sp>
        <p:nvSpPr>
          <p:cNvPr id="3" name="Textplatzhalter 2">
            <a:extLst>
              <a:ext uri="{FF2B5EF4-FFF2-40B4-BE49-F238E27FC236}">
                <a16:creationId xmlns:a16="http://schemas.microsoft.com/office/drawing/2014/main" id="{85C02DFF-443A-4DB7-9A39-57BA2CDDE79E}"/>
              </a:ext>
            </a:extLst>
          </p:cNvPr>
          <p:cNvSpPr>
            <a:spLocks noGrp="1" noChangeAspect="1"/>
          </p:cNvSpPr>
          <p:nvPr>
            <p:ph type="body" sz="quarter" idx="18"/>
          </p:nvPr>
        </p:nvSpPr>
        <p:spPr bwMode="gray">
          <a:solidFill>
            <a:schemeClr val="accent3">
              <a:alpha val="80000"/>
            </a:schemeClr>
          </a:solidFill>
        </p:spPr>
        <p:txBody>
          <a:bodyPr/>
          <a:lstStyle/>
          <a:p>
            <a:endParaRPr lang="en-US" dirty="0"/>
          </a:p>
          <a:p>
            <a:br>
              <a:rPr lang="en-US" dirty="0"/>
            </a:br>
            <a:r>
              <a:rPr lang="en-US" dirty="0"/>
              <a:t>This text can be</a:t>
            </a:r>
            <a:br>
              <a:rPr lang="en-US" dirty="0"/>
            </a:br>
            <a:r>
              <a:rPr lang="en-US" dirty="0"/>
              <a:t>replaced with your own text. </a:t>
            </a:r>
          </a:p>
        </p:txBody>
      </p:sp>
      <p:sp>
        <p:nvSpPr>
          <p:cNvPr id="4" name="Datumsplatzhalter 3">
            <a:extLst>
              <a:ext uri="{FF2B5EF4-FFF2-40B4-BE49-F238E27FC236}">
                <a16:creationId xmlns:a16="http://schemas.microsoft.com/office/drawing/2014/main" id="{EE856923-2B2F-4879-9E0F-4E3117ABCEE1}"/>
              </a:ext>
            </a:extLst>
          </p:cNvPr>
          <p:cNvSpPr>
            <a:spLocks noGrp="1"/>
          </p:cNvSpPr>
          <p:nvPr>
            <p:ph type="dt" sz="half" idx="10"/>
          </p:nvPr>
        </p:nvSpPr>
        <p:spPr bwMode="gray"/>
        <p:txBody>
          <a:bodyPr/>
          <a:lstStyle/>
          <a:p>
            <a:fld id="{6C64AD8F-5042-4EEE-9FB6-FE224C42413D}" type="datetime1">
              <a:rPr lang="en-US" smtClean="0"/>
              <a:t>10/28/2024</a:t>
            </a:fld>
            <a:endParaRPr lang="en-US" dirty="0"/>
          </a:p>
        </p:txBody>
      </p:sp>
      <p:sp>
        <p:nvSpPr>
          <p:cNvPr id="5" name="Fußzeilenplatzhalter 4">
            <a:extLst>
              <a:ext uri="{FF2B5EF4-FFF2-40B4-BE49-F238E27FC236}">
                <a16:creationId xmlns:a16="http://schemas.microsoft.com/office/drawing/2014/main" id="{CD4DFADB-9545-40F9-8AC1-5FD9788D1ADD}"/>
              </a:ext>
            </a:extLst>
          </p:cNvPr>
          <p:cNvSpPr>
            <a:spLocks noGrp="1"/>
          </p:cNvSpPr>
          <p:nvPr>
            <p:ph type="ftr" sz="quarter" idx="11"/>
          </p:nvPr>
        </p:nvSpPr>
        <p:spPr bwMode="gray"/>
        <p:txBody>
          <a:bodyPr/>
          <a:lstStyle/>
          <a:p>
            <a:r>
              <a:rPr lang="en-US" dirty="0"/>
              <a:t>Presentation Title</a:t>
            </a:r>
          </a:p>
        </p:txBody>
      </p:sp>
      <p:sp>
        <p:nvSpPr>
          <p:cNvPr id="6" name="Foliennummernplatzhalter 5">
            <a:extLst>
              <a:ext uri="{FF2B5EF4-FFF2-40B4-BE49-F238E27FC236}">
                <a16:creationId xmlns:a16="http://schemas.microsoft.com/office/drawing/2014/main" id="{84359990-9914-4F8B-B90E-4498763C4C37}"/>
              </a:ext>
            </a:extLst>
          </p:cNvPr>
          <p:cNvSpPr>
            <a:spLocks noGrp="1"/>
          </p:cNvSpPr>
          <p:nvPr>
            <p:ph type="sldNum" sz="quarter" idx="12"/>
          </p:nvPr>
        </p:nvSpPr>
        <p:spPr bwMode="gray"/>
        <p:txBody>
          <a:bodyPr/>
          <a:lstStyle/>
          <a:p>
            <a:fld id="{7BCA1BF1-C48D-4798-80FC-6FB421C94EB6}" type="slidenum">
              <a:rPr lang="en-US" smtClean="0"/>
              <a:pPr/>
              <a:t>16</a:t>
            </a:fld>
            <a:endParaRPr lang="en-US" dirty="0"/>
          </a:p>
        </p:txBody>
      </p:sp>
      <p:sp>
        <p:nvSpPr>
          <p:cNvPr id="7" name="Textplatzhalter 6">
            <a:extLst>
              <a:ext uri="{FF2B5EF4-FFF2-40B4-BE49-F238E27FC236}">
                <a16:creationId xmlns:a16="http://schemas.microsoft.com/office/drawing/2014/main" id="{F12DCB1D-5642-415F-9AAB-5C7BBB31C988}"/>
              </a:ext>
            </a:extLst>
          </p:cNvPr>
          <p:cNvSpPr>
            <a:spLocks noGrp="1"/>
          </p:cNvSpPr>
          <p:nvPr>
            <p:ph type="body" sz="quarter" idx="13"/>
          </p:nvPr>
        </p:nvSpPr>
        <p:spPr bwMode="gray"/>
        <p:txBody>
          <a:bodyPr/>
          <a:lstStyle/>
          <a:p>
            <a:r>
              <a:rPr lang="en-US" dirty="0"/>
              <a:t>Enter your subtitle here</a:t>
            </a:r>
          </a:p>
        </p:txBody>
      </p:sp>
      <p:sp>
        <p:nvSpPr>
          <p:cNvPr id="8" name="Titel 7">
            <a:extLst>
              <a:ext uri="{FF2B5EF4-FFF2-40B4-BE49-F238E27FC236}">
                <a16:creationId xmlns:a16="http://schemas.microsoft.com/office/drawing/2014/main" id="{39E9EFCE-7AC9-4D10-BC21-4868F11C2FC9}"/>
              </a:ext>
            </a:extLst>
          </p:cNvPr>
          <p:cNvSpPr>
            <a:spLocks noGrp="1"/>
          </p:cNvSpPr>
          <p:nvPr>
            <p:ph type="title"/>
          </p:nvPr>
        </p:nvSpPr>
        <p:spPr bwMode="gray">
          <a:xfrm>
            <a:off x="541200" y="435600"/>
            <a:ext cx="11109600" cy="864000"/>
          </a:xfrm>
        </p:spPr>
        <p:txBody>
          <a:bodyPr>
            <a:noAutofit/>
          </a:bodyPr>
          <a:lstStyle/>
          <a:p>
            <a:r>
              <a:rPr lang="en-US" dirty="0"/>
              <a:t>enter Your two-line</a:t>
            </a:r>
            <a:br>
              <a:rPr lang="en-US" dirty="0"/>
            </a:br>
            <a:r>
              <a:rPr lang="en-US" dirty="0"/>
              <a:t>title here</a:t>
            </a:r>
          </a:p>
        </p:txBody>
      </p:sp>
      <p:sp>
        <p:nvSpPr>
          <p:cNvPr id="9" name="Inhaltsplatzhalter 8">
            <a:extLst>
              <a:ext uri="{FF2B5EF4-FFF2-40B4-BE49-F238E27FC236}">
                <a16:creationId xmlns:a16="http://schemas.microsoft.com/office/drawing/2014/main" id="{09A14B42-3EAF-4A62-AD99-83F87D994AF4}"/>
              </a:ext>
            </a:extLst>
          </p:cNvPr>
          <p:cNvSpPr>
            <a:spLocks noGrp="1"/>
          </p:cNvSpPr>
          <p:nvPr>
            <p:ph idx="1"/>
          </p:nvPr>
        </p:nvSpPr>
        <p:spPr bwMode="gray"/>
        <p:txBody>
          <a:bodyPr/>
          <a:lstStyle/>
          <a:p>
            <a:pPr marL="0" indent="0">
              <a:buNone/>
            </a:pPr>
            <a:r>
              <a:rPr lang="en-US" sz="2000" dirty="0">
                <a:solidFill>
                  <a:schemeClr val="accent3"/>
                </a:solidFill>
                <a:latin typeface="+mj-lt"/>
              </a:rPr>
              <a:t>This is a placeholder text.</a:t>
            </a:r>
          </a:p>
          <a:p>
            <a:pPr marL="0" indent="0">
              <a:buNone/>
            </a:pPr>
            <a:r>
              <a:rPr lang="en-US" dirty="0"/>
              <a:t>This text can be replaced with your own text. The text demonstrates how your own text will look when you replace the placeholder with your own text. If you don’t want to use the style and size of the fonts as used in this placeholder it is possible to replace it by selecting different options.</a:t>
            </a:r>
          </a:p>
        </p:txBody>
      </p:sp>
      <p:sp>
        <p:nvSpPr>
          <p:cNvPr id="18" name="Grafik 16">
            <a:extLst>
              <a:ext uri="{FF2B5EF4-FFF2-40B4-BE49-F238E27FC236}">
                <a16:creationId xmlns:a16="http://schemas.microsoft.com/office/drawing/2014/main" id="{523BA38C-52F8-4737-82FB-DDFFEF3DEE44}"/>
              </a:ext>
            </a:extLst>
          </p:cNvPr>
          <p:cNvSpPr>
            <a:spLocks noChangeAspect="1"/>
          </p:cNvSpPr>
          <p:nvPr/>
        </p:nvSpPr>
        <p:spPr bwMode="gray">
          <a:xfrm>
            <a:off x="8402423" y="4162450"/>
            <a:ext cx="337717" cy="536438"/>
          </a:xfrm>
          <a:custGeom>
            <a:avLst/>
            <a:gdLst>
              <a:gd name="connsiteX0" fmla="*/ 403722 w 403898"/>
              <a:gd name="connsiteY0" fmla="*/ 436409 h 641561"/>
              <a:gd name="connsiteX1" fmla="*/ 403722 w 403898"/>
              <a:gd name="connsiteY1" fmla="*/ 628464 h 641561"/>
              <a:gd name="connsiteX2" fmla="*/ 390294 w 403898"/>
              <a:gd name="connsiteY2" fmla="*/ 641538 h 641561"/>
              <a:gd name="connsiteX3" fmla="*/ 326334 w 403898"/>
              <a:gd name="connsiteY3" fmla="*/ 640478 h 641561"/>
              <a:gd name="connsiteX4" fmla="*/ 258311 w 403898"/>
              <a:gd name="connsiteY4" fmla="*/ 641362 h 641561"/>
              <a:gd name="connsiteX5" fmla="*/ 217321 w 403898"/>
              <a:gd name="connsiteY5" fmla="*/ 640655 h 641561"/>
              <a:gd name="connsiteX6" fmla="*/ 178450 w 403898"/>
              <a:gd name="connsiteY6" fmla="*/ 641008 h 641561"/>
              <a:gd name="connsiteX7" fmla="*/ 140287 w 403898"/>
              <a:gd name="connsiteY7" fmla="*/ 641362 h 641561"/>
              <a:gd name="connsiteX8" fmla="*/ 91699 w 403898"/>
              <a:gd name="connsiteY8" fmla="*/ 641362 h 641561"/>
              <a:gd name="connsiteX9" fmla="*/ 50708 w 403898"/>
              <a:gd name="connsiteY9" fmla="*/ 640831 h 641561"/>
              <a:gd name="connsiteX10" fmla="*/ 10424 w 403898"/>
              <a:gd name="connsiteY10" fmla="*/ 641362 h 641561"/>
              <a:gd name="connsiteX11" fmla="*/ 0 w 403898"/>
              <a:gd name="connsiteY11" fmla="*/ 631467 h 641561"/>
              <a:gd name="connsiteX12" fmla="*/ 0 w 403898"/>
              <a:gd name="connsiteY12" fmla="*/ 608498 h 641561"/>
              <a:gd name="connsiteX13" fmla="*/ 9718 w 403898"/>
              <a:gd name="connsiteY13" fmla="*/ 598604 h 641561"/>
              <a:gd name="connsiteX14" fmla="*/ 51415 w 403898"/>
              <a:gd name="connsiteY14" fmla="*/ 598427 h 641561"/>
              <a:gd name="connsiteX15" fmla="*/ 61132 w 403898"/>
              <a:gd name="connsiteY15" fmla="*/ 588710 h 641561"/>
              <a:gd name="connsiteX16" fmla="*/ 61309 w 403898"/>
              <a:gd name="connsiteY16" fmla="*/ 544892 h 641561"/>
              <a:gd name="connsiteX17" fmla="*/ 71910 w 403898"/>
              <a:gd name="connsiteY17" fmla="*/ 534468 h 641561"/>
              <a:gd name="connsiteX18" fmla="*/ 209723 w 403898"/>
              <a:gd name="connsiteY18" fmla="*/ 534468 h 641561"/>
              <a:gd name="connsiteX19" fmla="*/ 219794 w 403898"/>
              <a:gd name="connsiteY19" fmla="*/ 544539 h 641561"/>
              <a:gd name="connsiteX20" fmla="*/ 219794 w 403898"/>
              <a:gd name="connsiteY20" fmla="*/ 589063 h 641561"/>
              <a:gd name="connsiteX21" fmla="*/ 229335 w 403898"/>
              <a:gd name="connsiteY21" fmla="*/ 598604 h 641561"/>
              <a:gd name="connsiteX22" fmla="*/ 349127 w 403898"/>
              <a:gd name="connsiteY22" fmla="*/ 598604 h 641561"/>
              <a:gd name="connsiteX23" fmla="*/ 359551 w 403898"/>
              <a:gd name="connsiteY23" fmla="*/ 589063 h 641561"/>
              <a:gd name="connsiteX24" fmla="*/ 360081 w 403898"/>
              <a:gd name="connsiteY24" fmla="*/ 544716 h 641561"/>
              <a:gd name="connsiteX25" fmla="*/ 360081 w 403898"/>
              <a:gd name="connsiteY25" fmla="*/ 500368 h 641561"/>
              <a:gd name="connsiteX26" fmla="*/ 359551 w 403898"/>
              <a:gd name="connsiteY26" fmla="*/ 457257 h 641561"/>
              <a:gd name="connsiteX27" fmla="*/ 359374 w 403898"/>
              <a:gd name="connsiteY27" fmla="*/ 425984 h 641561"/>
              <a:gd name="connsiteX28" fmla="*/ 360258 w 403898"/>
              <a:gd name="connsiteY28" fmla="*/ 358668 h 641561"/>
              <a:gd name="connsiteX29" fmla="*/ 359551 w 403898"/>
              <a:gd name="connsiteY29" fmla="*/ 316264 h 641561"/>
              <a:gd name="connsiteX30" fmla="*/ 359904 w 403898"/>
              <a:gd name="connsiteY30" fmla="*/ 280220 h 641561"/>
              <a:gd name="connsiteX31" fmla="*/ 351777 w 403898"/>
              <a:gd name="connsiteY31" fmla="*/ 271209 h 641561"/>
              <a:gd name="connsiteX32" fmla="*/ 277923 w 403898"/>
              <a:gd name="connsiteY32" fmla="*/ 271209 h 641561"/>
              <a:gd name="connsiteX33" fmla="*/ 273329 w 403898"/>
              <a:gd name="connsiteY33" fmla="*/ 279337 h 641561"/>
              <a:gd name="connsiteX34" fmla="*/ 253011 w 403898"/>
              <a:gd name="connsiteY34" fmla="*/ 435348 h 641561"/>
              <a:gd name="connsiteX35" fmla="*/ 73324 w 403898"/>
              <a:gd name="connsiteY35" fmla="*/ 463971 h 641561"/>
              <a:gd name="connsiteX36" fmla="*/ 5301 w 403898"/>
              <a:gd name="connsiteY36" fmla="*/ 355664 h 641561"/>
              <a:gd name="connsiteX37" fmla="*/ 38517 w 403898"/>
              <a:gd name="connsiteY37" fmla="*/ 249831 h 641561"/>
              <a:gd name="connsiteX38" fmla="*/ 43287 w 403898"/>
              <a:gd name="connsiteY38" fmla="*/ 229512 h 641561"/>
              <a:gd name="connsiteX39" fmla="*/ 10071 w 403898"/>
              <a:gd name="connsiteY39" fmla="*/ 71910 h 641561"/>
              <a:gd name="connsiteX40" fmla="*/ 7244 w 403898"/>
              <a:gd name="connsiteY40" fmla="*/ 6714 h 641561"/>
              <a:gd name="connsiteX41" fmla="*/ 16432 w 403898"/>
              <a:gd name="connsiteY41" fmla="*/ 0 h 641561"/>
              <a:gd name="connsiteX42" fmla="*/ 84631 w 403898"/>
              <a:gd name="connsiteY42" fmla="*/ 0 h 641561"/>
              <a:gd name="connsiteX43" fmla="*/ 270502 w 403898"/>
              <a:gd name="connsiteY43" fmla="*/ 0 h 641561"/>
              <a:gd name="connsiteX44" fmla="*/ 282870 w 403898"/>
              <a:gd name="connsiteY44" fmla="*/ 12191 h 641561"/>
              <a:gd name="connsiteX45" fmla="*/ 268029 w 403898"/>
              <a:gd name="connsiteY45" fmla="*/ 129686 h 641561"/>
              <a:gd name="connsiteX46" fmla="*/ 248594 w 403898"/>
              <a:gd name="connsiteY46" fmla="*/ 220148 h 641561"/>
              <a:gd name="connsiteX47" fmla="*/ 256544 w 403898"/>
              <a:gd name="connsiteY47" fmla="*/ 230572 h 641561"/>
              <a:gd name="connsiteX48" fmla="*/ 296828 w 403898"/>
              <a:gd name="connsiteY48" fmla="*/ 230572 h 641561"/>
              <a:gd name="connsiteX49" fmla="*/ 339939 w 403898"/>
              <a:gd name="connsiteY49" fmla="*/ 230572 h 641561"/>
              <a:gd name="connsiteX50" fmla="*/ 384463 w 403898"/>
              <a:gd name="connsiteY50" fmla="*/ 230219 h 641561"/>
              <a:gd name="connsiteX51" fmla="*/ 385170 w 403898"/>
              <a:gd name="connsiteY51" fmla="*/ 230219 h 641561"/>
              <a:gd name="connsiteX52" fmla="*/ 403898 w 403898"/>
              <a:gd name="connsiteY52" fmla="*/ 247710 h 641561"/>
              <a:gd name="connsiteX53" fmla="*/ 403898 w 403898"/>
              <a:gd name="connsiteY53" fmla="*/ 342413 h 641561"/>
              <a:gd name="connsiteX54" fmla="*/ 403722 w 403898"/>
              <a:gd name="connsiteY54" fmla="*/ 436409 h 641561"/>
              <a:gd name="connsiteX55" fmla="*/ 146824 w 403898"/>
              <a:gd name="connsiteY55" fmla="*/ 272800 h 641561"/>
              <a:gd name="connsiteX56" fmla="*/ 146824 w 403898"/>
              <a:gd name="connsiteY56" fmla="*/ 272800 h 641561"/>
              <a:gd name="connsiteX57" fmla="*/ 87635 w 403898"/>
              <a:gd name="connsiteY57" fmla="*/ 272623 h 641561"/>
              <a:gd name="connsiteX58" fmla="*/ 68200 w 403898"/>
              <a:gd name="connsiteY58" fmla="*/ 282340 h 641561"/>
              <a:gd name="connsiteX59" fmla="*/ 78271 w 403898"/>
              <a:gd name="connsiteY59" fmla="*/ 413263 h 641561"/>
              <a:gd name="connsiteX60" fmla="*/ 217497 w 403898"/>
              <a:gd name="connsiteY60" fmla="*/ 410436 h 641561"/>
              <a:gd name="connsiteX61" fmla="*/ 222621 w 403898"/>
              <a:gd name="connsiteY61" fmla="*/ 280750 h 641561"/>
              <a:gd name="connsiteX62" fmla="*/ 206013 w 403898"/>
              <a:gd name="connsiteY62" fmla="*/ 272800 h 641561"/>
              <a:gd name="connsiteX63" fmla="*/ 146824 w 403898"/>
              <a:gd name="connsiteY63" fmla="*/ 272800 h 641561"/>
              <a:gd name="connsiteX64" fmla="*/ 193468 w 403898"/>
              <a:gd name="connsiteY64" fmla="*/ 230925 h 641561"/>
              <a:gd name="connsiteX65" fmla="*/ 204069 w 403898"/>
              <a:gd name="connsiteY65" fmla="*/ 221738 h 641561"/>
              <a:gd name="connsiteX66" fmla="*/ 236403 w 403898"/>
              <a:gd name="connsiteY66" fmla="*/ 69260 h 641561"/>
              <a:gd name="connsiteX67" fmla="*/ 227215 w 403898"/>
              <a:gd name="connsiteY67" fmla="*/ 58482 h 641561"/>
              <a:gd name="connsiteX68" fmla="*/ 62899 w 403898"/>
              <a:gd name="connsiteY68" fmla="*/ 58482 h 641561"/>
              <a:gd name="connsiteX69" fmla="*/ 53888 w 403898"/>
              <a:gd name="connsiteY69" fmla="*/ 69790 h 641561"/>
              <a:gd name="connsiteX70" fmla="*/ 85691 w 403898"/>
              <a:gd name="connsiteY70" fmla="*/ 221031 h 641561"/>
              <a:gd name="connsiteX71" fmla="*/ 98413 w 403898"/>
              <a:gd name="connsiteY71" fmla="*/ 231102 h 641561"/>
              <a:gd name="connsiteX72" fmla="*/ 193468 w 403898"/>
              <a:gd name="connsiteY72" fmla="*/ 230925 h 641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03898" h="641561">
                <a:moveTo>
                  <a:pt x="403722" y="436409"/>
                </a:moveTo>
                <a:cubicBezTo>
                  <a:pt x="403722" y="500368"/>
                  <a:pt x="403722" y="564504"/>
                  <a:pt x="403722" y="628464"/>
                </a:cubicBezTo>
                <a:cubicBezTo>
                  <a:pt x="403722" y="641185"/>
                  <a:pt x="403192" y="641715"/>
                  <a:pt x="390294" y="641538"/>
                </a:cubicBezTo>
                <a:cubicBezTo>
                  <a:pt x="368915" y="641362"/>
                  <a:pt x="347713" y="640478"/>
                  <a:pt x="326334" y="640478"/>
                </a:cubicBezTo>
                <a:cubicBezTo>
                  <a:pt x="303719" y="640478"/>
                  <a:pt x="281103" y="641185"/>
                  <a:pt x="258311" y="641362"/>
                </a:cubicBezTo>
                <a:cubicBezTo>
                  <a:pt x="244707" y="641362"/>
                  <a:pt x="231102" y="640831"/>
                  <a:pt x="217321" y="640655"/>
                </a:cubicBezTo>
                <a:cubicBezTo>
                  <a:pt x="204423" y="640655"/>
                  <a:pt x="191348" y="640831"/>
                  <a:pt x="178450" y="641008"/>
                </a:cubicBezTo>
                <a:cubicBezTo>
                  <a:pt x="165729" y="641185"/>
                  <a:pt x="153008" y="641362"/>
                  <a:pt x="140287" y="641362"/>
                </a:cubicBezTo>
                <a:cubicBezTo>
                  <a:pt x="124032" y="641362"/>
                  <a:pt x="107954" y="641538"/>
                  <a:pt x="91699" y="641362"/>
                </a:cubicBezTo>
                <a:cubicBezTo>
                  <a:pt x="78094" y="641185"/>
                  <a:pt x="64489" y="640831"/>
                  <a:pt x="50708" y="640831"/>
                </a:cubicBezTo>
                <a:cubicBezTo>
                  <a:pt x="37280" y="640831"/>
                  <a:pt x="23852" y="640831"/>
                  <a:pt x="10424" y="641362"/>
                </a:cubicBezTo>
                <a:cubicBezTo>
                  <a:pt x="1767" y="641715"/>
                  <a:pt x="177" y="640655"/>
                  <a:pt x="0" y="631467"/>
                </a:cubicBezTo>
                <a:cubicBezTo>
                  <a:pt x="0" y="623870"/>
                  <a:pt x="0" y="616272"/>
                  <a:pt x="0" y="608498"/>
                </a:cubicBezTo>
                <a:cubicBezTo>
                  <a:pt x="177" y="600018"/>
                  <a:pt x="1237" y="598781"/>
                  <a:pt x="9718" y="598604"/>
                </a:cubicBezTo>
                <a:cubicBezTo>
                  <a:pt x="23676" y="598427"/>
                  <a:pt x="37634" y="598604"/>
                  <a:pt x="51415" y="598427"/>
                </a:cubicBezTo>
                <a:cubicBezTo>
                  <a:pt x="59719" y="598427"/>
                  <a:pt x="61132" y="597014"/>
                  <a:pt x="61132" y="588710"/>
                </a:cubicBezTo>
                <a:cubicBezTo>
                  <a:pt x="61309" y="574045"/>
                  <a:pt x="61132" y="559557"/>
                  <a:pt x="61309" y="544892"/>
                </a:cubicBezTo>
                <a:cubicBezTo>
                  <a:pt x="61309" y="535705"/>
                  <a:pt x="62546" y="534468"/>
                  <a:pt x="71910" y="534468"/>
                </a:cubicBezTo>
                <a:cubicBezTo>
                  <a:pt x="117848" y="534468"/>
                  <a:pt x="163786" y="534468"/>
                  <a:pt x="209723" y="534468"/>
                </a:cubicBezTo>
                <a:cubicBezTo>
                  <a:pt x="218557" y="534468"/>
                  <a:pt x="219794" y="535705"/>
                  <a:pt x="219794" y="544539"/>
                </a:cubicBezTo>
                <a:cubicBezTo>
                  <a:pt x="219971" y="559380"/>
                  <a:pt x="219971" y="574222"/>
                  <a:pt x="219794" y="589063"/>
                </a:cubicBezTo>
                <a:cubicBezTo>
                  <a:pt x="219618" y="595954"/>
                  <a:pt x="222621" y="598604"/>
                  <a:pt x="229335" y="598604"/>
                </a:cubicBezTo>
                <a:cubicBezTo>
                  <a:pt x="269266" y="598427"/>
                  <a:pt x="309196" y="598427"/>
                  <a:pt x="349127" y="598604"/>
                </a:cubicBezTo>
                <a:cubicBezTo>
                  <a:pt x="356194" y="598604"/>
                  <a:pt x="359551" y="595954"/>
                  <a:pt x="359551" y="589063"/>
                </a:cubicBezTo>
                <a:cubicBezTo>
                  <a:pt x="359728" y="574222"/>
                  <a:pt x="360081" y="559380"/>
                  <a:pt x="360081" y="544716"/>
                </a:cubicBezTo>
                <a:cubicBezTo>
                  <a:pt x="360258" y="529874"/>
                  <a:pt x="360258" y="515209"/>
                  <a:pt x="360081" y="500368"/>
                </a:cubicBezTo>
                <a:cubicBezTo>
                  <a:pt x="360081" y="486057"/>
                  <a:pt x="359728" y="471745"/>
                  <a:pt x="359551" y="457257"/>
                </a:cubicBezTo>
                <a:cubicBezTo>
                  <a:pt x="359374" y="446833"/>
                  <a:pt x="359198" y="436409"/>
                  <a:pt x="359374" y="425984"/>
                </a:cubicBezTo>
                <a:cubicBezTo>
                  <a:pt x="359551" y="403545"/>
                  <a:pt x="360081" y="381107"/>
                  <a:pt x="360258" y="358668"/>
                </a:cubicBezTo>
                <a:cubicBezTo>
                  <a:pt x="360258" y="344533"/>
                  <a:pt x="359728" y="330398"/>
                  <a:pt x="359551" y="316264"/>
                </a:cubicBezTo>
                <a:cubicBezTo>
                  <a:pt x="359551" y="304249"/>
                  <a:pt x="359374" y="292235"/>
                  <a:pt x="359904" y="280220"/>
                </a:cubicBezTo>
                <a:cubicBezTo>
                  <a:pt x="360258" y="273860"/>
                  <a:pt x="357961" y="271209"/>
                  <a:pt x="351777" y="271209"/>
                </a:cubicBezTo>
                <a:cubicBezTo>
                  <a:pt x="327218" y="271209"/>
                  <a:pt x="302659" y="271209"/>
                  <a:pt x="277923" y="271209"/>
                </a:cubicBezTo>
                <a:cubicBezTo>
                  <a:pt x="271032" y="271209"/>
                  <a:pt x="270149" y="272976"/>
                  <a:pt x="273329" y="279337"/>
                </a:cubicBezTo>
                <a:cubicBezTo>
                  <a:pt x="298772" y="331635"/>
                  <a:pt x="290644" y="391531"/>
                  <a:pt x="253011" y="435348"/>
                </a:cubicBezTo>
                <a:cubicBezTo>
                  <a:pt x="210960" y="484290"/>
                  <a:pt x="135693" y="501605"/>
                  <a:pt x="73324" y="463971"/>
                </a:cubicBezTo>
                <a:cubicBezTo>
                  <a:pt x="33040" y="439766"/>
                  <a:pt x="9894" y="403015"/>
                  <a:pt x="5301" y="355664"/>
                </a:cubicBezTo>
                <a:cubicBezTo>
                  <a:pt x="1413" y="315734"/>
                  <a:pt x="12545" y="280397"/>
                  <a:pt x="38517" y="249831"/>
                </a:cubicBezTo>
                <a:cubicBezTo>
                  <a:pt x="43994" y="243470"/>
                  <a:pt x="44878" y="237463"/>
                  <a:pt x="43287" y="229512"/>
                </a:cubicBezTo>
                <a:cubicBezTo>
                  <a:pt x="31803" y="177214"/>
                  <a:pt x="19789" y="124739"/>
                  <a:pt x="10071" y="71910"/>
                </a:cubicBezTo>
                <a:cubicBezTo>
                  <a:pt x="6184" y="50708"/>
                  <a:pt x="7774" y="28623"/>
                  <a:pt x="7244" y="6714"/>
                </a:cubicBezTo>
                <a:cubicBezTo>
                  <a:pt x="7067" y="530"/>
                  <a:pt x="11661" y="0"/>
                  <a:pt x="16432" y="0"/>
                </a:cubicBezTo>
                <a:cubicBezTo>
                  <a:pt x="39047" y="0"/>
                  <a:pt x="61839" y="0"/>
                  <a:pt x="84631" y="0"/>
                </a:cubicBezTo>
                <a:cubicBezTo>
                  <a:pt x="146647" y="0"/>
                  <a:pt x="208487" y="0"/>
                  <a:pt x="270502" y="0"/>
                </a:cubicBezTo>
                <a:cubicBezTo>
                  <a:pt x="281987" y="0"/>
                  <a:pt x="281987" y="707"/>
                  <a:pt x="282870" y="12191"/>
                </a:cubicBezTo>
                <a:cubicBezTo>
                  <a:pt x="286051" y="52475"/>
                  <a:pt x="276510" y="90992"/>
                  <a:pt x="268029" y="129686"/>
                </a:cubicBezTo>
                <a:cubicBezTo>
                  <a:pt x="261492" y="159899"/>
                  <a:pt x="254954" y="189935"/>
                  <a:pt x="248594" y="220148"/>
                </a:cubicBezTo>
                <a:cubicBezTo>
                  <a:pt x="246827" y="228452"/>
                  <a:pt x="248240" y="230395"/>
                  <a:pt x="256544" y="230572"/>
                </a:cubicBezTo>
                <a:cubicBezTo>
                  <a:pt x="269972" y="230925"/>
                  <a:pt x="283400" y="230572"/>
                  <a:pt x="296828" y="230572"/>
                </a:cubicBezTo>
                <a:cubicBezTo>
                  <a:pt x="311140" y="230572"/>
                  <a:pt x="325451" y="230572"/>
                  <a:pt x="339939" y="230572"/>
                </a:cubicBezTo>
                <a:cubicBezTo>
                  <a:pt x="354780" y="230572"/>
                  <a:pt x="369622" y="230219"/>
                  <a:pt x="384463" y="230219"/>
                </a:cubicBezTo>
                <a:cubicBezTo>
                  <a:pt x="384640" y="230219"/>
                  <a:pt x="384993" y="230219"/>
                  <a:pt x="385170" y="230219"/>
                </a:cubicBezTo>
                <a:cubicBezTo>
                  <a:pt x="402132" y="228982"/>
                  <a:pt x="403898" y="230749"/>
                  <a:pt x="403898" y="247710"/>
                </a:cubicBezTo>
                <a:cubicBezTo>
                  <a:pt x="403898" y="279337"/>
                  <a:pt x="403898" y="310786"/>
                  <a:pt x="403898" y="342413"/>
                </a:cubicBezTo>
                <a:cubicBezTo>
                  <a:pt x="403722" y="373863"/>
                  <a:pt x="403722" y="405136"/>
                  <a:pt x="403722" y="436409"/>
                </a:cubicBezTo>
                <a:close/>
                <a:moveTo>
                  <a:pt x="146824" y="272800"/>
                </a:moveTo>
                <a:cubicBezTo>
                  <a:pt x="146824" y="272800"/>
                  <a:pt x="146824" y="272800"/>
                  <a:pt x="146824" y="272800"/>
                </a:cubicBezTo>
                <a:cubicBezTo>
                  <a:pt x="127035" y="272800"/>
                  <a:pt x="107424" y="273153"/>
                  <a:pt x="87635" y="272623"/>
                </a:cubicBezTo>
                <a:cubicBezTo>
                  <a:pt x="78978" y="272446"/>
                  <a:pt x="73324" y="275803"/>
                  <a:pt x="68200" y="282340"/>
                </a:cubicBezTo>
                <a:cubicBezTo>
                  <a:pt x="37280" y="322271"/>
                  <a:pt x="41344" y="376513"/>
                  <a:pt x="78271" y="413263"/>
                </a:cubicBezTo>
                <a:cubicBezTo>
                  <a:pt x="114491" y="449130"/>
                  <a:pt x="175977" y="453193"/>
                  <a:pt x="217497" y="410436"/>
                </a:cubicBezTo>
                <a:cubicBezTo>
                  <a:pt x="252657" y="374216"/>
                  <a:pt x="253894" y="320151"/>
                  <a:pt x="222621" y="280750"/>
                </a:cubicBezTo>
                <a:cubicBezTo>
                  <a:pt x="218204" y="275096"/>
                  <a:pt x="213080" y="272623"/>
                  <a:pt x="206013" y="272800"/>
                </a:cubicBezTo>
                <a:cubicBezTo>
                  <a:pt x="186224" y="272976"/>
                  <a:pt x="166613" y="272800"/>
                  <a:pt x="146824" y="272800"/>
                </a:cubicBezTo>
                <a:close/>
                <a:moveTo>
                  <a:pt x="193468" y="230925"/>
                </a:moveTo>
                <a:cubicBezTo>
                  <a:pt x="200712" y="231986"/>
                  <a:pt x="202656" y="227922"/>
                  <a:pt x="204069" y="221738"/>
                </a:cubicBezTo>
                <a:cubicBezTo>
                  <a:pt x="214670" y="170853"/>
                  <a:pt x="225625" y="120145"/>
                  <a:pt x="236403" y="69260"/>
                </a:cubicBezTo>
                <a:cubicBezTo>
                  <a:pt x="238523" y="59542"/>
                  <a:pt x="237463" y="58482"/>
                  <a:pt x="227215" y="58482"/>
                </a:cubicBezTo>
                <a:cubicBezTo>
                  <a:pt x="172443" y="58482"/>
                  <a:pt x="117671" y="58482"/>
                  <a:pt x="62899" y="58482"/>
                </a:cubicBezTo>
                <a:cubicBezTo>
                  <a:pt x="52298" y="58482"/>
                  <a:pt x="51768" y="59189"/>
                  <a:pt x="53888" y="69790"/>
                </a:cubicBezTo>
                <a:cubicBezTo>
                  <a:pt x="64489" y="120145"/>
                  <a:pt x="75090" y="170500"/>
                  <a:pt x="85691" y="221031"/>
                </a:cubicBezTo>
                <a:cubicBezTo>
                  <a:pt x="87635" y="230042"/>
                  <a:pt x="89225" y="231102"/>
                  <a:pt x="98413" y="231102"/>
                </a:cubicBezTo>
                <a:cubicBezTo>
                  <a:pt x="130039" y="230925"/>
                  <a:pt x="161842" y="230925"/>
                  <a:pt x="193468" y="230925"/>
                </a:cubicBezTo>
                <a:close/>
              </a:path>
            </a:pathLst>
          </a:custGeom>
          <a:solidFill>
            <a:schemeClr val="bg1"/>
          </a:solidFill>
          <a:ln w="17393" cap="flat">
            <a:noFill/>
            <a:prstDash val="solid"/>
            <a:miter/>
          </a:ln>
        </p:spPr>
        <p:txBody>
          <a:bodyPr rtlCol="0" anchor="ctr"/>
          <a:lstStyle/>
          <a:p>
            <a:endParaRPr lang="en-US" dirty="0"/>
          </a:p>
        </p:txBody>
      </p:sp>
    </p:spTree>
    <p:extLst>
      <p:ext uri="{BB962C8B-B14F-4D97-AF65-F5344CB8AC3E}">
        <p14:creationId xmlns:p14="http://schemas.microsoft.com/office/powerpoint/2010/main" val="38871454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Bildplatzhalter 6">
            <a:extLst>
              <a:ext uri="{FF2B5EF4-FFF2-40B4-BE49-F238E27FC236}">
                <a16:creationId xmlns:a16="http://schemas.microsoft.com/office/drawing/2014/main" id="{8F2A1792-204A-4814-8488-1793C448B3FA}"/>
              </a:ext>
            </a:extLst>
          </p:cNvPr>
          <p:cNvPicPr>
            <a:picLocks noGrp="1" noChangeAspect="1"/>
          </p:cNvPicPr>
          <p:nvPr>
            <p:ph type="pic" sz="quarter" idx="14"/>
          </p:nvPr>
        </p:nvPicPr>
        <p:blipFill rotWithShape="1">
          <a:blip r:embed="rId2" cstate="screen">
            <a:extLst>
              <a:ext uri="{28A0092B-C50C-407E-A947-70E740481C1C}">
                <a14:useLocalDpi xmlns:a14="http://schemas.microsoft.com/office/drawing/2010/main"/>
              </a:ext>
            </a:extLst>
          </a:blip>
          <a:srcRect/>
          <a:stretch/>
        </p:blipFill>
        <p:spPr bwMode="gray">
          <a:xfrm>
            <a:off x="6096000" y="0"/>
            <a:ext cx="6096001" cy="6858000"/>
          </a:xfrm>
        </p:spPr>
      </p:pic>
      <p:sp>
        <p:nvSpPr>
          <p:cNvPr id="9" name="Textplatzhalter 8">
            <a:extLst>
              <a:ext uri="{FF2B5EF4-FFF2-40B4-BE49-F238E27FC236}">
                <a16:creationId xmlns:a16="http://schemas.microsoft.com/office/drawing/2014/main" id="{839CC09D-852D-4485-A0BE-E54676AC68A6}"/>
              </a:ext>
            </a:extLst>
          </p:cNvPr>
          <p:cNvSpPr>
            <a:spLocks noGrp="1"/>
          </p:cNvSpPr>
          <p:nvPr>
            <p:ph type="body" sz="quarter" idx="17"/>
          </p:nvPr>
        </p:nvSpPr>
        <p:spPr bwMode="gray"/>
        <p:txBody>
          <a:bodyPr>
            <a:noAutofit/>
          </a:bodyPr>
          <a:lstStyle/>
          <a:p>
            <a:r>
              <a:rPr lang="en-US" dirty="0"/>
              <a:t>04</a:t>
            </a:r>
          </a:p>
        </p:txBody>
      </p:sp>
      <p:sp>
        <p:nvSpPr>
          <p:cNvPr id="13" name="Textplatzhalter 12">
            <a:extLst>
              <a:ext uri="{FF2B5EF4-FFF2-40B4-BE49-F238E27FC236}">
                <a16:creationId xmlns:a16="http://schemas.microsoft.com/office/drawing/2014/main" id="{6D11F82E-1E36-4E17-80A9-D48E7B6479D6}"/>
              </a:ext>
            </a:extLst>
          </p:cNvPr>
          <p:cNvSpPr>
            <a:spLocks noGrp="1"/>
          </p:cNvSpPr>
          <p:nvPr>
            <p:ph type="body" sz="quarter" idx="21"/>
          </p:nvPr>
        </p:nvSpPr>
        <p:spPr bwMode="gray">
          <a:ln>
            <a:solidFill>
              <a:schemeClr val="accent5"/>
            </a:solidFill>
          </a:ln>
        </p:spPr>
        <p:txBody>
          <a:bodyPr>
            <a:normAutofit fontScale="25000" lnSpcReduction="20000"/>
          </a:bodyPr>
          <a:lstStyle/>
          <a:p>
            <a:endParaRPr lang="en-US" dirty="0"/>
          </a:p>
        </p:txBody>
      </p:sp>
      <p:sp>
        <p:nvSpPr>
          <p:cNvPr id="5" name="Textplatzhalter 4">
            <a:extLst>
              <a:ext uri="{FF2B5EF4-FFF2-40B4-BE49-F238E27FC236}">
                <a16:creationId xmlns:a16="http://schemas.microsoft.com/office/drawing/2014/main" id="{734A6D86-2F6A-4A39-A6A4-94EB042473EA}"/>
              </a:ext>
            </a:extLst>
          </p:cNvPr>
          <p:cNvSpPr>
            <a:spLocks noGrp="1"/>
          </p:cNvSpPr>
          <p:nvPr>
            <p:ph type="body" sz="quarter" idx="13"/>
          </p:nvPr>
        </p:nvSpPr>
        <p:spPr bwMode="gray"/>
        <p:txBody>
          <a:bodyPr/>
          <a:lstStyle/>
          <a:p>
            <a:r>
              <a:rPr lang="en-US" dirty="0"/>
              <a:t>Enter your</a:t>
            </a:r>
            <a:br>
              <a:rPr lang="en-US" dirty="0"/>
            </a:br>
            <a:r>
              <a:rPr lang="en-US" dirty="0"/>
              <a:t>subtitle here</a:t>
            </a:r>
          </a:p>
        </p:txBody>
      </p:sp>
      <p:sp>
        <p:nvSpPr>
          <p:cNvPr id="8" name="Textplatzhalter 7">
            <a:extLst>
              <a:ext uri="{FF2B5EF4-FFF2-40B4-BE49-F238E27FC236}">
                <a16:creationId xmlns:a16="http://schemas.microsoft.com/office/drawing/2014/main" id="{A4F66E06-E308-4A64-98C8-01FD347E58D6}"/>
              </a:ext>
            </a:extLst>
          </p:cNvPr>
          <p:cNvSpPr>
            <a:spLocks noGrp="1"/>
          </p:cNvSpPr>
          <p:nvPr>
            <p:ph type="body" sz="quarter" idx="16"/>
          </p:nvPr>
        </p:nvSpPr>
        <p:spPr bwMode="gray"/>
        <p:txBody>
          <a:bodyPr>
            <a:noAutofit/>
          </a:bodyPr>
          <a:lstStyle/>
          <a:p>
            <a:r>
              <a:rPr lang="en-US" dirty="0">
                <a:solidFill>
                  <a:schemeClr val="accent5"/>
                </a:solidFill>
              </a:rPr>
              <a:t>Retail</a:t>
            </a:r>
          </a:p>
        </p:txBody>
      </p:sp>
      <p:sp>
        <p:nvSpPr>
          <p:cNvPr id="12" name="Textplatzhalter 11">
            <a:extLst>
              <a:ext uri="{FF2B5EF4-FFF2-40B4-BE49-F238E27FC236}">
                <a16:creationId xmlns:a16="http://schemas.microsoft.com/office/drawing/2014/main" id="{4378BF46-F6E3-46B7-846C-87890A668934}"/>
              </a:ext>
            </a:extLst>
          </p:cNvPr>
          <p:cNvSpPr>
            <a:spLocks noGrp="1" noChangeAspect="1"/>
          </p:cNvSpPr>
          <p:nvPr>
            <p:ph type="body" sz="quarter" idx="15"/>
          </p:nvPr>
        </p:nvSpPr>
        <p:spPr bwMode="gray">
          <a:xfrm>
            <a:off x="6096000" y="0"/>
            <a:ext cx="6096000" cy="6858000"/>
          </a:xfrm>
          <a:solidFill>
            <a:schemeClr val="accent5">
              <a:alpha val="50000"/>
            </a:schemeClr>
          </a:solidFill>
        </p:spPr>
        <p:txBody>
          <a:bodyPr/>
          <a:lstStyle/>
          <a:p>
            <a:r>
              <a:rPr lang="en-US" dirty="0"/>
              <a:t> </a:t>
            </a:r>
          </a:p>
        </p:txBody>
      </p:sp>
    </p:spTree>
    <p:extLst>
      <p:ext uri="{BB962C8B-B14F-4D97-AF65-F5344CB8AC3E}">
        <p14:creationId xmlns:p14="http://schemas.microsoft.com/office/powerpoint/2010/main" val="4187796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Datumsplatzhalter 20">
            <a:extLst>
              <a:ext uri="{FF2B5EF4-FFF2-40B4-BE49-F238E27FC236}">
                <a16:creationId xmlns:a16="http://schemas.microsoft.com/office/drawing/2014/main" id="{CF0B82A0-612C-4E3B-A667-EC9CCCCDB34D}"/>
              </a:ext>
            </a:extLst>
          </p:cNvPr>
          <p:cNvSpPr>
            <a:spLocks noGrp="1"/>
          </p:cNvSpPr>
          <p:nvPr>
            <p:ph type="dt" sz="half" idx="10"/>
          </p:nvPr>
        </p:nvSpPr>
        <p:spPr bwMode="gray"/>
        <p:txBody>
          <a:bodyPr/>
          <a:lstStyle/>
          <a:p>
            <a:fld id="{350D65F2-403B-4815-9D06-E9B516365AF6}" type="datetime1">
              <a:rPr lang="en-US" smtClean="0"/>
              <a:t>10/28/2024</a:t>
            </a:fld>
            <a:endParaRPr lang="en-US" dirty="0"/>
          </a:p>
        </p:txBody>
      </p:sp>
      <p:sp>
        <p:nvSpPr>
          <p:cNvPr id="22" name="Fußzeilenplatzhalter 21">
            <a:extLst>
              <a:ext uri="{FF2B5EF4-FFF2-40B4-BE49-F238E27FC236}">
                <a16:creationId xmlns:a16="http://schemas.microsoft.com/office/drawing/2014/main" id="{7E80B8B6-9E51-4818-AD7C-206ABD391F17}"/>
              </a:ext>
            </a:extLst>
          </p:cNvPr>
          <p:cNvSpPr>
            <a:spLocks noGrp="1"/>
          </p:cNvSpPr>
          <p:nvPr>
            <p:ph type="ftr" sz="quarter" idx="11"/>
          </p:nvPr>
        </p:nvSpPr>
        <p:spPr bwMode="gray"/>
        <p:txBody>
          <a:bodyPr/>
          <a:lstStyle/>
          <a:p>
            <a:r>
              <a:rPr lang="en-US" dirty="0"/>
              <a:t>Presentation Title</a:t>
            </a:r>
          </a:p>
        </p:txBody>
      </p:sp>
      <p:sp>
        <p:nvSpPr>
          <p:cNvPr id="23" name="Foliennummernplatzhalter 22">
            <a:extLst>
              <a:ext uri="{FF2B5EF4-FFF2-40B4-BE49-F238E27FC236}">
                <a16:creationId xmlns:a16="http://schemas.microsoft.com/office/drawing/2014/main" id="{597EDCDE-F6EA-400F-9B1E-8C2341C7795D}"/>
              </a:ext>
            </a:extLst>
          </p:cNvPr>
          <p:cNvSpPr>
            <a:spLocks noGrp="1"/>
          </p:cNvSpPr>
          <p:nvPr>
            <p:ph type="sldNum" sz="quarter" idx="12"/>
          </p:nvPr>
        </p:nvSpPr>
        <p:spPr bwMode="gray"/>
        <p:txBody>
          <a:bodyPr/>
          <a:lstStyle/>
          <a:p>
            <a:fld id="{02CEFE82-39F2-4F47-8A0C-D5AB3496FA5C}" type="slidenum">
              <a:rPr lang="en-US" smtClean="0"/>
              <a:t>18</a:t>
            </a:fld>
            <a:endParaRPr lang="en-US" dirty="0"/>
          </a:p>
        </p:txBody>
      </p:sp>
      <p:sp>
        <p:nvSpPr>
          <p:cNvPr id="17" name="Inhaltsplatzhalter 16">
            <a:extLst>
              <a:ext uri="{FF2B5EF4-FFF2-40B4-BE49-F238E27FC236}">
                <a16:creationId xmlns:a16="http://schemas.microsoft.com/office/drawing/2014/main" id="{F40B1990-8842-4C3D-BED8-334EEFA7EABA}"/>
              </a:ext>
            </a:extLst>
          </p:cNvPr>
          <p:cNvSpPr>
            <a:spLocks noGrp="1"/>
          </p:cNvSpPr>
          <p:nvPr>
            <p:ph sz="half" idx="18"/>
          </p:nvPr>
        </p:nvSpPr>
        <p:spPr bwMode="gray"/>
        <p:txBody>
          <a:bodyPr/>
          <a:lstStyle/>
          <a:p>
            <a:pPr marL="0" indent="0">
              <a:buNone/>
            </a:pPr>
            <a:r>
              <a:rPr lang="en-US" sz="3200" dirty="0">
                <a:solidFill>
                  <a:schemeClr val="accent3"/>
                </a:solidFill>
                <a:latin typeface="+mj-lt"/>
              </a:rPr>
              <a:t>01</a:t>
            </a:r>
          </a:p>
          <a:p>
            <a:pPr marL="0" indent="0">
              <a:buNone/>
            </a:pPr>
            <a:r>
              <a:rPr lang="en-US" dirty="0"/>
              <a:t>This is a placeholder text. </a:t>
            </a:r>
            <a:br>
              <a:rPr lang="en-US" dirty="0"/>
            </a:br>
            <a:r>
              <a:rPr lang="en-US" dirty="0"/>
              <a:t>This text can be replaced with</a:t>
            </a:r>
            <a:br>
              <a:rPr lang="en-US" dirty="0"/>
            </a:br>
            <a:r>
              <a:rPr lang="en-US" dirty="0"/>
              <a:t>your own text.</a:t>
            </a:r>
          </a:p>
        </p:txBody>
      </p:sp>
      <p:sp>
        <p:nvSpPr>
          <p:cNvPr id="18" name="Inhaltsplatzhalter 17">
            <a:extLst>
              <a:ext uri="{FF2B5EF4-FFF2-40B4-BE49-F238E27FC236}">
                <a16:creationId xmlns:a16="http://schemas.microsoft.com/office/drawing/2014/main" id="{A00FAF07-E7F8-4145-8ED9-6AE006B6684B}"/>
              </a:ext>
            </a:extLst>
          </p:cNvPr>
          <p:cNvSpPr>
            <a:spLocks noGrp="1"/>
          </p:cNvSpPr>
          <p:nvPr>
            <p:ph sz="half" idx="19"/>
          </p:nvPr>
        </p:nvSpPr>
        <p:spPr bwMode="gray"/>
        <p:txBody>
          <a:bodyPr/>
          <a:lstStyle/>
          <a:p>
            <a:pPr marL="0" indent="0">
              <a:buNone/>
            </a:pPr>
            <a:r>
              <a:rPr lang="en-US" sz="3200" dirty="0">
                <a:solidFill>
                  <a:schemeClr val="accent1"/>
                </a:solidFill>
                <a:latin typeface="+mj-lt"/>
              </a:rPr>
              <a:t>02</a:t>
            </a:r>
          </a:p>
          <a:p>
            <a:pPr marL="0" indent="0">
              <a:buNone/>
            </a:pPr>
            <a:r>
              <a:rPr lang="en-US" dirty="0"/>
              <a:t>This is a placeholder text. </a:t>
            </a:r>
            <a:br>
              <a:rPr lang="en-US" dirty="0"/>
            </a:br>
            <a:r>
              <a:rPr lang="en-US" dirty="0"/>
              <a:t>This text can be replaced with</a:t>
            </a:r>
            <a:br>
              <a:rPr lang="en-US" dirty="0"/>
            </a:br>
            <a:r>
              <a:rPr lang="en-US" dirty="0"/>
              <a:t>your own text.</a:t>
            </a:r>
          </a:p>
        </p:txBody>
      </p:sp>
      <p:sp>
        <p:nvSpPr>
          <p:cNvPr id="13" name="Textplatzhalter 12">
            <a:extLst>
              <a:ext uri="{FF2B5EF4-FFF2-40B4-BE49-F238E27FC236}">
                <a16:creationId xmlns:a16="http://schemas.microsoft.com/office/drawing/2014/main" id="{FDF799EB-8080-4933-99C7-8EF4435A7B46}"/>
              </a:ext>
            </a:extLst>
          </p:cNvPr>
          <p:cNvSpPr>
            <a:spLocks noGrp="1"/>
          </p:cNvSpPr>
          <p:nvPr>
            <p:ph type="body" sz="quarter" idx="13"/>
          </p:nvPr>
        </p:nvSpPr>
        <p:spPr bwMode="gray"/>
        <p:txBody>
          <a:bodyPr/>
          <a:lstStyle/>
          <a:p>
            <a:r>
              <a:rPr lang="en-US" dirty="0"/>
              <a:t>Enter your subtitle here</a:t>
            </a:r>
          </a:p>
        </p:txBody>
      </p:sp>
      <p:sp>
        <p:nvSpPr>
          <p:cNvPr id="19" name="Inhaltsplatzhalter 18">
            <a:extLst>
              <a:ext uri="{FF2B5EF4-FFF2-40B4-BE49-F238E27FC236}">
                <a16:creationId xmlns:a16="http://schemas.microsoft.com/office/drawing/2014/main" id="{568E4D03-796C-4BD5-8F1D-70AE21188FFC}"/>
              </a:ext>
            </a:extLst>
          </p:cNvPr>
          <p:cNvSpPr>
            <a:spLocks noGrp="1"/>
          </p:cNvSpPr>
          <p:nvPr>
            <p:ph sz="half" idx="20"/>
          </p:nvPr>
        </p:nvSpPr>
        <p:spPr bwMode="gray"/>
        <p:txBody>
          <a:bodyPr/>
          <a:lstStyle/>
          <a:p>
            <a:pPr marL="0" indent="0">
              <a:buNone/>
            </a:pPr>
            <a:r>
              <a:rPr lang="en-US" sz="3200" dirty="0">
                <a:solidFill>
                  <a:schemeClr val="accent4"/>
                </a:solidFill>
                <a:latin typeface="+mj-lt"/>
              </a:rPr>
              <a:t>03</a:t>
            </a:r>
          </a:p>
          <a:p>
            <a:pPr marL="0" indent="0">
              <a:buNone/>
            </a:pPr>
            <a:r>
              <a:rPr lang="en-US" dirty="0"/>
              <a:t>This is a placeholder text. </a:t>
            </a:r>
            <a:br>
              <a:rPr lang="en-US" dirty="0"/>
            </a:br>
            <a:r>
              <a:rPr lang="en-US" dirty="0"/>
              <a:t>This text can be replaced with</a:t>
            </a:r>
            <a:br>
              <a:rPr lang="en-US" dirty="0"/>
            </a:br>
            <a:r>
              <a:rPr lang="en-US" dirty="0"/>
              <a:t>your own text.</a:t>
            </a:r>
          </a:p>
        </p:txBody>
      </p:sp>
      <p:sp>
        <p:nvSpPr>
          <p:cNvPr id="20" name="Inhaltsplatzhalter 19">
            <a:extLst>
              <a:ext uri="{FF2B5EF4-FFF2-40B4-BE49-F238E27FC236}">
                <a16:creationId xmlns:a16="http://schemas.microsoft.com/office/drawing/2014/main" id="{59BCEFA5-E92E-4D69-92CB-6F07FB757039}"/>
              </a:ext>
            </a:extLst>
          </p:cNvPr>
          <p:cNvSpPr>
            <a:spLocks noGrp="1"/>
          </p:cNvSpPr>
          <p:nvPr>
            <p:ph sz="half" idx="21"/>
          </p:nvPr>
        </p:nvSpPr>
        <p:spPr bwMode="gray"/>
        <p:txBody>
          <a:bodyPr/>
          <a:lstStyle/>
          <a:p>
            <a:pPr marL="0" indent="0">
              <a:buNone/>
            </a:pPr>
            <a:r>
              <a:rPr lang="en-US" sz="3200" dirty="0">
                <a:solidFill>
                  <a:schemeClr val="accent5"/>
                </a:solidFill>
                <a:latin typeface="+mj-lt"/>
              </a:rPr>
              <a:t>04</a:t>
            </a:r>
          </a:p>
          <a:p>
            <a:pPr marL="0" indent="0">
              <a:buNone/>
            </a:pPr>
            <a:r>
              <a:rPr lang="en-US" dirty="0"/>
              <a:t>This is a placeholder text. </a:t>
            </a:r>
            <a:br>
              <a:rPr lang="en-US" dirty="0"/>
            </a:br>
            <a:r>
              <a:rPr lang="en-US" dirty="0"/>
              <a:t>This text can be replaced with</a:t>
            </a:r>
            <a:br>
              <a:rPr lang="en-US" dirty="0"/>
            </a:br>
            <a:r>
              <a:rPr lang="en-US" dirty="0"/>
              <a:t>your own text.</a:t>
            </a:r>
          </a:p>
        </p:txBody>
      </p:sp>
      <p:sp>
        <p:nvSpPr>
          <p:cNvPr id="11" name="Titel 10">
            <a:extLst>
              <a:ext uri="{FF2B5EF4-FFF2-40B4-BE49-F238E27FC236}">
                <a16:creationId xmlns:a16="http://schemas.microsoft.com/office/drawing/2014/main" id="{1F4077C8-A98F-45E1-B6A5-C29D93DA7531}"/>
              </a:ext>
            </a:extLst>
          </p:cNvPr>
          <p:cNvSpPr>
            <a:spLocks noGrp="1"/>
          </p:cNvSpPr>
          <p:nvPr>
            <p:ph type="title"/>
          </p:nvPr>
        </p:nvSpPr>
        <p:spPr bwMode="gray">
          <a:xfrm>
            <a:off x="541200" y="435600"/>
            <a:ext cx="11109600" cy="864000"/>
          </a:xfrm>
        </p:spPr>
        <p:txBody>
          <a:bodyPr>
            <a:noAutofit/>
          </a:bodyPr>
          <a:lstStyle/>
          <a:p>
            <a:r>
              <a:rPr lang="en-US" dirty="0"/>
              <a:t>enter Your two-line</a:t>
            </a:r>
            <a:br>
              <a:rPr lang="en-US" dirty="0"/>
            </a:br>
            <a:r>
              <a:rPr lang="en-US" dirty="0"/>
              <a:t>title here</a:t>
            </a:r>
          </a:p>
        </p:txBody>
      </p:sp>
      <p:pic>
        <p:nvPicPr>
          <p:cNvPr id="16" name="Bildplatzhalter 15">
            <a:extLst>
              <a:ext uri="{FF2B5EF4-FFF2-40B4-BE49-F238E27FC236}">
                <a16:creationId xmlns:a16="http://schemas.microsoft.com/office/drawing/2014/main" id="{5C1FB967-1AA2-4CC6-9F88-4091E41F4FFC}"/>
              </a:ext>
            </a:extLst>
          </p:cNvPr>
          <p:cNvPicPr>
            <a:picLocks noGrp="1" noChangeAspect="1"/>
          </p:cNvPicPr>
          <p:nvPr>
            <p:ph type="pic" sz="quarter" idx="14"/>
          </p:nvPr>
        </p:nvPicPr>
        <p:blipFill rotWithShape="1">
          <a:blip r:embed="rId2" cstate="screen">
            <a:extLst>
              <a:ext uri="{28A0092B-C50C-407E-A947-70E740481C1C}">
                <a14:useLocalDpi xmlns:a14="http://schemas.microsoft.com/office/drawing/2010/main"/>
              </a:ext>
            </a:extLst>
          </a:blip>
          <a:srcRect/>
          <a:stretch/>
        </p:blipFill>
        <p:spPr bwMode="gray">
          <a:xfrm>
            <a:off x="4117136" y="2190751"/>
            <a:ext cx="3957728" cy="3992562"/>
          </a:xfrm>
        </p:spPr>
      </p:pic>
    </p:spTree>
    <p:extLst>
      <p:ext uri="{BB962C8B-B14F-4D97-AF65-F5344CB8AC3E}">
        <p14:creationId xmlns:p14="http://schemas.microsoft.com/office/powerpoint/2010/main" val="2519708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Bildplatzhalter 14">
            <a:extLst>
              <a:ext uri="{FF2B5EF4-FFF2-40B4-BE49-F238E27FC236}">
                <a16:creationId xmlns:a16="http://schemas.microsoft.com/office/drawing/2014/main" id="{4553D95B-63F0-449D-8E72-2F783B61B575}"/>
              </a:ext>
            </a:extLst>
          </p:cNvPr>
          <p:cNvPicPr>
            <a:picLocks noGrp="1" noChangeAspect="1"/>
          </p:cNvPicPr>
          <p:nvPr>
            <p:ph type="pic" sz="quarter" idx="24"/>
          </p:nvPr>
        </p:nvPicPr>
        <p:blipFill rotWithShape="1">
          <a:blip r:embed="rId2" cstate="screen">
            <a:extLst>
              <a:ext uri="{28A0092B-C50C-407E-A947-70E740481C1C}">
                <a14:useLocalDpi xmlns:a14="http://schemas.microsoft.com/office/drawing/2010/main"/>
              </a:ext>
            </a:extLst>
          </a:blip>
          <a:srcRect/>
          <a:stretch/>
        </p:blipFill>
        <p:spPr bwMode="gray"/>
      </p:pic>
      <p:sp>
        <p:nvSpPr>
          <p:cNvPr id="8" name="Titel 7">
            <a:extLst>
              <a:ext uri="{FF2B5EF4-FFF2-40B4-BE49-F238E27FC236}">
                <a16:creationId xmlns:a16="http://schemas.microsoft.com/office/drawing/2014/main" id="{E17BB3CC-733B-487E-92B2-4BA6A6136889}"/>
              </a:ext>
            </a:extLst>
          </p:cNvPr>
          <p:cNvSpPr>
            <a:spLocks noGrp="1"/>
          </p:cNvSpPr>
          <p:nvPr>
            <p:ph type="title"/>
          </p:nvPr>
        </p:nvSpPr>
        <p:spPr bwMode="gray"/>
        <p:txBody>
          <a:bodyPr/>
          <a:lstStyle/>
          <a:p>
            <a:r>
              <a:rPr lang="en-US" dirty="0"/>
              <a:t>enter Your two-line</a:t>
            </a:r>
            <a:br>
              <a:rPr lang="en-US" dirty="0"/>
            </a:br>
            <a:r>
              <a:rPr lang="en-US" dirty="0"/>
              <a:t>title here</a:t>
            </a:r>
          </a:p>
        </p:txBody>
      </p:sp>
      <p:sp>
        <p:nvSpPr>
          <p:cNvPr id="9" name="Inhaltsplatzhalter 8">
            <a:extLst>
              <a:ext uri="{FF2B5EF4-FFF2-40B4-BE49-F238E27FC236}">
                <a16:creationId xmlns:a16="http://schemas.microsoft.com/office/drawing/2014/main" id="{F0923966-B23E-4041-BD41-88D8A378C390}"/>
              </a:ext>
            </a:extLst>
          </p:cNvPr>
          <p:cNvSpPr>
            <a:spLocks noGrp="1"/>
          </p:cNvSpPr>
          <p:nvPr>
            <p:ph sz="half" idx="1"/>
          </p:nvPr>
        </p:nvSpPr>
        <p:spPr bwMode="gray"/>
        <p:txBody>
          <a:bodyPr/>
          <a:lstStyle/>
          <a:p>
            <a:r>
              <a:rPr lang="en-US" dirty="0"/>
              <a:t>This is a placeholder text. This text can be replaced with</a:t>
            </a:r>
            <a:br>
              <a:rPr lang="en-US" dirty="0"/>
            </a:br>
            <a:r>
              <a:rPr lang="en-US" dirty="0"/>
              <a:t>your own text. The text demonstrates how your own text will look when you replace the placeholder with your own text.</a:t>
            </a:r>
          </a:p>
          <a:p>
            <a:r>
              <a:rPr lang="en-US" dirty="0"/>
              <a:t>If you don’t want to use the style and size of the fonts</a:t>
            </a:r>
            <a:br>
              <a:rPr lang="en-US" dirty="0"/>
            </a:br>
            <a:r>
              <a:rPr lang="en-US" dirty="0"/>
              <a:t>as used in this placeholder it is possible to replace it by</a:t>
            </a:r>
            <a:br>
              <a:rPr lang="en-US" dirty="0"/>
            </a:br>
            <a:r>
              <a:rPr lang="en-US" dirty="0"/>
              <a:t>selecting different options.</a:t>
            </a:r>
          </a:p>
        </p:txBody>
      </p:sp>
      <p:sp>
        <p:nvSpPr>
          <p:cNvPr id="11" name="Textplatzhalter 10">
            <a:extLst>
              <a:ext uri="{FF2B5EF4-FFF2-40B4-BE49-F238E27FC236}">
                <a16:creationId xmlns:a16="http://schemas.microsoft.com/office/drawing/2014/main" id="{E3DD7B3F-38F0-488D-881F-8047A84DCA98}"/>
              </a:ext>
            </a:extLst>
          </p:cNvPr>
          <p:cNvSpPr>
            <a:spLocks noGrp="1" noChangeAspect="1"/>
          </p:cNvSpPr>
          <p:nvPr>
            <p:ph type="body" sz="quarter" idx="19"/>
          </p:nvPr>
        </p:nvSpPr>
        <p:spPr bwMode="gray"/>
        <p:txBody>
          <a:bodyPr/>
          <a:lstStyle/>
          <a:p>
            <a:r>
              <a:rPr lang="en-US" dirty="0"/>
              <a:t> </a:t>
            </a:r>
          </a:p>
        </p:txBody>
      </p:sp>
      <p:pic>
        <p:nvPicPr>
          <p:cNvPr id="20" name="Bildplatzhalter 19">
            <a:extLst>
              <a:ext uri="{FF2B5EF4-FFF2-40B4-BE49-F238E27FC236}">
                <a16:creationId xmlns:a16="http://schemas.microsoft.com/office/drawing/2014/main" id="{19E7F696-010C-44F6-A710-939821E4BB2F}"/>
              </a:ext>
            </a:extLst>
          </p:cNvPr>
          <p:cNvPicPr>
            <a:picLocks noGrp="1" noChangeAspect="1"/>
          </p:cNvPicPr>
          <p:nvPr>
            <p:ph type="pic" sz="quarter" idx="21"/>
          </p:nvPr>
        </p:nvPicPr>
        <p:blipFill rotWithShape="1">
          <a:blip r:embed="rId3" cstate="screen">
            <a:extLst>
              <a:ext uri="{28A0092B-C50C-407E-A947-70E740481C1C}">
                <a14:useLocalDpi xmlns:a14="http://schemas.microsoft.com/office/drawing/2010/main"/>
              </a:ext>
            </a:extLst>
          </a:blip>
          <a:srcRect/>
          <a:stretch/>
        </p:blipFill>
        <p:spPr bwMode="gray">
          <a:xfrm flipH="1">
            <a:off x="6096333" y="2158727"/>
            <a:ext cx="6095667" cy="4699273"/>
          </a:xfrm>
        </p:spPr>
      </p:pic>
      <p:sp>
        <p:nvSpPr>
          <p:cNvPr id="39" name="Textplatzhalter 38">
            <a:extLst>
              <a:ext uri="{FF2B5EF4-FFF2-40B4-BE49-F238E27FC236}">
                <a16:creationId xmlns:a16="http://schemas.microsoft.com/office/drawing/2014/main" id="{D7548369-9B23-4598-9093-5A727C5943C2}"/>
              </a:ext>
            </a:extLst>
          </p:cNvPr>
          <p:cNvSpPr>
            <a:spLocks noGrp="1" noChangeAspect="1"/>
          </p:cNvSpPr>
          <p:nvPr>
            <p:ph type="body" sz="quarter" idx="25"/>
          </p:nvPr>
        </p:nvSpPr>
        <p:spPr bwMode="gray">
          <a:solidFill>
            <a:schemeClr val="accent5"/>
          </a:solidFill>
        </p:spPr>
        <p:txBody>
          <a:bodyPr/>
          <a:lstStyle/>
          <a:p>
            <a:r>
              <a:rPr lang="en-US" dirty="0"/>
              <a:t>  </a:t>
            </a:r>
          </a:p>
        </p:txBody>
      </p:sp>
      <p:sp>
        <p:nvSpPr>
          <p:cNvPr id="40" name="Textplatzhalter 39">
            <a:extLst>
              <a:ext uri="{FF2B5EF4-FFF2-40B4-BE49-F238E27FC236}">
                <a16:creationId xmlns:a16="http://schemas.microsoft.com/office/drawing/2014/main" id="{5E6A6000-7CB0-464D-8D6A-81E8F81A0BBC}"/>
              </a:ext>
            </a:extLst>
          </p:cNvPr>
          <p:cNvSpPr>
            <a:spLocks noGrp="1" noChangeAspect="1"/>
          </p:cNvSpPr>
          <p:nvPr>
            <p:ph type="body" sz="quarter" idx="26"/>
          </p:nvPr>
        </p:nvSpPr>
        <p:spPr bwMode="gray"/>
        <p:txBody>
          <a:bodyPr/>
          <a:lstStyle/>
          <a:p>
            <a:r>
              <a:rPr lang="en-US" dirty="0"/>
              <a:t> </a:t>
            </a:r>
          </a:p>
        </p:txBody>
      </p:sp>
      <p:sp>
        <p:nvSpPr>
          <p:cNvPr id="3" name="Datumsplatzhalter 2">
            <a:extLst>
              <a:ext uri="{FF2B5EF4-FFF2-40B4-BE49-F238E27FC236}">
                <a16:creationId xmlns:a16="http://schemas.microsoft.com/office/drawing/2014/main" id="{6E9556E5-892A-4556-84E9-0D6207905B8F}"/>
              </a:ext>
            </a:extLst>
          </p:cNvPr>
          <p:cNvSpPr>
            <a:spLocks noGrp="1"/>
          </p:cNvSpPr>
          <p:nvPr>
            <p:ph type="dt" sz="half" idx="10"/>
          </p:nvPr>
        </p:nvSpPr>
        <p:spPr bwMode="gray"/>
        <p:txBody>
          <a:bodyPr/>
          <a:lstStyle/>
          <a:p>
            <a:fld id="{CF300280-8AFC-4440-8022-9599CF7D1131}" type="datetime1">
              <a:rPr lang="en-US" smtClean="0">
                <a:solidFill>
                  <a:schemeClr val="bg1"/>
                </a:solidFill>
              </a:rPr>
              <a:t>10/28/2024</a:t>
            </a:fld>
            <a:endParaRPr lang="en-US" dirty="0">
              <a:solidFill>
                <a:schemeClr val="bg1"/>
              </a:solidFill>
            </a:endParaRPr>
          </a:p>
        </p:txBody>
      </p:sp>
      <p:sp>
        <p:nvSpPr>
          <p:cNvPr id="4" name="Fußzeilenplatzhalter 3">
            <a:extLst>
              <a:ext uri="{FF2B5EF4-FFF2-40B4-BE49-F238E27FC236}">
                <a16:creationId xmlns:a16="http://schemas.microsoft.com/office/drawing/2014/main" id="{FE1B2BAB-F7EA-4F8B-A340-746D4FDA26FE}"/>
              </a:ext>
            </a:extLst>
          </p:cNvPr>
          <p:cNvSpPr>
            <a:spLocks noGrp="1"/>
          </p:cNvSpPr>
          <p:nvPr>
            <p:ph type="ftr" sz="quarter" idx="11"/>
          </p:nvPr>
        </p:nvSpPr>
        <p:spPr bwMode="gray"/>
        <p:txBody>
          <a:bodyPr/>
          <a:lstStyle/>
          <a:p>
            <a:r>
              <a:rPr lang="en-US" dirty="0">
                <a:solidFill>
                  <a:schemeClr val="bg1"/>
                </a:solidFill>
              </a:rPr>
              <a:t>Presentation Title</a:t>
            </a:r>
          </a:p>
        </p:txBody>
      </p:sp>
      <p:sp>
        <p:nvSpPr>
          <p:cNvPr id="5" name="Foliennummernplatzhalter 4">
            <a:extLst>
              <a:ext uri="{FF2B5EF4-FFF2-40B4-BE49-F238E27FC236}">
                <a16:creationId xmlns:a16="http://schemas.microsoft.com/office/drawing/2014/main" id="{7CEED368-102A-4413-BDCE-D245A0D0EB5C}"/>
              </a:ext>
            </a:extLst>
          </p:cNvPr>
          <p:cNvSpPr>
            <a:spLocks noGrp="1"/>
          </p:cNvSpPr>
          <p:nvPr>
            <p:ph type="sldNum" sz="quarter" idx="12"/>
          </p:nvPr>
        </p:nvSpPr>
        <p:spPr bwMode="gray"/>
        <p:txBody>
          <a:bodyPr/>
          <a:lstStyle/>
          <a:p>
            <a:fld id="{02CEFE82-39F2-4F47-8A0C-D5AB3496FA5C}" type="slidenum">
              <a:rPr lang="en-US" smtClean="0">
                <a:solidFill>
                  <a:schemeClr val="bg1"/>
                </a:solidFill>
              </a:rPr>
              <a:t>19</a:t>
            </a:fld>
            <a:endParaRPr lang="en-US" dirty="0">
              <a:solidFill>
                <a:schemeClr val="bg1"/>
              </a:solidFill>
            </a:endParaRPr>
          </a:p>
        </p:txBody>
      </p:sp>
      <p:sp>
        <p:nvSpPr>
          <p:cNvPr id="41" name="Textplatzhalter 40">
            <a:extLst>
              <a:ext uri="{FF2B5EF4-FFF2-40B4-BE49-F238E27FC236}">
                <a16:creationId xmlns:a16="http://schemas.microsoft.com/office/drawing/2014/main" id="{138C0364-9E64-4D8A-9DC4-578C24ABD1C8}"/>
              </a:ext>
            </a:extLst>
          </p:cNvPr>
          <p:cNvSpPr>
            <a:spLocks noGrp="1"/>
          </p:cNvSpPr>
          <p:nvPr>
            <p:ph type="body" sz="quarter" idx="17"/>
          </p:nvPr>
        </p:nvSpPr>
        <p:spPr bwMode="gray"/>
        <p:txBody>
          <a:bodyPr/>
          <a:lstStyle/>
          <a:p>
            <a:r>
              <a:rPr lang="en-US" dirty="0"/>
              <a:t> </a:t>
            </a:r>
          </a:p>
        </p:txBody>
      </p:sp>
    </p:spTree>
    <p:extLst>
      <p:ext uri="{BB962C8B-B14F-4D97-AF65-F5344CB8AC3E}">
        <p14:creationId xmlns:p14="http://schemas.microsoft.com/office/powerpoint/2010/main" val="2137402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platzhalter 8">
            <a:extLst>
              <a:ext uri="{FF2B5EF4-FFF2-40B4-BE49-F238E27FC236}">
                <a16:creationId xmlns:a16="http://schemas.microsoft.com/office/drawing/2014/main" id="{C7B88614-DD07-4A79-AE54-1BD740891266}"/>
              </a:ext>
            </a:extLst>
          </p:cNvPr>
          <p:cNvPicPr>
            <a:picLocks noGrp="1" noChangeAspect="1"/>
          </p:cNvPicPr>
          <p:nvPr>
            <p:ph type="pic" sz="quarter" idx="17"/>
          </p:nvPr>
        </p:nvPicPr>
        <p:blipFill rotWithShape="1">
          <a:blip r:embed="rId2" cstate="screen">
            <a:extLst>
              <a:ext uri="{28A0092B-C50C-407E-A947-70E740481C1C}">
                <a14:useLocalDpi xmlns:a14="http://schemas.microsoft.com/office/drawing/2010/main"/>
              </a:ext>
            </a:extLst>
          </a:blip>
          <a:srcRect/>
          <a:stretch/>
        </p:blipFill>
        <p:spPr bwMode="gray">
          <a:xfrm>
            <a:off x="4336038" y="0"/>
            <a:ext cx="7855962" cy="6301616"/>
          </a:xfrm>
        </p:spPr>
      </p:pic>
      <p:sp>
        <p:nvSpPr>
          <p:cNvPr id="3" name="Textplatzhalter 2">
            <a:extLst>
              <a:ext uri="{FF2B5EF4-FFF2-40B4-BE49-F238E27FC236}">
                <a16:creationId xmlns:a16="http://schemas.microsoft.com/office/drawing/2014/main" id="{EE45B0E9-2234-4AF3-A1EB-32CA80B62C1D}"/>
              </a:ext>
            </a:extLst>
          </p:cNvPr>
          <p:cNvSpPr>
            <a:spLocks noGrp="1"/>
          </p:cNvSpPr>
          <p:nvPr>
            <p:ph type="body" sz="quarter" idx="13"/>
          </p:nvPr>
        </p:nvSpPr>
        <p:spPr bwMode="gray"/>
        <p:txBody>
          <a:bodyPr>
            <a:noAutofit/>
          </a:bodyPr>
          <a:lstStyle/>
          <a:p>
            <a:r>
              <a:rPr lang="en-US" dirty="0"/>
              <a:t>Enter your Subtitle here</a:t>
            </a:r>
          </a:p>
        </p:txBody>
      </p:sp>
      <p:sp>
        <p:nvSpPr>
          <p:cNvPr id="4" name="Titel 3">
            <a:extLst>
              <a:ext uri="{FF2B5EF4-FFF2-40B4-BE49-F238E27FC236}">
                <a16:creationId xmlns:a16="http://schemas.microsoft.com/office/drawing/2014/main" id="{1CF4BBB5-8AD1-4B3B-9081-55AE6905D576}"/>
              </a:ext>
            </a:extLst>
          </p:cNvPr>
          <p:cNvSpPr>
            <a:spLocks noGrp="1"/>
          </p:cNvSpPr>
          <p:nvPr>
            <p:ph type="title"/>
          </p:nvPr>
        </p:nvSpPr>
        <p:spPr bwMode="gray"/>
        <p:txBody>
          <a:bodyPr/>
          <a:lstStyle/>
          <a:p>
            <a:r>
              <a:rPr lang="en-US" dirty="0">
                <a:latin typeface="Calibri Light" panose="020F0302020204030204" pitchFamily="34" charset="0"/>
                <a:cs typeface="Calibri Light" panose="020F0302020204030204" pitchFamily="34" charset="0"/>
              </a:rPr>
              <a:t>title of the presentation</a:t>
            </a:r>
            <a:endParaRPr lang="en-US" dirty="0"/>
          </a:p>
        </p:txBody>
      </p:sp>
      <p:sp>
        <p:nvSpPr>
          <p:cNvPr id="5" name="Textplatzhalter 4">
            <a:extLst>
              <a:ext uri="{FF2B5EF4-FFF2-40B4-BE49-F238E27FC236}">
                <a16:creationId xmlns:a16="http://schemas.microsoft.com/office/drawing/2014/main" id="{DD87E616-C582-473F-B322-03D816BE0AAE}"/>
              </a:ext>
            </a:extLst>
          </p:cNvPr>
          <p:cNvSpPr>
            <a:spLocks noGrp="1" noChangeAspect="1"/>
          </p:cNvSpPr>
          <p:nvPr>
            <p:ph type="body" sz="quarter" idx="18"/>
          </p:nvPr>
        </p:nvSpPr>
        <p:spPr bwMode="gray">
          <a:xfrm>
            <a:off x="7781288" y="0"/>
            <a:ext cx="4410712" cy="6305412"/>
          </a:xfrm>
        </p:spPr>
        <p:txBody>
          <a:bodyPr/>
          <a:lstStyle/>
          <a:p>
            <a:r>
              <a:rPr lang="en-US" dirty="0"/>
              <a:t> </a:t>
            </a:r>
          </a:p>
        </p:txBody>
      </p:sp>
      <p:sp>
        <p:nvSpPr>
          <p:cNvPr id="6" name="Textplatzhalter 5">
            <a:extLst>
              <a:ext uri="{FF2B5EF4-FFF2-40B4-BE49-F238E27FC236}">
                <a16:creationId xmlns:a16="http://schemas.microsoft.com/office/drawing/2014/main" id="{2BF5D48C-3849-4581-9495-1C4496F2CD77}"/>
              </a:ext>
            </a:extLst>
          </p:cNvPr>
          <p:cNvSpPr>
            <a:spLocks noGrp="1" noChangeAspect="1"/>
          </p:cNvSpPr>
          <p:nvPr>
            <p:ph type="body" sz="quarter" idx="19"/>
          </p:nvPr>
        </p:nvSpPr>
        <p:spPr bwMode="gray"/>
        <p:txBody>
          <a:bodyPr/>
          <a:lstStyle/>
          <a:p>
            <a:r>
              <a:rPr lang="en-US" dirty="0"/>
              <a:t> </a:t>
            </a:r>
          </a:p>
        </p:txBody>
      </p:sp>
      <p:sp>
        <p:nvSpPr>
          <p:cNvPr id="7" name="Rectangle 6">
            <a:extLst>
              <a:ext uri="{FF2B5EF4-FFF2-40B4-BE49-F238E27FC236}">
                <a16:creationId xmlns:a16="http://schemas.microsoft.com/office/drawing/2014/main" id="{E6B46BC0-D9FC-4DEC-843A-3FC83E695A9E}"/>
              </a:ext>
            </a:extLst>
          </p:cNvPr>
          <p:cNvSpPr/>
          <p:nvPr/>
        </p:nvSpPr>
        <p:spPr>
          <a:xfrm>
            <a:off x="4189943" y="6384904"/>
            <a:ext cx="2694969" cy="261610"/>
          </a:xfrm>
          <a:prstGeom prst="rect">
            <a:avLst/>
          </a:prstGeom>
        </p:spPr>
        <p:txBody>
          <a:bodyPr wrap="none">
            <a:spAutoFit/>
          </a:bodyPr>
          <a:lstStyle/>
          <a:p>
            <a:r>
              <a:rPr lang="en-US" sz="1100" dirty="0">
                <a:solidFill>
                  <a:schemeClr val="accent2">
                    <a:lumMod val="60000"/>
                    <a:lumOff val="40000"/>
                  </a:schemeClr>
                </a:solidFill>
              </a:rPr>
              <a:t>Confidential. For Vixxo and </a:t>
            </a:r>
            <a:r>
              <a:rPr lang="en-US" sz="1100" dirty="0" err="1">
                <a:solidFill>
                  <a:schemeClr val="accent2">
                    <a:lumMod val="60000"/>
                    <a:lumOff val="40000"/>
                  </a:schemeClr>
                </a:solidFill>
              </a:rPr>
              <a:t>XXXXX</a:t>
            </a:r>
            <a:r>
              <a:rPr lang="en-US" sz="1100" dirty="0">
                <a:solidFill>
                  <a:schemeClr val="accent2">
                    <a:lumMod val="60000"/>
                    <a:lumOff val="40000"/>
                  </a:schemeClr>
                </a:solidFill>
              </a:rPr>
              <a:t> use only.</a:t>
            </a:r>
          </a:p>
        </p:txBody>
      </p:sp>
      <p:sp>
        <p:nvSpPr>
          <p:cNvPr id="8" name="TextBox 7">
            <a:extLst>
              <a:ext uri="{FF2B5EF4-FFF2-40B4-BE49-F238E27FC236}">
                <a16:creationId xmlns:a16="http://schemas.microsoft.com/office/drawing/2014/main" id="{AAA88C02-FCB5-4DAD-870C-D8F0613924E8}"/>
              </a:ext>
            </a:extLst>
          </p:cNvPr>
          <p:cNvSpPr txBox="1"/>
          <p:nvPr/>
        </p:nvSpPr>
        <p:spPr>
          <a:xfrm>
            <a:off x="3786975" y="5553962"/>
            <a:ext cx="3637091" cy="766591"/>
          </a:xfrm>
          <a:custGeom>
            <a:avLst/>
            <a:gdLst>
              <a:gd name="connsiteX0" fmla="*/ 0 w 3637091"/>
              <a:gd name="connsiteY0" fmla="*/ 0 h 478663"/>
              <a:gd name="connsiteX1" fmla="*/ 3637091 w 3637091"/>
              <a:gd name="connsiteY1" fmla="*/ 0 h 478663"/>
              <a:gd name="connsiteX2" fmla="*/ 3637091 w 3637091"/>
              <a:gd name="connsiteY2" fmla="*/ 478663 h 478663"/>
              <a:gd name="connsiteX3" fmla="*/ 0 w 3637091"/>
              <a:gd name="connsiteY3" fmla="*/ 478663 h 478663"/>
              <a:gd name="connsiteX4" fmla="*/ 0 w 3637091"/>
              <a:gd name="connsiteY4" fmla="*/ 0 h 478663"/>
              <a:gd name="connsiteX0" fmla="*/ 0 w 3637091"/>
              <a:gd name="connsiteY0" fmla="*/ 0 h 766595"/>
              <a:gd name="connsiteX1" fmla="*/ 3637091 w 3637091"/>
              <a:gd name="connsiteY1" fmla="*/ 0 h 766595"/>
              <a:gd name="connsiteX2" fmla="*/ 3637091 w 3637091"/>
              <a:gd name="connsiteY2" fmla="*/ 478663 h 766595"/>
              <a:gd name="connsiteX3" fmla="*/ 1738336 w 3637091"/>
              <a:gd name="connsiteY3" fmla="*/ 766591 h 766595"/>
              <a:gd name="connsiteX4" fmla="*/ 0 w 3637091"/>
              <a:gd name="connsiteY4" fmla="*/ 478663 h 766595"/>
              <a:gd name="connsiteX5" fmla="*/ 0 w 3637091"/>
              <a:gd name="connsiteY5" fmla="*/ 0 h 766595"/>
              <a:gd name="connsiteX0" fmla="*/ 0 w 3637091"/>
              <a:gd name="connsiteY0" fmla="*/ 0 h 766591"/>
              <a:gd name="connsiteX1" fmla="*/ 3637091 w 3637091"/>
              <a:gd name="connsiteY1" fmla="*/ 0 h 766591"/>
              <a:gd name="connsiteX2" fmla="*/ 3637091 w 3637091"/>
              <a:gd name="connsiteY2" fmla="*/ 478663 h 766591"/>
              <a:gd name="connsiteX3" fmla="*/ 1738336 w 3637091"/>
              <a:gd name="connsiteY3" fmla="*/ 766591 h 766591"/>
              <a:gd name="connsiteX4" fmla="*/ 0 w 3637091"/>
              <a:gd name="connsiteY4" fmla="*/ 478663 h 766591"/>
              <a:gd name="connsiteX5" fmla="*/ 0 w 3637091"/>
              <a:gd name="connsiteY5" fmla="*/ 0 h 766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37091" h="766591">
                <a:moveTo>
                  <a:pt x="0" y="0"/>
                </a:moveTo>
                <a:lnTo>
                  <a:pt x="3637091" y="0"/>
                </a:lnTo>
                <a:lnTo>
                  <a:pt x="3637091" y="478663"/>
                </a:lnTo>
                <a:cubicBezTo>
                  <a:pt x="2984717" y="477363"/>
                  <a:pt x="2361527" y="680342"/>
                  <a:pt x="1738336" y="766591"/>
                </a:cubicBezTo>
                <a:lnTo>
                  <a:pt x="0" y="478663"/>
                </a:lnTo>
                <a:lnTo>
                  <a:pt x="0" y="0"/>
                </a:lnTo>
                <a:close/>
              </a:path>
            </a:pathLst>
          </a:custGeom>
          <a:solidFill>
            <a:schemeClr val="accent4">
              <a:lumMod val="50000"/>
              <a:lumOff val="50000"/>
            </a:schemeClr>
          </a:solidFill>
        </p:spPr>
        <p:txBody>
          <a:bodyPr wrap="square" lIns="91440" tIns="91440" rIns="91440" bIns="91440" rtlCol="0">
            <a:noAutofit/>
          </a:bodyPr>
          <a:lstStyle/>
          <a:p>
            <a:pPr algn="ctr"/>
            <a:r>
              <a:rPr lang="en-US" sz="1100" dirty="0">
                <a:solidFill>
                  <a:schemeClr val="bg1"/>
                </a:solidFill>
              </a:rPr>
              <a:t>Note to users: If you are working with materials that need to have a notice, update and add the below to the </a:t>
            </a:r>
            <a:br>
              <a:rPr lang="en-US" sz="1100" dirty="0">
                <a:solidFill>
                  <a:schemeClr val="bg1"/>
                </a:solidFill>
              </a:rPr>
            </a:br>
            <a:r>
              <a:rPr lang="en-US" sz="1100" dirty="0">
                <a:solidFill>
                  <a:schemeClr val="bg1"/>
                </a:solidFill>
              </a:rPr>
              <a:t>master slides</a:t>
            </a:r>
          </a:p>
        </p:txBody>
      </p:sp>
    </p:spTree>
    <p:extLst>
      <p:ext uri="{BB962C8B-B14F-4D97-AF65-F5344CB8AC3E}">
        <p14:creationId xmlns:p14="http://schemas.microsoft.com/office/powerpoint/2010/main" val="3336000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Bildplatzhalter 20">
            <a:extLst>
              <a:ext uri="{FF2B5EF4-FFF2-40B4-BE49-F238E27FC236}">
                <a16:creationId xmlns:a16="http://schemas.microsoft.com/office/drawing/2014/main" id="{A1D15960-42E9-467C-9823-64DEB4E0CDC8}"/>
              </a:ext>
            </a:extLst>
          </p:cNvPr>
          <p:cNvPicPr>
            <a:picLocks noGrp="1" noChangeAspect="1"/>
          </p:cNvPicPr>
          <p:nvPr>
            <p:ph type="pic" sz="quarter" idx="14"/>
          </p:nvPr>
        </p:nvPicPr>
        <p:blipFill rotWithShape="1">
          <a:blip r:embed="rId2" cstate="screen">
            <a:extLst>
              <a:ext uri="{28A0092B-C50C-407E-A947-70E740481C1C}">
                <a14:useLocalDpi xmlns:a14="http://schemas.microsoft.com/office/drawing/2010/main"/>
              </a:ext>
            </a:extLst>
          </a:blip>
          <a:srcRect/>
          <a:stretch/>
        </p:blipFill>
        <p:spPr bwMode="gray">
          <a:xfrm flipH="1">
            <a:off x="1" y="2190750"/>
            <a:ext cx="12191996" cy="1800000"/>
          </a:xfrm>
        </p:spPr>
      </p:pic>
      <p:sp>
        <p:nvSpPr>
          <p:cNvPr id="5" name="Datumsplatzhalter 4">
            <a:extLst>
              <a:ext uri="{FF2B5EF4-FFF2-40B4-BE49-F238E27FC236}">
                <a16:creationId xmlns:a16="http://schemas.microsoft.com/office/drawing/2014/main" id="{56D25DF4-816E-437D-B84A-ED065D05DBB2}"/>
              </a:ext>
            </a:extLst>
          </p:cNvPr>
          <p:cNvSpPr>
            <a:spLocks noGrp="1"/>
          </p:cNvSpPr>
          <p:nvPr>
            <p:ph type="dt" sz="half" idx="10"/>
          </p:nvPr>
        </p:nvSpPr>
        <p:spPr bwMode="gray"/>
        <p:txBody>
          <a:bodyPr/>
          <a:lstStyle/>
          <a:p>
            <a:fld id="{B27DFAC8-CF33-40B5-A8CD-3C7BA420362E}" type="datetime1">
              <a:rPr lang="en-US" smtClean="0"/>
              <a:t>10/28/2024</a:t>
            </a:fld>
            <a:endParaRPr lang="en-US" dirty="0"/>
          </a:p>
        </p:txBody>
      </p:sp>
      <p:sp>
        <p:nvSpPr>
          <p:cNvPr id="6" name="Fußzeilenplatzhalter 5">
            <a:extLst>
              <a:ext uri="{FF2B5EF4-FFF2-40B4-BE49-F238E27FC236}">
                <a16:creationId xmlns:a16="http://schemas.microsoft.com/office/drawing/2014/main" id="{8454BB64-638A-4134-B2E7-E4F9329429D1}"/>
              </a:ext>
            </a:extLst>
          </p:cNvPr>
          <p:cNvSpPr>
            <a:spLocks noGrp="1"/>
          </p:cNvSpPr>
          <p:nvPr>
            <p:ph type="ftr" sz="quarter" idx="11"/>
          </p:nvPr>
        </p:nvSpPr>
        <p:spPr bwMode="gray"/>
        <p:txBody>
          <a:bodyPr/>
          <a:lstStyle/>
          <a:p>
            <a:r>
              <a:rPr lang="en-US" dirty="0"/>
              <a:t>Presentation Title</a:t>
            </a:r>
          </a:p>
        </p:txBody>
      </p:sp>
      <p:sp>
        <p:nvSpPr>
          <p:cNvPr id="7" name="Foliennummernplatzhalter 6">
            <a:extLst>
              <a:ext uri="{FF2B5EF4-FFF2-40B4-BE49-F238E27FC236}">
                <a16:creationId xmlns:a16="http://schemas.microsoft.com/office/drawing/2014/main" id="{FE0213C9-EB20-4A84-A613-02140D1C5E73}"/>
              </a:ext>
            </a:extLst>
          </p:cNvPr>
          <p:cNvSpPr>
            <a:spLocks noGrp="1"/>
          </p:cNvSpPr>
          <p:nvPr>
            <p:ph type="sldNum" sz="quarter" idx="12"/>
          </p:nvPr>
        </p:nvSpPr>
        <p:spPr bwMode="gray"/>
        <p:txBody>
          <a:bodyPr/>
          <a:lstStyle/>
          <a:p>
            <a:fld id="{02CEFE82-39F2-4F47-8A0C-D5AB3496FA5C}" type="slidenum">
              <a:rPr lang="en-US" smtClean="0"/>
              <a:pPr/>
              <a:t>20</a:t>
            </a:fld>
            <a:endParaRPr lang="en-US" dirty="0"/>
          </a:p>
        </p:txBody>
      </p:sp>
      <p:sp>
        <p:nvSpPr>
          <p:cNvPr id="3" name="Textplatzhalter 2">
            <a:extLst>
              <a:ext uri="{FF2B5EF4-FFF2-40B4-BE49-F238E27FC236}">
                <a16:creationId xmlns:a16="http://schemas.microsoft.com/office/drawing/2014/main" id="{238BB322-6128-45DD-9DA0-AF9C44FE69BF}"/>
              </a:ext>
            </a:extLst>
          </p:cNvPr>
          <p:cNvSpPr>
            <a:spLocks noGrp="1"/>
          </p:cNvSpPr>
          <p:nvPr>
            <p:ph type="body" sz="quarter" idx="16"/>
          </p:nvPr>
        </p:nvSpPr>
        <p:spPr bwMode="gray"/>
        <p:txBody>
          <a:bodyPr/>
          <a:lstStyle/>
          <a:p>
            <a:endParaRPr lang="en-US" dirty="0"/>
          </a:p>
        </p:txBody>
      </p:sp>
      <p:sp>
        <p:nvSpPr>
          <p:cNvPr id="22" name="Inhaltsplatzhalter 21">
            <a:extLst>
              <a:ext uri="{FF2B5EF4-FFF2-40B4-BE49-F238E27FC236}">
                <a16:creationId xmlns:a16="http://schemas.microsoft.com/office/drawing/2014/main" id="{B66B91C9-00DA-4ADB-B33C-C0E4B90CC2FA}"/>
              </a:ext>
            </a:extLst>
          </p:cNvPr>
          <p:cNvSpPr>
            <a:spLocks noGrp="1"/>
          </p:cNvSpPr>
          <p:nvPr>
            <p:ph sz="half" idx="17"/>
          </p:nvPr>
        </p:nvSpPr>
        <p:spPr bwMode="gray"/>
        <p:txBody>
          <a:bodyPr>
            <a:normAutofit/>
          </a:bodyPr>
          <a:lstStyle/>
          <a:p>
            <a:pPr marL="0" indent="0">
              <a:buNone/>
            </a:pPr>
            <a:r>
              <a:rPr lang="en-US" dirty="0"/>
              <a:t>This is a placeholder text. This text can be replaced with your own text. </a:t>
            </a:r>
          </a:p>
          <a:p>
            <a:pPr marL="0" indent="0">
              <a:buNone/>
            </a:pPr>
            <a:r>
              <a:rPr lang="en-US" dirty="0"/>
              <a:t>The text demonstrates how your own text will look when you replace the placeholder with your own text. If you don’t want to use the style and size of the fonts as used in this placeholder it is possible to replace it by selecting different options.</a:t>
            </a:r>
          </a:p>
          <a:p>
            <a:pPr marL="0" indent="0">
              <a:buNone/>
            </a:pPr>
            <a:r>
              <a:rPr lang="en-US" dirty="0"/>
              <a:t>This is a placeholder text.</a:t>
            </a:r>
          </a:p>
        </p:txBody>
      </p:sp>
      <p:sp>
        <p:nvSpPr>
          <p:cNvPr id="19" name="Textplatzhalter 18">
            <a:extLst>
              <a:ext uri="{FF2B5EF4-FFF2-40B4-BE49-F238E27FC236}">
                <a16:creationId xmlns:a16="http://schemas.microsoft.com/office/drawing/2014/main" id="{6733D4CF-CDBB-4EEE-BB3D-1B4AFC089BF3}"/>
              </a:ext>
            </a:extLst>
          </p:cNvPr>
          <p:cNvSpPr>
            <a:spLocks noGrp="1"/>
          </p:cNvSpPr>
          <p:nvPr>
            <p:ph type="body" sz="quarter" idx="13"/>
          </p:nvPr>
        </p:nvSpPr>
        <p:spPr bwMode="gray"/>
        <p:txBody>
          <a:bodyPr/>
          <a:lstStyle/>
          <a:p>
            <a:r>
              <a:rPr lang="en-US" dirty="0"/>
              <a:t>Enter your subtitle here</a:t>
            </a:r>
          </a:p>
        </p:txBody>
      </p:sp>
      <p:sp>
        <p:nvSpPr>
          <p:cNvPr id="18" name="Titel 17">
            <a:extLst>
              <a:ext uri="{FF2B5EF4-FFF2-40B4-BE49-F238E27FC236}">
                <a16:creationId xmlns:a16="http://schemas.microsoft.com/office/drawing/2014/main" id="{E11AB708-B0FD-4835-8314-FF977D5FB002}"/>
              </a:ext>
            </a:extLst>
          </p:cNvPr>
          <p:cNvSpPr>
            <a:spLocks noGrp="1"/>
          </p:cNvSpPr>
          <p:nvPr>
            <p:ph type="title"/>
          </p:nvPr>
        </p:nvSpPr>
        <p:spPr bwMode="gray">
          <a:xfrm>
            <a:off x="541200" y="435600"/>
            <a:ext cx="11109600" cy="864000"/>
          </a:xfrm>
        </p:spPr>
        <p:txBody>
          <a:bodyPr>
            <a:noAutofit/>
          </a:bodyPr>
          <a:lstStyle/>
          <a:p>
            <a:r>
              <a:rPr lang="en-US" dirty="0"/>
              <a:t>enter Your two-line</a:t>
            </a:r>
            <a:br>
              <a:rPr lang="en-US" dirty="0"/>
            </a:br>
            <a:r>
              <a:rPr lang="en-US" dirty="0"/>
              <a:t>title here</a:t>
            </a:r>
          </a:p>
        </p:txBody>
      </p:sp>
      <p:sp>
        <p:nvSpPr>
          <p:cNvPr id="14" name="Textplatzhalter 13">
            <a:extLst>
              <a:ext uri="{FF2B5EF4-FFF2-40B4-BE49-F238E27FC236}">
                <a16:creationId xmlns:a16="http://schemas.microsoft.com/office/drawing/2014/main" id="{3279CA39-4AD9-4817-8BC0-10BF1F05E827}"/>
              </a:ext>
            </a:extLst>
          </p:cNvPr>
          <p:cNvSpPr>
            <a:spLocks noGrp="1" noChangeAspect="1"/>
          </p:cNvSpPr>
          <p:nvPr>
            <p:ph type="body" sz="quarter" idx="15"/>
          </p:nvPr>
        </p:nvSpPr>
        <p:spPr bwMode="gray">
          <a:solidFill>
            <a:schemeClr val="accent5">
              <a:alpha val="80000"/>
            </a:schemeClr>
          </a:solidFill>
        </p:spPr>
        <p:txBody>
          <a:bodyPr/>
          <a:lstStyle/>
          <a:p>
            <a:r>
              <a:rPr lang="en-US" dirty="0"/>
              <a:t>This text can be</a:t>
            </a:r>
            <a:br>
              <a:rPr lang="en-US" dirty="0"/>
            </a:br>
            <a:r>
              <a:rPr lang="en-US" dirty="0"/>
              <a:t>replaced with your</a:t>
            </a:r>
            <a:br>
              <a:rPr lang="en-US" dirty="0"/>
            </a:br>
            <a:r>
              <a:rPr lang="en-US" dirty="0"/>
              <a:t>own text. </a:t>
            </a:r>
          </a:p>
        </p:txBody>
      </p:sp>
      <p:grpSp>
        <p:nvGrpSpPr>
          <p:cNvPr id="10" name="Gruppieren 9">
            <a:extLst>
              <a:ext uri="{FF2B5EF4-FFF2-40B4-BE49-F238E27FC236}">
                <a16:creationId xmlns:a16="http://schemas.microsoft.com/office/drawing/2014/main" id="{41D60FEA-543F-4067-86A1-8FE3142D1141}"/>
              </a:ext>
            </a:extLst>
          </p:cNvPr>
          <p:cNvGrpSpPr>
            <a:grpSpLocks noChangeAspect="1"/>
          </p:cNvGrpSpPr>
          <p:nvPr/>
        </p:nvGrpSpPr>
        <p:grpSpPr bwMode="gray">
          <a:xfrm>
            <a:off x="7073484" y="4203313"/>
            <a:ext cx="3404762" cy="1080000"/>
            <a:chOff x="7073484" y="4203313"/>
            <a:chExt cx="3404762" cy="1080000"/>
          </a:xfrm>
        </p:grpSpPr>
        <p:grpSp>
          <p:nvGrpSpPr>
            <p:cNvPr id="37" name="Gruppieren 36">
              <a:extLst>
                <a:ext uri="{FF2B5EF4-FFF2-40B4-BE49-F238E27FC236}">
                  <a16:creationId xmlns:a16="http://schemas.microsoft.com/office/drawing/2014/main" id="{8F6FF2C9-D23D-45ED-9F2A-CAAAFAE578D4}"/>
                </a:ext>
              </a:extLst>
            </p:cNvPr>
            <p:cNvGrpSpPr>
              <a:grpSpLocks noChangeAspect="1"/>
            </p:cNvGrpSpPr>
            <p:nvPr/>
          </p:nvGrpSpPr>
          <p:grpSpPr bwMode="gray">
            <a:xfrm flipH="1" flipV="1">
              <a:off x="9038246" y="4203313"/>
              <a:ext cx="1440000" cy="1080000"/>
              <a:chOff x="6359511" y="2806700"/>
              <a:chExt cx="1440000" cy="1080000"/>
            </a:xfrm>
          </p:grpSpPr>
          <p:cxnSp>
            <p:nvCxnSpPr>
              <p:cNvPr id="39" name="Gerader Verbinder 38">
                <a:extLst>
                  <a:ext uri="{FF2B5EF4-FFF2-40B4-BE49-F238E27FC236}">
                    <a16:creationId xmlns:a16="http://schemas.microsoft.com/office/drawing/2014/main" id="{46654258-7155-4334-B20F-0FACD8C8CE29}"/>
                  </a:ext>
                </a:extLst>
              </p:cNvPr>
              <p:cNvCxnSpPr>
                <a:cxnSpLocks/>
              </p:cNvCxnSpPr>
              <p:nvPr/>
            </p:nvCxnSpPr>
            <p:spPr bwMode="gray">
              <a:xfrm>
                <a:off x="7703049" y="2806700"/>
                <a:ext cx="0" cy="720000"/>
              </a:xfrm>
              <a:prstGeom prst="line">
                <a:avLst/>
              </a:prstGeom>
              <a:ln w="6350">
                <a:solidFill>
                  <a:schemeClr val="accent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0" name="Gerader Verbinder 39">
                <a:extLst>
                  <a:ext uri="{FF2B5EF4-FFF2-40B4-BE49-F238E27FC236}">
                    <a16:creationId xmlns:a16="http://schemas.microsoft.com/office/drawing/2014/main" id="{D92F869D-FB0E-4D4B-9692-0E358F818603}"/>
                  </a:ext>
                </a:extLst>
              </p:cNvPr>
              <p:cNvCxnSpPr>
                <a:cxnSpLocks/>
              </p:cNvCxnSpPr>
              <p:nvPr/>
            </p:nvCxnSpPr>
            <p:spPr bwMode="gray">
              <a:xfrm rot="3600000">
                <a:off x="7079511" y="3166700"/>
                <a:ext cx="0" cy="1440000"/>
              </a:xfrm>
              <a:prstGeom prst="line">
                <a:avLst/>
              </a:prstGeom>
              <a:ln w="6350">
                <a:solidFill>
                  <a:schemeClr val="accent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grpSp>
        <p:sp>
          <p:nvSpPr>
            <p:cNvPr id="38" name="Rechteck 37">
              <a:extLst>
                <a:ext uri="{FF2B5EF4-FFF2-40B4-BE49-F238E27FC236}">
                  <a16:creationId xmlns:a16="http://schemas.microsoft.com/office/drawing/2014/main" id="{CC0AB36F-F3F7-42B8-A49D-B6BEA3A2E210}"/>
                </a:ext>
              </a:extLst>
            </p:cNvPr>
            <p:cNvSpPr/>
            <p:nvPr/>
          </p:nvSpPr>
          <p:spPr bwMode="gray">
            <a:xfrm flipH="1">
              <a:off x="7073484" y="4563312"/>
              <a:ext cx="1944000" cy="704324"/>
            </a:xfrm>
            <a:prstGeom prst="rect">
              <a:avLst/>
            </a:prstGeom>
          </p:spPr>
          <p:txBody>
            <a:bodyPr wrap="none" lIns="0" tIns="0" rIns="0" bIns="0">
              <a:noAutofit/>
            </a:bodyPr>
            <a:lstStyle/>
            <a:p>
              <a:pPr algn="r">
                <a:lnSpc>
                  <a:spcPct val="90000"/>
                </a:lnSpc>
              </a:pPr>
              <a:r>
                <a:rPr lang="en-US" sz="2400" cap="all" dirty="0">
                  <a:solidFill>
                    <a:schemeClr val="accent3"/>
                  </a:solidFill>
                  <a:latin typeface="+mj-lt"/>
                </a:rPr>
                <a:t>100.000 $</a:t>
              </a:r>
            </a:p>
            <a:p>
              <a:pPr algn="r">
                <a:lnSpc>
                  <a:spcPct val="90000"/>
                </a:lnSpc>
              </a:pPr>
              <a:r>
                <a:rPr lang="en-US" sz="1400" dirty="0">
                  <a:solidFill>
                    <a:schemeClr val="accent2"/>
                  </a:solidFill>
                </a:rPr>
                <a:t>This text can be replaced</a:t>
              </a:r>
              <a:br>
                <a:rPr lang="en-US" sz="1400" dirty="0">
                  <a:solidFill>
                    <a:schemeClr val="accent2"/>
                  </a:solidFill>
                </a:rPr>
              </a:br>
              <a:r>
                <a:rPr lang="en-US" sz="1400" dirty="0">
                  <a:solidFill>
                    <a:schemeClr val="accent2"/>
                  </a:solidFill>
                </a:rPr>
                <a:t>with your own text.</a:t>
              </a:r>
            </a:p>
          </p:txBody>
        </p:sp>
      </p:grpSp>
    </p:spTree>
    <p:extLst>
      <p:ext uri="{BB962C8B-B14F-4D97-AF65-F5344CB8AC3E}">
        <p14:creationId xmlns:p14="http://schemas.microsoft.com/office/powerpoint/2010/main" val="3486647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platzhalter 8">
            <a:extLst>
              <a:ext uri="{FF2B5EF4-FFF2-40B4-BE49-F238E27FC236}">
                <a16:creationId xmlns:a16="http://schemas.microsoft.com/office/drawing/2014/main" id="{A8795C14-85E0-41BC-B06C-2651860535BB}"/>
              </a:ext>
            </a:extLst>
          </p:cNvPr>
          <p:cNvPicPr>
            <a:picLocks noGrp="1" noChangeAspect="1"/>
          </p:cNvPicPr>
          <p:nvPr>
            <p:ph type="pic" sz="quarter" idx="14"/>
          </p:nvPr>
        </p:nvPicPr>
        <p:blipFill rotWithShape="1">
          <a:blip r:embed="rId2" cstate="screen">
            <a:extLst>
              <a:ext uri="{28A0092B-C50C-407E-A947-70E740481C1C}">
                <a14:useLocalDpi xmlns:a14="http://schemas.microsoft.com/office/drawing/2010/main"/>
              </a:ext>
            </a:extLst>
          </a:blip>
          <a:srcRect/>
          <a:stretch/>
        </p:blipFill>
        <p:spPr bwMode="gray">
          <a:xfrm>
            <a:off x="6096000" y="0"/>
            <a:ext cx="6096001" cy="6858000"/>
          </a:xfrm>
        </p:spPr>
      </p:pic>
      <p:sp>
        <p:nvSpPr>
          <p:cNvPr id="3" name="Textplatzhalter 2">
            <a:extLst>
              <a:ext uri="{FF2B5EF4-FFF2-40B4-BE49-F238E27FC236}">
                <a16:creationId xmlns:a16="http://schemas.microsoft.com/office/drawing/2014/main" id="{0E0C42F8-84B6-453E-BEA8-4F1F403136D4}"/>
              </a:ext>
            </a:extLst>
          </p:cNvPr>
          <p:cNvSpPr>
            <a:spLocks noGrp="1" noChangeAspect="1"/>
          </p:cNvSpPr>
          <p:nvPr>
            <p:ph type="body" sz="quarter" idx="15"/>
          </p:nvPr>
        </p:nvSpPr>
        <p:spPr bwMode="gray">
          <a:xfrm>
            <a:off x="6095206" y="0"/>
            <a:ext cx="6096794" cy="6858000"/>
          </a:xfrm>
          <a:solidFill>
            <a:schemeClr val="accent6">
              <a:alpha val="50000"/>
            </a:schemeClr>
          </a:solidFill>
        </p:spPr>
        <p:txBody>
          <a:bodyPr/>
          <a:lstStyle/>
          <a:p>
            <a:r>
              <a:rPr lang="en-US" dirty="0"/>
              <a:t> </a:t>
            </a:r>
          </a:p>
        </p:txBody>
      </p:sp>
      <p:sp>
        <p:nvSpPr>
          <p:cNvPr id="4" name="Textplatzhalter 3">
            <a:extLst>
              <a:ext uri="{FF2B5EF4-FFF2-40B4-BE49-F238E27FC236}">
                <a16:creationId xmlns:a16="http://schemas.microsoft.com/office/drawing/2014/main" id="{3788F2AF-18C6-42FD-92D1-5375FCB69552}"/>
              </a:ext>
            </a:extLst>
          </p:cNvPr>
          <p:cNvSpPr>
            <a:spLocks noGrp="1"/>
          </p:cNvSpPr>
          <p:nvPr>
            <p:ph type="body" sz="quarter" idx="17"/>
          </p:nvPr>
        </p:nvSpPr>
        <p:spPr bwMode="gray"/>
        <p:txBody>
          <a:bodyPr/>
          <a:lstStyle/>
          <a:p>
            <a:r>
              <a:rPr lang="en-US" dirty="0"/>
              <a:t>05</a:t>
            </a:r>
          </a:p>
        </p:txBody>
      </p:sp>
      <p:sp>
        <p:nvSpPr>
          <p:cNvPr id="5" name="Textplatzhalter 4">
            <a:extLst>
              <a:ext uri="{FF2B5EF4-FFF2-40B4-BE49-F238E27FC236}">
                <a16:creationId xmlns:a16="http://schemas.microsoft.com/office/drawing/2014/main" id="{F9A424BD-FE06-4EBD-B38C-3CA3AF6AF4A0}"/>
              </a:ext>
            </a:extLst>
          </p:cNvPr>
          <p:cNvSpPr>
            <a:spLocks noGrp="1"/>
          </p:cNvSpPr>
          <p:nvPr>
            <p:ph type="body" sz="quarter" idx="21"/>
          </p:nvPr>
        </p:nvSpPr>
        <p:spPr bwMode="gray">
          <a:ln>
            <a:solidFill>
              <a:schemeClr val="accent6"/>
            </a:solidFill>
          </a:ln>
        </p:spPr>
        <p:txBody>
          <a:bodyPr/>
          <a:lstStyle/>
          <a:p>
            <a:endParaRPr lang="en-US" dirty="0"/>
          </a:p>
        </p:txBody>
      </p:sp>
      <p:sp>
        <p:nvSpPr>
          <p:cNvPr id="6" name="Textplatzhalter 5">
            <a:extLst>
              <a:ext uri="{FF2B5EF4-FFF2-40B4-BE49-F238E27FC236}">
                <a16:creationId xmlns:a16="http://schemas.microsoft.com/office/drawing/2014/main" id="{DB28378D-F501-430A-BA7F-38117ECC1DDC}"/>
              </a:ext>
            </a:extLst>
          </p:cNvPr>
          <p:cNvSpPr>
            <a:spLocks noGrp="1"/>
          </p:cNvSpPr>
          <p:nvPr>
            <p:ph type="body" sz="quarter" idx="13"/>
          </p:nvPr>
        </p:nvSpPr>
        <p:spPr bwMode="gray"/>
        <p:txBody>
          <a:bodyPr/>
          <a:lstStyle/>
          <a:p>
            <a:r>
              <a:rPr lang="en-US" dirty="0"/>
              <a:t>Enter your</a:t>
            </a:r>
            <a:br>
              <a:rPr lang="en-US" dirty="0"/>
            </a:br>
            <a:r>
              <a:rPr lang="en-US" dirty="0"/>
              <a:t>subtitle here</a:t>
            </a:r>
          </a:p>
        </p:txBody>
      </p:sp>
      <p:sp>
        <p:nvSpPr>
          <p:cNvPr id="7" name="Textplatzhalter 6">
            <a:extLst>
              <a:ext uri="{FF2B5EF4-FFF2-40B4-BE49-F238E27FC236}">
                <a16:creationId xmlns:a16="http://schemas.microsoft.com/office/drawing/2014/main" id="{346891DB-BA38-4CC6-8AD0-AEDC99257544}"/>
              </a:ext>
            </a:extLst>
          </p:cNvPr>
          <p:cNvSpPr>
            <a:spLocks noGrp="1"/>
          </p:cNvSpPr>
          <p:nvPr>
            <p:ph type="body" sz="quarter" idx="16"/>
          </p:nvPr>
        </p:nvSpPr>
        <p:spPr bwMode="gray"/>
        <p:txBody>
          <a:bodyPr/>
          <a:lstStyle/>
          <a:p>
            <a:r>
              <a:rPr lang="en-US" dirty="0">
                <a:solidFill>
                  <a:schemeClr val="accent6"/>
                </a:solidFill>
              </a:rPr>
              <a:t>Data Analytics </a:t>
            </a:r>
          </a:p>
        </p:txBody>
      </p:sp>
    </p:spTree>
    <p:extLst>
      <p:ext uri="{BB962C8B-B14F-4D97-AF65-F5344CB8AC3E}">
        <p14:creationId xmlns:p14="http://schemas.microsoft.com/office/powerpoint/2010/main" val="3216898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6F3FC293-EA23-4F19-BD0B-317A5201D95F}"/>
              </a:ext>
            </a:extLst>
          </p:cNvPr>
          <p:cNvSpPr>
            <a:spLocks noGrp="1"/>
          </p:cNvSpPr>
          <p:nvPr>
            <p:ph sz="half" idx="1"/>
          </p:nvPr>
        </p:nvSpPr>
        <p:spPr bwMode="gray"/>
        <p:txBody>
          <a:bodyPr/>
          <a:lstStyle/>
          <a:p>
            <a:pPr marL="0" indent="0">
              <a:buNone/>
            </a:pPr>
            <a:r>
              <a:rPr lang="en-US" sz="2000" dirty="0">
                <a:solidFill>
                  <a:schemeClr val="accent3"/>
                </a:solidFill>
                <a:latin typeface="+mj-lt"/>
              </a:rPr>
              <a:t>This is a placeholder text. </a:t>
            </a:r>
            <a:br>
              <a:rPr lang="en-US" sz="2000" dirty="0">
                <a:solidFill>
                  <a:schemeClr val="accent3"/>
                </a:solidFill>
                <a:latin typeface="+mj-lt"/>
              </a:rPr>
            </a:br>
            <a:r>
              <a:rPr lang="en-US" sz="2000" dirty="0">
                <a:solidFill>
                  <a:schemeClr val="accent3"/>
                </a:solidFill>
                <a:latin typeface="+mj-lt"/>
              </a:rPr>
              <a:t>This text can be replaced with your own text. </a:t>
            </a:r>
          </a:p>
          <a:p>
            <a:endParaRPr lang="en-US" sz="2000" dirty="0">
              <a:solidFill>
                <a:schemeClr val="accent4"/>
              </a:solidFill>
              <a:latin typeface="+mj-lt"/>
            </a:endParaRPr>
          </a:p>
          <a:p>
            <a:pPr>
              <a:buFont typeface="Wingdings" panose="05000000000000000000" pitchFamily="2" charset="2"/>
              <a:buChar char="ü"/>
            </a:pPr>
            <a:r>
              <a:rPr lang="en-US" dirty="0"/>
              <a:t>If you don’t want to use the style and size of the fonts as used in this placeholder it is possible to replace it by selecting different options.</a:t>
            </a:r>
          </a:p>
          <a:p>
            <a:pPr>
              <a:buFont typeface="Wingdings" panose="05000000000000000000" pitchFamily="2" charset="2"/>
              <a:buChar char="ü"/>
            </a:pPr>
            <a:r>
              <a:rPr lang="en-US" dirty="0"/>
              <a:t>This is a placeholder text. This text can be</a:t>
            </a:r>
            <a:br>
              <a:rPr lang="en-US" dirty="0"/>
            </a:br>
            <a:r>
              <a:rPr lang="en-US" dirty="0"/>
              <a:t>replaced with your own text. </a:t>
            </a:r>
          </a:p>
          <a:p>
            <a:pPr>
              <a:buFont typeface="Wingdings" panose="05000000000000000000" pitchFamily="2" charset="2"/>
              <a:buChar char="ü"/>
            </a:pPr>
            <a:r>
              <a:rPr lang="en-US" dirty="0"/>
              <a:t>The text demonstrates how your own text will look when</a:t>
            </a:r>
            <a:br>
              <a:rPr lang="en-US" dirty="0"/>
            </a:br>
            <a:r>
              <a:rPr lang="en-US" dirty="0"/>
              <a:t>you replace the placeholder with your own text.</a:t>
            </a:r>
          </a:p>
        </p:txBody>
      </p:sp>
      <p:sp>
        <p:nvSpPr>
          <p:cNvPr id="15" name="Inhaltsplatzhalter 14">
            <a:extLst>
              <a:ext uri="{FF2B5EF4-FFF2-40B4-BE49-F238E27FC236}">
                <a16:creationId xmlns:a16="http://schemas.microsoft.com/office/drawing/2014/main" id="{0A6C2B50-47DE-4CD8-9F82-BF3F44476C3E}"/>
              </a:ext>
            </a:extLst>
          </p:cNvPr>
          <p:cNvSpPr>
            <a:spLocks noGrp="1"/>
          </p:cNvSpPr>
          <p:nvPr>
            <p:ph sz="half" idx="2"/>
          </p:nvPr>
        </p:nvSpPr>
        <p:spPr bwMode="gray"/>
        <p:txBody>
          <a:bodyPr/>
          <a:lstStyle/>
          <a:p>
            <a:pPr marL="0" indent="0">
              <a:buNone/>
            </a:pPr>
            <a:r>
              <a:rPr lang="en-US" sz="2000" dirty="0">
                <a:solidFill>
                  <a:schemeClr val="accent3"/>
                </a:solidFill>
                <a:latin typeface="+mj-lt"/>
              </a:rPr>
              <a:t>This is a</a:t>
            </a:r>
            <a:br>
              <a:rPr lang="en-US" sz="2000" dirty="0">
                <a:solidFill>
                  <a:schemeClr val="accent3"/>
                </a:solidFill>
                <a:latin typeface="+mj-lt"/>
              </a:rPr>
            </a:br>
            <a:r>
              <a:rPr lang="en-US" sz="2000" dirty="0">
                <a:solidFill>
                  <a:schemeClr val="accent3"/>
                </a:solidFill>
                <a:latin typeface="+mj-lt"/>
              </a:rPr>
              <a:t>placeholder text.</a:t>
            </a:r>
          </a:p>
          <a:p>
            <a:pPr marL="0" indent="0">
              <a:buNone/>
            </a:pPr>
            <a:endParaRPr lang="en-US" sz="2000" dirty="0">
              <a:solidFill>
                <a:schemeClr val="accent4"/>
              </a:solidFill>
              <a:latin typeface="+mj-lt"/>
            </a:endParaRPr>
          </a:p>
          <a:p>
            <a:pPr>
              <a:buSzPct val="120000"/>
              <a:buFont typeface="Wingdings" panose="05000000000000000000" pitchFamily="2" charset="2"/>
              <a:buChar char=""/>
            </a:pPr>
            <a:r>
              <a:rPr lang="en-US" dirty="0"/>
              <a:t>This is a placeholder text. This text can be</a:t>
            </a:r>
            <a:br>
              <a:rPr lang="en-US" dirty="0"/>
            </a:br>
            <a:r>
              <a:rPr lang="en-US" dirty="0"/>
              <a:t>replaced with your own text. </a:t>
            </a:r>
          </a:p>
          <a:p>
            <a:pPr lvl="1">
              <a:buSzPct val="120000"/>
              <a:buFont typeface="Wingdings" panose="05000000000000000000" pitchFamily="2" charset="2"/>
              <a:buChar char=""/>
            </a:pPr>
            <a:r>
              <a:rPr lang="en-US" dirty="0"/>
              <a:t>If you don’t want to use the style and size of the fonts as used in this placeholder it is possible to replace it by selecting different options.</a:t>
            </a:r>
          </a:p>
          <a:p>
            <a:pPr lvl="1">
              <a:buSzPct val="120000"/>
              <a:buFont typeface="Wingdings" panose="05000000000000000000" pitchFamily="2" charset="2"/>
              <a:buChar char=""/>
            </a:pPr>
            <a:r>
              <a:rPr lang="en-US" b="1" dirty="0"/>
              <a:t>The text demonstrates </a:t>
            </a:r>
            <a:r>
              <a:rPr lang="en-US" dirty="0"/>
              <a:t>how your own text will look when</a:t>
            </a:r>
            <a:br>
              <a:rPr lang="en-US" dirty="0"/>
            </a:br>
            <a:r>
              <a:rPr lang="en-US" dirty="0"/>
              <a:t>you replace the placeholder with your own text.</a:t>
            </a:r>
          </a:p>
        </p:txBody>
      </p:sp>
      <p:sp>
        <p:nvSpPr>
          <p:cNvPr id="2" name="Datumsplatzhalter 1">
            <a:extLst>
              <a:ext uri="{FF2B5EF4-FFF2-40B4-BE49-F238E27FC236}">
                <a16:creationId xmlns:a16="http://schemas.microsoft.com/office/drawing/2014/main" id="{18738A70-29DC-4E0B-9BB4-1D59E9934A9E}"/>
              </a:ext>
            </a:extLst>
          </p:cNvPr>
          <p:cNvSpPr>
            <a:spLocks noGrp="1"/>
          </p:cNvSpPr>
          <p:nvPr>
            <p:ph type="dt" sz="half" idx="10"/>
          </p:nvPr>
        </p:nvSpPr>
        <p:spPr bwMode="gray"/>
        <p:txBody>
          <a:bodyPr/>
          <a:lstStyle/>
          <a:p>
            <a:fld id="{76CD012C-2CE3-4587-A646-F62E68D593B3}" type="datetime1">
              <a:rPr lang="en-US" smtClean="0"/>
              <a:t>10/28/2024</a:t>
            </a:fld>
            <a:endParaRPr lang="en-US" dirty="0"/>
          </a:p>
        </p:txBody>
      </p:sp>
      <p:sp>
        <p:nvSpPr>
          <p:cNvPr id="3" name="Fußzeilenplatzhalter 2">
            <a:extLst>
              <a:ext uri="{FF2B5EF4-FFF2-40B4-BE49-F238E27FC236}">
                <a16:creationId xmlns:a16="http://schemas.microsoft.com/office/drawing/2014/main" id="{0D5489DE-9661-4B5F-B8FF-FC878AEBCE12}"/>
              </a:ext>
            </a:extLst>
          </p:cNvPr>
          <p:cNvSpPr>
            <a:spLocks noGrp="1"/>
          </p:cNvSpPr>
          <p:nvPr>
            <p:ph type="ftr" sz="quarter" idx="11"/>
          </p:nvPr>
        </p:nvSpPr>
        <p:spPr bwMode="gray"/>
        <p:txBody>
          <a:bodyPr/>
          <a:lstStyle/>
          <a:p>
            <a:r>
              <a:rPr lang="en-US" dirty="0"/>
              <a:t>Presentation Title</a:t>
            </a:r>
          </a:p>
        </p:txBody>
      </p:sp>
      <p:sp>
        <p:nvSpPr>
          <p:cNvPr id="4" name="Foliennummernplatzhalter 3">
            <a:extLst>
              <a:ext uri="{FF2B5EF4-FFF2-40B4-BE49-F238E27FC236}">
                <a16:creationId xmlns:a16="http://schemas.microsoft.com/office/drawing/2014/main" id="{7A3D8AF2-ADFE-4472-85A6-63C55A47B792}"/>
              </a:ext>
            </a:extLst>
          </p:cNvPr>
          <p:cNvSpPr>
            <a:spLocks noGrp="1"/>
          </p:cNvSpPr>
          <p:nvPr>
            <p:ph type="sldNum" sz="quarter" idx="12"/>
          </p:nvPr>
        </p:nvSpPr>
        <p:spPr bwMode="gray"/>
        <p:txBody>
          <a:bodyPr/>
          <a:lstStyle/>
          <a:p>
            <a:fld id="{02CEFE82-39F2-4F47-8A0C-D5AB3496FA5C}" type="slidenum">
              <a:rPr lang="en-US" smtClean="0"/>
              <a:t>22</a:t>
            </a:fld>
            <a:endParaRPr lang="en-US" dirty="0"/>
          </a:p>
        </p:txBody>
      </p:sp>
      <p:sp>
        <p:nvSpPr>
          <p:cNvPr id="11" name="Textplatzhalter 10">
            <a:extLst>
              <a:ext uri="{FF2B5EF4-FFF2-40B4-BE49-F238E27FC236}">
                <a16:creationId xmlns:a16="http://schemas.microsoft.com/office/drawing/2014/main" id="{C14D9137-F4CE-4EEE-97CB-217CCE4795BF}"/>
              </a:ext>
            </a:extLst>
          </p:cNvPr>
          <p:cNvSpPr>
            <a:spLocks noGrp="1"/>
          </p:cNvSpPr>
          <p:nvPr>
            <p:ph type="body" sz="quarter" idx="13"/>
          </p:nvPr>
        </p:nvSpPr>
        <p:spPr bwMode="gray"/>
        <p:txBody>
          <a:bodyPr/>
          <a:lstStyle/>
          <a:p>
            <a:r>
              <a:rPr lang="en-US" dirty="0"/>
              <a:t>Enter your subtitle here</a:t>
            </a:r>
          </a:p>
        </p:txBody>
      </p:sp>
      <p:sp>
        <p:nvSpPr>
          <p:cNvPr id="9" name="Titel 8">
            <a:extLst>
              <a:ext uri="{FF2B5EF4-FFF2-40B4-BE49-F238E27FC236}">
                <a16:creationId xmlns:a16="http://schemas.microsoft.com/office/drawing/2014/main" id="{DEA34B53-8D58-4428-9D7F-5B2C84B15DEF}"/>
              </a:ext>
            </a:extLst>
          </p:cNvPr>
          <p:cNvSpPr>
            <a:spLocks noGrp="1"/>
          </p:cNvSpPr>
          <p:nvPr>
            <p:ph type="title"/>
          </p:nvPr>
        </p:nvSpPr>
        <p:spPr bwMode="gray"/>
        <p:txBody>
          <a:bodyPr>
            <a:noAutofit/>
          </a:bodyPr>
          <a:lstStyle/>
          <a:p>
            <a:r>
              <a:rPr lang="en-US" dirty="0"/>
              <a:t>enter Your two-line</a:t>
            </a:r>
            <a:br>
              <a:rPr lang="en-US" dirty="0"/>
            </a:br>
            <a:r>
              <a:rPr lang="en-US" dirty="0"/>
              <a:t>title here</a:t>
            </a:r>
          </a:p>
        </p:txBody>
      </p:sp>
    </p:spTree>
    <p:extLst>
      <p:ext uri="{BB962C8B-B14F-4D97-AF65-F5344CB8AC3E}">
        <p14:creationId xmlns:p14="http://schemas.microsoft.com/office/powerpoint/2010/main" val="1666987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4CFA9A1-F73C-4EA9-B613-D1FBDF0E98F0}"/>
              </a:ext>
            </a:extLst>
          </p:cNvPr>
          <p:cNvSpPr>
            <a:spLocks noGrp="1"/>
          </p:cNvSpPr>
          <p:nvPr>
            <p:ph type="dt" sz="half" idx="10"/>
          </p:nvPr>
        </p:nvSpPr>
        <p:spPr bwMode="gray"/>
        <p:txBody>
          <a:bodyPr/>
          <a:lstStyle/>
          <a:p>
            <a:fld id="{3FE3DAE3-441D-447D-9ED7-5FC0220DFDAE}" type="datetime1">
              <a:rPr lang="en-US" smtClean="0"/>
              <a:t>10/28/2024</a:t>
            </a:fld>
            <a:endParaRPr lang="en-US" dirty="0"/>
          </a:p>
        </p:txBody>
      </p:sp>
      <p:sp>
        <p:nvSpPr>
          <p:cNvPr id="3" name="Fußzeilenplatzhalter 2">
            <a:extLst>
              <a:ext uri="{FF2B5EF4-FFF2-40B4-BE49-F238E27FC236}">
                <a16:creationId xmlns:a16="http://schemas.microsoft.com/office/drawing/2014/main" id="{AD47DC27-8E79-45A0-A744-E659B3A938DE}"/>
              </a:ext>
            </a:extLst>
          </p:cNvPr>
          <p:cNvSpPr>
            <a:spLocks noGrp="1"/>
          </p:cNvSpPr>
          <p:nvPr>
            <p:ph type="ftr" sz="quarter" idx="11"/>
          </p:nvPr>
        </p:nvSpPr>
        <p:spPr bwMode="gray"/>
        <p:txBody>
          <a:bodyPr/>
          <a:lstStyle/>
          <a:p>
            <a:r>
              <a:rPr lang="en-US" dirty="0"/>
              <a:t>Presentation Title</a:t>
            </a:r>
          </a:p>
        </p:txBody>
      </p:sp>
      <p:sp>
        <p:nvSpPr>
          <p:cNvPr id="4" name="Foliennummernplatzhalter 3">
            <a:extLst>
              <a:ext uri="{FF2B5EF4-FFF2-40B4-BE49-F238E27FC236}">
                <a16:creationId xmlns:a16="http://schemas.microsoft.com/office/drawing/2014/main" id="{8F337235-DE33-4AB1-BC2B-E186CA4725F3}"/>
              </a:ext>
            </a:extLst>
          </p:cNvPr>
          <p:cNvSpPr>
            <a:spLocks noGrp="1"/>
          </p:cNvSpPr>
          <p:nvPr>
            <p:ph type="sldNum" sz="quarter" idx="12"/>
          </p:nvPr>
        </p:nvSpPr>
        <p:spPr bwMode="gray"/>
        <p:txBody>
          <a:bodyPr/>
          <a:lstStyle/>
          <a:p>
            <a:fld id="{02CEFE82-39F2-4F47-8A0C-D5AB3496FA5C}" type="slidenum">
              <a:rPr lang="en-US" smtClean="0"/>
              <a:t>23</a:t>
            </a:fld>
            <a:endParaRPr lang="en-US" dirty="0"/>
          </a:p>
        </p:txBody>
      </p:sp>
      <p:sp>
        <p:nvSpPr>
          <p:cNvPr id="10" name="Inhaltsplatzhalter 9">
            <a:extLst>
              <a:ext uri="{FF2B5EF4-FFF2-40B4-BE49-F238E27FC236}">
                <a16:creationId xmlns:a16="http://schemas.microsoft.com/office/drawing/2014/main" id="{9A05416F-C46E-4006-A430-B6E4659C685C}"/>
              </a:ext>
            </a:extLst>
          </p:cNvPr>
          <p:cNvSpPr>
            <a:spLocks noGrp="1"/>
          </p:cNvSpPr>
          <p:nvPr>
            <p:ph sz="half" idx="18"/>
          </p:nvPr>
        </p:nvSpPr>
        <p:spPr bwMode="gray"/>
        <p:txBody>
          <a:bodyPr/>
          <a:lstStyle/>
          <a:p>
            <a:pPr marL="0" indent="0">
              <a:buNone/>
            </a:pPr>
            <a:r>
              <a:rPr lang="en-US" sz="2000" dirty="0">
                <a:solidFill>
                  <a:schemeClr val="accent3"/>
                </a:solidFill>
                <a:latin typeface="+mj-lt"/>
              </a:rPr>
              <a:t>Description text</a:t>
            </a:r>
          </a:p>
          <a:p>
            <a:pPr marL="0" indent="0">
              <a:buNone/>
            </a:pPr>
            <a:r>
              <a:rPr lang="en-US" dirty="0"/>
              <a:t>This text can be replaced </a:t>
            </a:r>
            <a:br>
              <a:rPr lang="en-US" dirty="0"/>
            </a:br>
            <a:r>
              <a:rPr lang="en-US" dirty="0"/>
              <a:t>with your own text. This is</a:t>
            </a:r>
            <a:br>
              <a:rPr lang="en-US" dirty="0"/>
            </a:br>
            <a:r>
              <a:rPr lang="en-US" dirty="0"/>
              <a:t>a placeholder text. </a:t>
            </a:r>
          </a:p>
        </p:txBody>
      </p:sp>
      <p:sp>
        <p:nvSpPr>
          <p:cNvPr id="9" name="Textplatzhalter 8">
            <a:extLst>
              <a:ext uri="{FF2B5EF4-FFF2-40B4-BE49-F238E27FC236}">
                <a16:creationId xmlns:a16="http://schemas.microsoft.com/office/drawing/2014/main" id="{7FA1532D-F4E2-4ED4-B9CD-491AF571EC1A}"/>
              </a:ext>
            </a:extLst>
          </p:cNvPr>
          <p:cNvSpPr>
            <a:spLocks noGrp="1"/>
          </p:cNvSpPr>
          <p:nvPr>
            <p:ph type="body" sz="quarter" idx="13"/>
          </p:nvPr>
        </p:nvSpPr>
        <p:spPr bwMode="gray"/>
        <p:txBody>
          <a:bodyPr/>
          <a:lstStyle/>
          <a:p>
            <a:r>
              <a:rPr lang="en-US" dirty="0"/>
              <a:t>Enter your subtitle here</a:t>
            </a:r>
          </a:p>
        </p:txBody>
      </p:sp>
      <p:sp>
        <p:nvSpPr>
          <p:cNvPr id="7" name="Titel 6">
            <a:extLst>
              <a:ext uri="{FF2B5EF4-FFF2-40B4-BE49-F238E27FC236}">
                <a16:creationId xmlns:a16="http://schemas.microsoft.com/office/drawing/2014/main" id="{FD5B6247-04E5-4378-BBC9-C64976DD3DB2}"/>
              </a:ext>
            </a:extLst>
          </p:cNvPr>
          <p:cNvSpPr>
            <a:spLocks noGrp="1"/>
          </p:cNvSpPr>
          <p:nvPr>
            <p:ph type="title"/>
          </p:nvPr>
        </p:nvSpPr>
        <p:spPr bwMode="gray"/>
        <p:txBody>
          <a:bodyPr/>
          <a:lstStyle/>
          <a:p>
            <a:r>
              <a:rPr lang="en-US" dirty="0"/>
              <a:t>enter Your two-line</a:t>
            </a:r>
            <a:br>
              <a:rPr lang="en-US" dirty="0"/>
            </a:br>
            <a:r>
              <a:rPr lang="en-US" dirty="0"/>
              <a:t>title here</a:t>
            </a:r>
          </a:p>
        </p:txBody>
      </p:sp>
      <p:graphicFrame>
        <p:nvGraphicFramePr>
          <p:cNvPr id="13" name="Inhaltsplatzhalter 12">
            <a:extLst>
              <a:ext uri="{FF2B5EF4-FFF2-40B4-BE49-F238E27FC236}">
                <a16:creationId xmlns:a16="http://schemas.microsoft.com/office/drawing/2014/main" id="{D759A3D7-FE59-471F-BE89-E9E782569F59}"/>
              </a:ext>
            </a:extLst>
          </p:cNvPr>
          <p:cNvGraphicFramePr>
            <a:graphicFrameLocks noGrp="1"/>
          </p:cNvGraphicFramePr>
          <p:nvPr>
            <p:ph sz="half" idx="1"/>
            <p:extLst>
              <p:ext uri="{D42A27DB-BD31-4B8C-83A1-F6EECF244321}">
                <p14:modId xmlns:p14="http://schemas.microsoft.com/office/powerpoint/2010/main" val="2383718156"/>
              </p:ext>
            </p:extLst>
          </p:nvPr>
        </p:nvGraphicFramePr>
        <p:xfrm>
          <a:off x="539750" y="2190750"/>
          <a:ext cx="7535863" cy="3992563"/>
        </p:xfrm>
        <a:graphic>
          <a:graphicData uri="http://schemas.openxmlformats.org/drawingml/2006/chart">
            <c:chart xmlns:c="http://schemas.openxmlformats.org/drawingml/2006/chart" xmlns:r="http://schemas.openxmlformats.org/officeDocument/2006/relationships" r:id="rId2"/>
          </a:graphicData>
        </a:graphic>
      </p:graphicFrame>
      <p:grpSp>
        <p:nvGrpSpPr>
          <p:cNvPr id="30" name="Gruppieren 29">
            <a:extLst>
              <a:ext uri="{FF2B5EF4-FFF2-40B4-BE49-F238E27FC236}">
                <a16:creationId xmlns:a16="http://schemas.microsoft.com/office/drawing/2014/main" id="{19D5F2EB-DAB3-4312-A648-CA8AF84F9E25}"/>
              </a:ext>
            </a:extLst>
          </p:cNvPr>
          <p:cNvGrpSpPr/>
          <p:nvPr/>
        </p:nvGrpSpPr>
        <p:grpSpPr bwMode="gray">
          <a:xfrm>
            <a:off x="1323975" y="2149200"/>
            <a:ext cx="3629027" cy="1636902"/>
            <a:chOff x="1323975" y="2149200"/>
            <a:chExt cx="3629027" cy="1636902"/>
          </a:xfrm>
        </p:grpSpPr>
        <p:grpSp>
          <p:nvGrpSpPr>
            <p:cNvPr id="28" name="Gruppieren 27">
              <a:extLst>
                <a:ext uri="{FF2B5EF4-FFF2-40B4-BE49-F238E27FC236}">
                  <a16:creationId xmlns:a16="http://schemas.microsoft.com/office/drawing/2014/main" id="{B427E8D6-A0E5-4FA7-9969-FD6916102CCD}"/>
                </a:ext>
              </a:extLst>
            </p:cNvPr>
            <p:cNvGrpSpPr/>
            <p:nvPr/>
          </p:nvGrpSpPr>
          <p:grpSpPr bwMode="gray">
            <a:xfrm>
              <a:off x="1323975" y="2346102"/>
              <a:ext cx="3629027" cy="1440000"/>
              <a:chOff x="1285875" y="2384202"/>
              <a:chExt cx="3629027" cy="1440000"/>
            </a:xfrm>
          </p:grpSpPr>
          <p:cxnSp>
            <p:nvCxnSpPr>
              <p:cNvPr id="17" name="Gerader Verbinder 16">
                <a:extLst>
                  <a:ext uri="{FF2B5EF4-FFF2-40B4-BE49-F238E27FC236}">
                    <a16:creationId xmlns:a16="http://schemas.microsoft.com/office/drawing/2014/main" id="{690B2D8F-CE08-486D-8C8A-B2C2338B3F6F}"/>
                  </a:ext>
                </a:extLst>
              </p:cNvPr>
              <p:cNvCxnSpPr>
                <a:cxnSpLocks/>
              </p:cNvCxnSpPr>
              <p:nvPr/>
            </p:nvCxnSpPr>
            <p:spPr bwMode="gray">
              <a:xfrm flipH="1" flipV="1">
                <a:off x="1286774" y="2384202"/>
                <a:ext cx="0" cy="1440000"/>
              </a:xfrm>
              <a:prstGeom prst="line">
                <a:avLst/>
              </a:prstGeom>
              <a:ln w="6350">
                <a:solidFill>
                  <a:schemeClr val="accent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9" name="Gerader Verbinder 18">
                <a:extLst>
                  <a:ext uri="{FF2B5EF4-FFF2-40B4-BE49-F238E27FC236}">
                    <a16:creationId xmlns:a16="http://schemas.microsoft.com/office/drawing/2014/main" id="{F99A857E-57B7-4FD4-8F9A-586F0CFC510D}"/>
                  </a:ext>
                </a:extLst>
              </p:cNvPr>
              <p:cNvCxnSpPr>
                <a:cxnSpLocks/>
              </p:cNvCxnSpPr>
              <p:nvPr/>
            </p:nvCxnSpPr>
            <p:spPr bwMode="gray">
              <a:xfrm flipV="1">
                <a:off x="4912624" y="2384202"/>
                <a:ext cx="0" cy="182674"/>
              </a:xfrm>
              <a:prstGeom prst="line">
                <a:avLst/>
              </a:prstGeom>
              <a:ln w="6350">
                <a:solidFill>
                  <a:schemeClr val="accent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2" name="Gerader Verbinder 21">
                <a:extLst>
                  <a:ext uri="{FF2B5EF4-FFF2-40B4-BE49-F238E27FC236}">
                    <a16:creationId xmlns:a16="http://schemas.microsoft.com/office/drawing/2014/main" id="{BB2F17BC-25EF-48D5-84A7-FF760FAC8A15}"/>
                  </a:ext>
                </a:extLst>
              </p:cNvPr>
              <p:cNvCxnSpPr>
                <a:cxnSpLocks/>
              </p:cNvCxnSpPr>
              <p:nvPr/>
            </p:nvCxnSpPr>
            <p:spPr bwMode="gray">
              <a:xfrm flipH="1">
                <a:off x="1285875" y="2384202"/>
                <a:ext cx="3629027" cy="0"/>
              </a:xfrm>
              <a:prstGeom prst="line">
                <a:avLst/>
              </a:prstGeom>
              <a:ln w="6350">
                <a:solidFill>
                  <a:schemeClr val="accent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grpSp>
        <p:sp>
          <p:nvSpPr>
            <p:cNvPr id="29" name="Rechteck 28">
              <a:extLst>
                <a:ext uri="{FF2B5EF4-FFF2-40B4-BE49-F238E27FC236}">
                  <a16:creationId xmlns:a16="http://schemas.microsoft.com/office/drawing/2014/main" id="{A7A33C7D-35C4-4068-BADC-01557D264E58}"/>
                </a:ext>
              </a:extLst>
            </p:cNvPr>
            <p:cNvSpPr/>
            <p:nvPr/>
          </p:nvSpPr>
          <p:spPr bwMode="gray">
            <a:xfrm>
              <a:off x="2689881" y="2149200"/>
              <a:ext cx="897215" cy="4051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spAutoFit/>
            </a:bodyPr>
            <a:lstStyle/>
            <a:p>
              <a:pPr algn="ctr">
                <a:lnSpc>
                  <a:spcPct val="90000"/>
                </a:lnSpc>
                <a:spcAft>
                  <a:spcPts val="1000"/>
                </a:spcAft>
              </a:pPr>
              <a:r>
                <a:rPr lang="en-US" sz="2400" cap="all" dirty="0">
                  <a:solidFill>
                    <a:schemeClr val="accent1"/>
                  </a:solidFill>
                  <a:latin typeface="+mj-lt"/>
                </a:rPr>
                <a:t>+ 50%</a:t>
              </a:r>
              <a:endParaRPr lang="en-US" sz="2400" dirty="0">
                <a:solidFill>
                  <a:schemeClr val="accent1"/>
                </a:solidFill>
                <a:latin typeface="+mj-lt"/>
              </a:endParaRPr>
            </a:p>
          </p:txBody>
        </p:sp>
      </p:grpSp>
    </p:spTree>
    <p:extLst>
      <p:ext uri="{BB962C8B-B14F-4D97-AF65-F5344CB8AC3E}">
        <p14:creationId xmlns:p14="http://schemas.microsoft.com/office/powerpoint/2010/main" val="1867021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Bildplatzhalter 26">
            <a:extLst>
              <a:ext uri="{FF2B5EF4-FFF2-40B4-BE49-F238E27FC236}">
                <a16:creationId xmlns:a16="http://schemas.microsoft.com/office/drawing/2014/main" id="{A9CBEC3D-F776-4E58-B868-375ABCD69186}"/>
              </a:ext>
            </a:extLst>
          </p:cNvPr>
          <p:cNvPicPr>
            <a:picLocks noGrp="1" noChangeAspect="1"/>
          </p:cNvPicPr>
          <p:nvPr>
            <p:ph type="pic" sz="quarter" idx="25"/>
          </p:nvPr>
        </p:nvPicPr>
        <p:blipFill rotWithShape="1">
          <a:blip r:embed="rId2" cstate="screen">
            <a:extLst>
              <a:ext uri="{28A0092B-C50C-407E-A947-70E740481C1C}">
                <a14:useLocalDpi xmlns:a14="http://schemas.microsoft.com/office/drawing/2010/main"/>
              </a:ext>
            </a:extLst>
          </a:blip>
          <a:srcRect/>
          <a:stretch/>
        </p:blipFill>
        <p:spPr bwMode="gray">
          <a:xfrm>
            <a:off x="5753786" y="2"/>
            <a:ext cx="6438214" cy="6857619"/>
          </a:xfrm>
        </p:spPr>
      </p:pic>
      <p:sp>
        <p:nvSpPr>
          <p:cNvPr id="18" name="Textplatzhalter 17">
            <a:extLst>
              <a:ext uri="{FF2B5EF4-FFF2-40B4-BE49-F238E27FC236}">
                <a16:creationId xmlns:a16="http://schemas.microsoft.com/office/drawing/2014/main" id="{3D73D1DE-2519-43EE-A66D-8BBF2CFD398B}"/>
              </a:ext>
            </a:extLst>
          </p:cNvPr>
          <p:cNvSpPr>
            <a:spLocks noGrp="1" noChangeAspect="1"/>
          </p:cNvSpPr>
          <p:nvPr>
            <p:ph type="body" sz="quarter" idx="15"/>
          </p:nvPr>
        </p:nvSpPr>
        <p:spPr bwMode="gray">
          <a:xfrm>
            <a:off x="5753785" y="2"/>
            <a:ext cx="6438215" cy="6857619"/>
          </a:xfrm>
          <a:solidFill>
            <a:schemeClr val="accent6">
              <a:alpha val="50000"/>
            </a:schemeClr>
          </a:solidFill>
        </p:spPr>
        <p:txBody>
          <a:bodyPr/>
          <a:lstStyle/>
          <a:p>
            <a:r>
              <a:rPr lang="en-US" dirty="0"/>
              <a:t> </a:t>
            </a:r>
          </a:p>
        </p:txBody>
      </p:sp>
      <p:sp>
        <p:nvSpPr>
          <p:cNvPr id="3" name="Datumsplatzhalter 2">
            <a:extLst>
              <a:ext uri="{FF2B5EF4-FFF2-40B4-BE49-F238E27FC236}">
                <a16:creationId xmlns:a16="http://schemas.microsoft.com/office/drawing/2014/main" id="{0ADF55AD-14E9-46C5-8143-7C7D977D06D5}"/>
              </a:ext>
            </a:extLst>
          </p:cNvPr>
          <p:cNvSpPr>
            <a:spLocks noGrp="1"/>
          </p:cNvSpPr>
          <p:nvPr>
            <p:ph type="dt" sz="half" idx="10"/>
          </p:nvPr>
        </p:nvSpPr>
        <p:spPr bwMode="gray"/>
        <p:txBody>
          <a:bodyPr/>
          <a:lstStyle/>
          <a:p>
            <a:fld id="{06F9DD5C-67B9-4547-BAC0-BC3425F0D801}" type="datetime1">
              <a:rPr lang="en-US" smtClean="0"/>
              <a:t>10/28/2024</a:t>
            </a:fld>
            <a:endParaRPr lang="en-US" dirty="0"/>
          </a:p>
        </p:txBody>
      </p:sp>
      <p:sp>
        <p:nvSpPr>
          <p:cNvPr id="4" name="Fußzeilenplatzhalter 3">
            <a:extLst>
              <a:ext uri="{FF2B5EF4-FFF2-40B4-BE49-F238E27FC236}">
                <a16:creationId xmlns:a16="http://schemas.microsoft.com/office/drawing/2014/main" id="{D372A894-685A-4F88-BB9F-CB13737B5CFA}"/>
              </a:ext>
            </a:extLst>
          </p:cNvPr>
          <p:cNvSpPr>
            <a:spLocks noGrp="1"/>
          </p:cNvSpPr>
          <p:nvPr>
            <p:ph type="ftr" sz="quarter" idx="11"/>
          </p:nvPr>
        </p:nvSpPr>
        <p:spPr bwMode="gray"/>
        <p:txBody>
          <a:bodyPr/>
          <a:lstStyle/>
          <a:p>
            <a:r>
              <a:rPr lang="en-US" dirty="0"/>
              <a:t>Presentation Title</a:t>
            </a:r>
          </a:p>
        </p:txBody>
      </p:sp>
      <p:sp>
        <p:nvSpPr>
          <p:cNvPr id="5" name="Foliennummernplatzhalter 4">
            <a:extLst>
              <a:ext uri="{FF2B5EF4-FFF2-40B4-BE49-F238E27FC236}">
                <a16:creationId xmlns:a16="http://schemas.microsoft.com/office/drawing/2014/main" id="{B81AAFB6-439E-437E-A8E2-BEE878F50CC1}"/>
              </a:ext>
            </a:extLst>
          </p:cNvPr>
          <p:cNvSpPr>
            <a:spLocks noGrp="1"/>
          </p:cNvSpPr>
          <p:nvPr>
            <p:ph type="sldNum" sz="quarter" idx="12"/>
          </p:nvPr>
        </p:nvSpPr>
        <p:spPr bwMode="gray"/>
        <p:txBody>
          <a:bodyPr/>
          <a:lstStyle/>
          <a:p>
            <a:fld id="{02CEFE82-39F2-4F47-8A0C-D5AB3496FA5C}" type="slidenum">
              <a:rPr lang="en-US" smtClean="0"/>
              <a:pPr/>
              <a:t>24</a:t>
            </a:fld>
            <a:endParaRPr lang="en-US" dirty="0"/>
          </a:p>
        </p:txBody>
      </p:sp>
      <p:sp>
        <p:nvSpPr>
          <p:cNvPr id="14" name="Textplatzhalter 13">
            <a:extLst>
              <a:ext uri="{FF2B5EF4-FFF2-40B4-BE49-F238E27FC236}">
                <a16:creationId xmlns:a16="http://schemas.microsoft.com/office/drawing/2014/main" id="{2F625EDB-81F4-47D5-BFA9-0F65E5BBC005}"/>
              </a:ext>
            </a:extLst>
          </p:cNvPr>
          <p:cNvSpPr>
            <a:spLocks noGrp="1"/>
          </p:cNvSpPr>
          <p:nvPr>
            <p:ph type="body" sz="quarter" idx="13"/>
          </p:nvPr>
        </p:nvSpPr>
        <p:spPr bwMode="gray"/>
        <p:txBody>
          <a:bodyPr/>
          <a:lstStyle/>
          <a:p>
            <a:r>
              <a:rPr lang="en-US" dirty="0"/>
              <a:t>Enter your subtitle here</a:t>
            </a:r>
          </a:p>
        </p:txBody>
      </p:sp>
      <p:sp>
        <p:nvSpPr>
          <p:cNvPr id="12" name="Titel 11">
            <a:extLst>
              <a:ext uri="{FF2B5EF4-FFF2-40B4-BE49-F238E27FC236}">
                <a16:creationId xmlns:a16="http://schemas.microsoft.com/office/drawing/2014/main" id="{3E67D27C-1E0C-4B23-8239-B00D0B03C7B8}"/>
              </a:ext>
            </a:extLst>
          </p:cNvPr>
          <p:cNvSpPr>
            <a:spLocks noGrp="1"/>
          </p:cNvSpPr>
          <p:nvPr>
            <p:ph type="title"/>
          </p:nvPr>
        </p:nvSpPr>
        <p:spPr bwMode="gray"/>
        <p:txBody>
          <a:bodyPr/>
          <a:lstStyle/>
          <a:p>
            <a:r>
              <a:rPr lang="en-US" dirty="0"/>
              <a:t>enter Your two-line</a:t>
            </a:r>
            <a:br>
              <a:rPr lang="en-US" dirty="0"/>
            </a:br>
            <a:r>
              <a:rPr lang="en-US" dirty="0"/>
              <a:t>title here</a:t>
            </a:r>
          </a:p>
        </p:txBody>
      </p:sp>
      <p:sp>
        <p:nvSpPr>
          <p:cNvPr id="19" name="Textplatzhalter 18">
            <a:extLst>
              <a:ext uri="{FF2B5EF4-FFF2-40B4-BE49-F238E27FC236}">
                <a16:creationId xmlns:a16="http://schemas.microsoft.com/office/drawing/2014/main" id="{FDB6889F-5A96-41DD-832C-F3AFE87C2A4F}"/>
              </a:ext>
            </a:extLst>
          </p:cNvPr>
          <p:cNvSpPr>
            <a:spLocks noGrp="1"/>
          </p:cNvSpPr>
          <p:nvPr>
            <p:ph type="body" sz="quarter" idx="17"/>
          </p:nvPr>
        </p:nvSpPr>
        <p:spPr bwMode="gray"/>
        <p:txBody>
          <a:bodyPr/>
          <a:lstStyle/>
          <a:p>
            <a:endParaRPr lang="en-US" dirty="0"/>
          </a:p>
        </p:txBody>
      </p:sp>
      <p:sp>
        <p:nvSpPr>
          <p:cNvPr id="13" name="Inhaltsplatzhalter 12">
            <a:extLst>
              <a:ext uri="{FF2B5EF4-FFF2-40B4-BE49-F238E27FC236}">
                <a16:creationId xmlns:a16="http://schemas.microsoft.com/office/drawing/2014/main" id="{7619DC51-1E1D-4EC4-9F56-FACC0AF0BABA}"/>
              </a:ext>
            </a:extLst>
          </p:cNvPr>
          <p:cNvSpPr>
            <a:spLocks noGrp="1"/>
          </p:cNvSpPr>
          <p:nvPr>
            <p:ph sz="half" idx="1"/>
          </p:nvPr>
        </p:nvSpPr>
        <p:spPr bwMode="gray"/>
        <p:txBody>
          <a:bodyPr/>
          <a:lstStyle/>
          <a:p>
            <a:pPr marL="0" indent="0">
              <a:buNone/>
            </a:pPr>
            <a:r>
              <a:rPr lang="en-US" sz="2000" dirty="0">
                <a:solidFill>
                  <a:schemeClr val="accent3"/>
                </a:solidFill>
                <a:latin typeface="+mj-lt"/>
              </a:rPr>
              <a:t>This is a</a:t>
            </a:r>
            <a:br>
              <a:rPr lang="en-US" sz="2000" dirty="0">
                <a:solidFill>
                  <a:schemeClr val="accent3"/>
                </a:solidFill>
                <a:latin typeface="+mj-lt"/>
              </a:rPr>
            </a:br>
            <a:r>
              <a:rPr lang="en-US" sz="2000" dirty="0">
                <a:solidFill>
                  <a:schemeClr val="accent3"/>
                </a:solidFill>
                <a:latin typeface="+mj-lt"/>
              </a:rPr>
              <a:t>placeholder text.</a:t>
            </a:r>
          </a:p>
          <a:p>
            <a:pPr marL="0" indent="0">
              <a:buNone/>
            </a:pPr>
            <a:endParaRPr lang="en-US" sz="2000" dirty="0">
              <a:solidFill>
                <a:schemeClr val="accent4"/>
              </a:solidFill>
            </a:endParaRPr>
          </a:p>
          <a:p>
            <a:pPr>
              <a:buClr>
                <a:schemeClr val="accent1"/>
              </a:buClr>
            </a:pPr>
            <a:r>
              <a:rPr lang="en-US" dirty="0"/>
              <a:t>This is a placeholder text. This text can</a:t>
            </a:r>
            <a:br>
              <a:rPr lang="en-US" dirty="0"/>
            </a:br>
            <a:r>
              <a:rPr lang="en-US" dirty="0"/>
              <a:t>be replaced with your own text. </a:t>
            </a:r>
          </a:p>
          <a:p>
            <a:pPr>
              <a:buClr>
                <a:schemeClr val="accent3"/>
              </a:buClr>
            </a:pPr>
            <a:r>
              <a:rPr lang="en-US" dirty="0"/>
              <a:t>If you don’t want to use the style and size of the fonts as used in this placeholder it is possible to replace it by</a:t>
            </a:r>
            <a:br>
              <a:rPr lang="en-US" dirty="0"/>
            </a:br>
            <a:r>
              <a:rPr lang="en-US" dirty="0"/>
              <a:t>selecting different options.</a:t>
            </a:r>
          </a:p>
          <a:p>
            <a:pPr>
              <a:buClr>
                <a:schemeClr val="accent5"/>
              </a:buClr>
            </a:pPr>
            <a:r>
              <a:rPr lang="en-US" b="1" dirty="0"/>
              <a:t>The text demonstrates </a:t>
            </a:r>
            <a:r>
              <a:rPr lang="en-US" dirty="0"/>
              <a:t>how your own text will look when</a:t>
            </a:r>
            <a:br>
              <a:rPr lang="en-US" dirty="0"/>
            </a:br>
            <a:r>
              <a:rPr lang="en-US" dirty="0"/>
              <a:t>you replace the placeholder with your own text.</a:t>
            </a:r>
          </a:p>
          <a:p>
            <a:pPr>
              <a:buClr>
                <a:schemeClr val="accent6"/>
              </a:buClr>
            </a:pPr>
            <a:r>
              <a:rPr lang="en-US" dirty="0"/>
              <a:t>This is a placeholder text. This text can</a:t>
            </a:r>
            <a:br>
              <a:rPr lang="en-US" dirty="0"/>
            </a:br>
            <a:r>
              <a:rPr lang="en-US" dirty="0"/>
              <a:t>be replaced with your own text. </a:t>
            </a:r>
          </a:p>
        </p:txBody>
      </p:sp>
      <p:sp>
        <p:nvSpPr>
          <p:cNvPr id="20" name="Textplatzhalter 19">
            <a:extLst>
              <a:ext uri="{FF2B5EF4-FFF2-40B4-BE49-F238E27FC236}">
                <a16:creationId xmlns:a16="http://schemas.microsoft.com/office/drawing/2014/main" id="{7F2E50FB-0292-4A13-95BA-46771503E765}"/>
              </a:ext>
            </a:extLst>
          </p:cNvPr>
          <p:cNvSpPr>
            <a:spLocks noGrp="1" noChangeAspect="1"/>
          </p:cNvSpPr>
          <p:nvPr>
            <p:ph type="body" sz="quarter" idx="19"/>
          </p:nvPr>
        </p:nvSpPr>
        <p:spPr bwMode="gray"/>
        <p:txBody>
          <a:bodyPr/>
          <a:lstStyle/>
          <a:p>
            <a:r>
              <a:rPr lang="en-US" dirty="0"/>
              <a:t> </a:t>
            </a:r>
          </a:p>
        </p:txBody>
      </p:sp>
    </p:spTree>
    <p:extLst>
      <p:ext uri="{BB962C8B-B14F-4D97-AF65-F5344CB8AC3E}">
        <p14:creationId xmlns:p14="http://schemas.microsoft.com/office/powerpoint/2010/main" val="3448679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platzhalter 8">
            <a:extLst>
              <a:ext uri="{FF2B5EF4-FFF2-40B4-BE49-F238E27FC236}">
                <a16:creationId xmlns:a16="http://schemas.microsoft.com/office/drawing/2014/main" id="{C083C449-B2DA-447B-B082-8B264F177869}"/>
              </a:ext>
            </a:extLst>
          </p:cNvPr>
          <p:cNvPicPr>
            <a:picLocks noGrp="1" noChangeAspect="1"/>
          </p:cNvPicPr>
          <p:nvPr>
            <p:ph type="pic" sz="quarter" idx="14"/>
          </p:nvPr>
        </p:nvPicPr>
        <p:blipFill rotWithShape="1">
          <a:blip r:embed="rId2" cstate="screen">
            <a:extLst>
              <a:ext uri="{28A0092B-C50C-407E-A947-70E740481C1C}">
                <a14:useLocalDpi xmlns:a14="http://schemas.microsoft.com/office/drawing/2010/main"/>
              </a:ext>
            </a:extLst>
          </a:blip>
          <a:srcRect/>
          <a:stretch/>
        </p:blipFill>
        <p:spPr bwMode="gray">
          <a:xfrm>
            <a:off x="6096000" y="0"/>
            <a:ext cx="6096001" cy="6858000"/>
          </a:xfrm>
        </p:spPr>
      </p:pic>
      <p:sp>
        <p:nvSpPr>
          <p:cNvPr id="3" name="Textplatzhalter 2">
            <a:extLst>
              <a:ext uri="{FF2B5EF4-FFF2-40B4-BE49-F238E27FC236}">
                <a16:creationId xmlns:a16="http://schemas.microsoft.com/office/drawing/2014/main" id="{0E0C42F8-84B6-453E-BEA8-4F1F403136D4}"/>
              </a:ext>
            </a:extLst>
          </p:cNvPr>
          <p:cNvSpPr>
            <a:spLocks noGrp="1" noChangeAspect="1"/>
          </p:cNvSpPr>
          <p:nvPr>
            <p:ph type="body" sz="quarter" idx="15"/>
          </p:nvPr>
        </p:nvSpPr>
        <p:spPr bwMode="gray">
          <a:xfrm>
            <a:off x="6095206" y="0"/>
            <a:ext cx="6096794" cy="6858000"/>
          </a:xfrm>
          <a:solidFill>
            <a:srgbClr val="4F0000">
              <a:alpha val="50000"/>
            </a:srgbClr>
          </a:solidFill>
        </p:spPr>
        <p:txBody>
          <a:bodyPr/>
          <a:lstStyle/>
          <a:p>
            <a:r>
              <a:rPr lang="en-US" dirty="0"/>
              <a:t> </a:t>
            </a:r>
          </a:p>
        </p:txBody>
      </p:sp>
      <p:sp>
        <p:nvSpPr>
          <p:cNvPr id="4" name="Textplatzhalter 3">
            <a:extLst>
              <a:ext uri="{FF2B5EF4-FFF2-40B4-BE49-F238E27FC236}">
                <a16:creationId xmlns:a16="http://schemas.microsoft.com/office/drawing/2014/main" id="{3788F2AF-18C6-42FD-92D1-5375FCB69552}"/>
              </a:ext>
            </a:extLst>
          </p:cNvPr>
          <p:cNvSpPr>
            <a:spLocks noGrp="1"/>
          </p:cNvSpPr>
          <p:nvPr>
            <p:ph type="body" sz="quarter" idx="17"/>
          </p:nvPr>
        </p:nvSpPr>
        <p:spPr bwMode="gray"/>
        <p:txBody>
          <a:bodyPr/>
          <a:lstStyle/>
          <a:p>
            <a:r>
              <a:rPr lang="en-US" dirty="0"/>
              <a:t>06</a:t>
            </a:r>
          </a:p>
        </p:txBody>
      </p:sp>
      <p:sp>
        <p:nvSpPr>
          <p:cNvPr id="5" name="Textplatzhalter 4">
            <a:extLst>
              <a:ext uri="{FF2B5EF4-FFF2-40B4-BE49-F238E27FC236}">
                <a16:creationId xmlns:a16="http://schemas.microsoft.com/office/drawing/2014/main" id="{F9A424BD-FE06-4EBD-B38C-3CA3AF6AF4A0}"/>
              </a:ext>
            </a:extLst>
          </p:cNvPr>
          <p:cNvSpPr>
            <a:spLocks noGrp="1"/>
          </p:cNvSpPr>
          <p:nvPr>
            <p:ph type="body" sz="quarter" idx="21"/>
          </p:nvPr>
        </p:nvSpPr>
        <p:spPr bwMode="gray">
          <a:noFill/>
          <a:ln>
            <a:solidFill>
              <a:srgbClr val="9E0000"/>
            </a:solidFill>
          </a:ln>
        </p:spPr>
        <p:txBody>
          <a:bodyPr/>
          <a:lstStyle/>
          <a:p>
            <a:endParaRPr lang="en-US" dirty="0"/>
          </a:p>
        </p:txBody>
      </p:sp>
      <p:sp>
        <p:nvSpPr>
          <p:cNvPr id="6" name="Textplatzhalter 5">
            <a:extLst>
              <a:ext uri="{FF2B5EF4-FFF2-40B4-BE49-F238E27FC236}">
                <a16:creationId xmlns:a16="http://schemas.microsoft.com/office/drawing/2014/main" id="{DB28378D-F501-430A-BA7F-38117ECC1DDC}"/>
              </a:ext>
            </a:extLst>
          </p:cNvPr>
          <p:cNvSpPr>
            <a:spLocks noGrp="1"/>
          </p:cNvSpPr>
          <p:nvPr>
            <p:ph type="body" sz="quarter" idx="13"/>
          </p:nvPr>
        </p:nvSpPr>
        <p:spPr bwMode="gray"/>
        <p:txBody>
          <a:bodyPr/>
          <a:lstStyle/>
          <a:p>
            <a:r>
              <a:rPr lang="en-US" dirty="0"/>
              <a:t>Enter your</a:t>
            </a:r>
            <a:br>
              <a:rPr lang="en-US" dirty="0"/>
            </a:br>
            <a:r>
              <a:rPr lang="en-US" dirty="0"/>
              <a:t>subtitle here</a:t>
            </a:r>
          </a:p>
        </p:txBody>
      </p:sp>
      <p:sp>
        <p:nvSpPr>
          <p:cNvPr id="7" name="Textplatzhalter 6">
            <a:extLst>
              <a:ext uri="{FF2B5EF4-FFF2-40B4-BE49-F238E27FC236}">
                <a16:creationId xmlns:a16="http://schemas.microsoft.com/office/drawing/2014/main" id="{346891DB-BA38-4CC6-8AD0-AEDC99257544}"/>
              </a:ext>
            </a:extLst>
          </p:cNvPr>
          <p:cNvSpPr>
            <a:spLocks noGrp="1"/>
          </p:cNvSpPr>
          <p:nvPr>
            <p:ph type="body" sz="quarter" idx="16"/>
          </p:nvPr>
        </p:nvSpPr>
        <p:spPr bwMode="gray"/>
        <p:txBody>
          <a:bodyPr/>
          <a:lstStyle/>
          <a:p>
            <a:r>
              <a:rPr lang="en-US" dirty="0">
                <a:solidFill>
                  <a:srgbClr val="9E0000"/>
                </a:solidFill>
              </a:rPr>
              <a:t>Trade</a:t>
            </a:r>
          </a:p>
        </p:txBody>
      </p:sp>
    </p:spTree>
    <p:extLst>
      <p:ext uri="{BB962C8B-B14F-4D97-AF65-F5344CB8AC3E}">
        <p14:creationId xmlns:p14="http://schemas.microsoft.com/office/powerpoint/2010/main" val="372229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B1735DCB-F9C2-4055-80DC-902D0428D6F6}"/>
              </a:ext>
            </a:extLst>
          </p:cNvPr>
          <p:cNvSpPr>
            <a:spLocks noGrp="1"/>
          </p:cNvSpPr>
          <p:nvPr>
            <p:ph type="dt" sz="half" idx="10"/>
          </p:nvPr>
        </p:nvSpPr>
        <p:spPr bwMode="gray"/>
        <p:txBody>
          <a:bodyPr/>
          <a:lstStyle/>
          <a:p>
            <a:fld id="{6A569AA9-5345-4B39-BC78-4F5A3F58908A}" type="datetime1">
              <a:rPr lang="en-US" smtClean="0"/>
              <a:t>10/28/2024</a:t>
            </a:fld>
            <a:endParaRPr lang="en-US" dirty="0"/>
          </a:p>
        </p:txBody>
      </p:sp>
      <p:sp>
        <p:nvSpPr>
          <p:cNvPr id="4" name="Fußzeilenplatzhalter 3">
            <a:extLst>
              <a:ext uri="{FF2B5EF4-FFF2-40B4-BE49-F238E27FC236}">
                <a16:creationId xmlns:a16="http://schemas.microsoft.com/office/drawing/2014/main" id="{5E44C640-0EF5-4071-9FF6-AA3F363A9BAA}"/>
              </a:ext>
            </a:extLst>
          </p:cNvPr>
          <p:cNvSpPr>
            <a:spLocks noGrp="1"/>
          </p:cNvSpPr>
          <p:nvPr>
            <p:ph type="ftr" sz="quarter" idx="11"/>
          </p:nvPr>
        </p:nvSpPr>
        <p:spPr bwMode="gray"/>
        <p:txBody>
          <a:bodyPr/>
          <a:lstStyle/>
          <a:p>
            <a:r>
              <a:rPr lang="en-US" dirty="0"/>
              <a:t>Presentation Title</a:t>
            </a:r>
          </a:p>
        </p:txBody>
      </p:sp>
      <p:sp>
        <p:nvSpPr>
          <p:cNvPr id="5" name="Foliennummernplatzhalter 4">
            <a:extLst>
              <a:ext uri="{FF2B5EF4-FFF2-40B4-BE49-F238E27FC236}">
                <a16:creationId xmlns:a16="http://schemas.microsoft.com/office/drawing/2014/main" id="{56FAF267-6259-4261-9926-3B4CD5EB46F4}"/>
              </a:ext>
            </a:extLst>
          </p:cNvPr>
          <p:cNvSpPr>
            <a:spLocks noGrp="1"/>
          </p:cNvSpPr>
          <p:nvPr>
            <p:ph type="sldNum" sz="quarter" idx="12"/>
          </p:nvPr>
        </p:nvSpPr>
        <p:spPr bwMode="gray"/>
        <p:txBody>
          <a:bodyPr/>
          <a:lstStyle/>
          <a:p>
            <a:fld id="{02CEFE82-39F2-4F47-8A0C-D5AB3496FA5C}" type="slidenum">
              <a:rPr lang="en-US" smtClean="0"/>
              <a:pPr/>
              <a:t>26</a:t>
            </a:fld>
            <a:endParaRPr lang="en-US" dirty="0"/>
          </a:p>
        </p:txBody>
      </p:sp>
      <p:sp>
        <p:nvSpPr>
          <p:cNvPr id="13" name="Textplatzhalter 12">
            <a:extLst>
              <a:ext uri="{FF2B5EF4-FFF2-40B4-BE49-F238E27FC236}">
                <a16:creationId xmlns:a16="http://schemas.microsoft.com/office/drawing/2014/main" id="{57110FC0-890E-4DCD-B227-796A7F7EC773}"/>
              </a:ext>
            </a:extLst>
          </p:cNvPr>
          <p:cNvSpPr>
            <a:spLocks noGrp="1"/>
          </p:cNvSpPr>
          <p:nvPr>
            <p:ph type="body" sz="quarter" idx="13"/>
          </p:nvPr>
        </p:nvSpPr>
        <p:spPr bwMode="gray"/>
        <p:txBody>
          <a:bodyPr/>
          <a:lstStyle/>
          <a:p>
            <a:r>
              <a:rPr lang="en-US" dirty="0"/>
              <a:t>Enter your subtitle here</a:t>
            </a:r>
          </a:p>
        </p:txBody>
      </p:sp>
      <p:sp>
        <p:nvSpPr>
          <p:cNvPr id="12" name="Titel 11">
            <a:extLst>
              <a:ext uri="{FF2B5EF4-FFF2-40B4-BE49-F238E27FC236}">
                <a16:creationId xmlns:a16="http://schemas.microsoft.com/office/drawing/2014/main" id="{C45A2F73-A401-4FCA-AC48-E2B7E7EEFD5F}"/>
              </a:ext>
            </a:extLst>
          </p:cNvPr>
          <p:cNvSpPr>
            <a:spLocks noGrp="1"/>
          </p:cNvSpPr>
          <p:nvPr>
            <p:ph type="title"/>
          </p:nvPr>
        </p:nvSpPr>
        <p:spPr bwMode="gray">
          <a:xfrm>
            <a:off x="540000" y="435600"/>
            <a:ext cx="11109600" cy="864000"/>
          </a:xfrm>
        </p:spPr>
        <p:txBody>
          <a:bodyPr>
            <a:noAutofit/>
          </a:bodyPr>
          <a:lstStyle/>
          <a:p>
            <a:r>
              <a:rPr lang="en-US" dirty="0"/>
              <a:t>enter Your two-line</a:t>
            </a:r>
            <a:br>
              <a:rPr lang="en-US" dirty="0"/>
            </a:br>
            <a:r>
              <a:rPr lang="en-US" dirty="0"/>
              <a:t>title here</a:t>
            </a:r>
          </a:p>
        </p:txBody>
      </p:sp>
      <p:grpSp>
        <p:nvGrpSpPr>
          <p:cNvPr id="87" name="Gruppieren 86">
            <a:extLst>
              <a:ext uri="{FF2B5EF4-FFF2-40B4-BE49-F238E27FC236}">
                <a16:creationId xmlns:a16="http://schemas.microsoft.com/office/drawing/2014/main" id="{D3A36798-647D-4419-8AD6-D99F3D134258}"/>
              </a:ext>
            </a:extLst>
          </p:cNvPr>
          <p:cNvGrpSpPr>
            <a:grpSpLocks noChangeAspect="1"/>
          </p:cNvGrpSpPr>
          <p:nvPr/>
        </p:nvGrpSpPr>
        <p:grpSpPr bwMode="gray">
          <a:xfrm>
            <a:off x="540000" y="4044816"/>
            <a:ext cx="11118599" cy="248620"/>
            <a:chOff x="540000" y="4044816"/>
            <a:chExt cx="11118599" cy="248620"/>
          </a:xfrm>
        </p:grpSpPr>
        <p:cxnSp>
          <p:nvCxnSpPr>
            <p:cNvPr id="20" name="Gerader Verbinder 19">
              <a:extLst>
                <a:ext uri="{FF2B5EF4-FFF2-40B4-BE49-F238E27FC236}">
                  <a16:creationId xmlns:a16="http://schemas.microsoft.com/office/drawing/2014/main" id="{1A4D1A1C-1976-42B9-B2CD-44C558BC6E76}"/>
                </a:ext>
              </a:extLst>
            </p:cNvPr>
            <p:cNvCxnSpPr>
              <a:cxnSpLocks/>
            </p:cNvCxnSpPr>
            <p:nvPr/>
          </p:nvCxnSpPr>
          <p:spPr bwMode="gray">
            <a:xfrm flipV="1">
              <a:off x="540000" y="4169125"/>
              <a:ext cx="11105900" cy="7839"/>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25" name="Freihandform: Form 24">
              <a:extLst>
                <a:ext uri="{FF2B5EF4-FFF2-40B4-BE49-F238E27FC236}">
                  <a16:creationId xmlns:a16="http://schemas.microsoft.com/office/drawing/2014/main" id="{050F339F-E55B-4F65-8683-7F476A4B2B0F}"/>
                </a:ext>
              </a:extLst>
            </p:cNvPr>
            <p:cNvSpPr>
              <a:spLocks noChangeAspect="1"/>
            </p:cNvSpPr>
            <p:nvPr/>
          </p:nvSpPr>
          <p:spPr bwMode="gray">
            <a:xfrm rot="5400000">
              <a:off x="11433514" y="4068350"/>
              <a:ext cx="248620" cy="201551"/>
            </a:xfrm>
            <a:custGeom>
              <a:avLst/>
              <a:gdLst>
                <a:gd name="connsiteX0" fmla="*/ 124354 w 447213"/>
                <a:gd name="connsiteY0" fmla="*/ 144000 h 362546"/>
                <a:gd name="connsiteX1" fmla="*/ 194335 w 447213"/>
                <a:gd name="connsiteY1" fmla="*/ 255512 h 362546"/>
                <a:gd name="connsiteX2" fmla="*/ 194862 w 447213"/>
                <a:gd name="connsiteY2" fmla="*/ 256478 h 362546"/>
                <a:gd name="connsiteX3" fmla="*/ 223135 w 447213"/>
                <a:gd name="connsiteY3" fmla="*/ 301522 h 362546"/>
                <a:gd name="connsiteX4" fmla="*/ 223135 w 447213"/>
                <a:gd name="connsiteY4" fmla="*/ 301521 h 362546"/>
                <a:gd name="connsiteX5" fmla="*/ 194863 w 447213"/>
                <a:gd name="connsiteY5" fmla="*/ 256478 h 362546"/>
                <a:gd name="connsiteX6" fmla="*/ 194336 w 447213"/>
                <a:gd name="connsiteY6" fmla="*/ 255512 h 362546"/>
                <a:gd name="connsiteX7" fmla="*/ 124355 w 447213"/>
                <a:gd name="connsiteY7" fmla="*/ 144000 h 362546"/>
                <a:gd name="connsiteX8" fmla="*/ 292501 w 447213"/>
                <a:gd name="connsiteY8" fmla="*/ 115112 h 362546"/>
                <a:gd name="connsiteX9" fmla="*/ 249652 w 447213"/>
                <a:gd name="connsiteY9" fmla="*/ 183249 h 362546"/>
                <a:gd name="connsiteX10" fmla="*/ 248686 w 447213"/>
                <a:gd name="connsiteY10" fmla="*/ 184829 h 362546"/>
                <a:gd name="connsiteX11" fmla="*/ 272657 w 447213"/>
                <a:gd name="connsiteY11" fmla="*/ 223112 h 362546"/>
                <a:gd name="connsiteX12" fmla="*/ 272658 w 447213"/>
                <a:gd name="connsiteY12" fmla="*/ 223111 h 362546"/>
                <a:gd name="connsiteX13" fmla="*/ 248687 w 447213"/>
                <a:gd name="connsiteY13" fmla="*/ 184829 h 362546"/>
                <a:gd name="connsiteX14" fmla="*/ 249653 w 447213"/>
                <a:gd name="connsiteY14" fmla="*/ 183249 h 362546"/>
                <a:gd name="connsiteX15" fmla="*/ 292502 w 447213"/>
                <a:gd name="connsiteY15" fmla="*/ 115112 h 362546"/>
                <a:gd name="connsiteX16" fmla="*/ 339125 w 447213"/>
                <a:gd name="connsiteY16" fmla="*/ 40390 h 362546"/>
                <a:gd name="connsiteX17" fmla="*/ 292325 w 447213"/>
                <a:gd name="connsiteY17" fmla="*/ 115112 h 362546"/>
                <a:gd name="connsiteX18" fmla="*/ 292326 w 447213"/>
                <a:gd name="connsiteY18" fmla="*/ 115112 h 362546"/>
                <a:gd name="connsiteX19" fmla="*/ 339126 w 447213"/>
                <a:gd name="connsiteY19" fmla="*/ 40390 h 362546"/>
                <a:gd name="connsiteX20" fmla="*/ 59379 w 447213"/>
                <a:gd name="connsiteY20" fmla="*/ 40390 h 362546"/>
                <a:gd name="connsiteX21" fmla="*/ 124266 w 447213"/>
                <a:gd name="connsiteY21" fmla="*/ 144000 h 362546"/>
                <a:gd name="connsiteX22" fmla="*/ 124267 w 447213"/>
                <a:gd name="connsiteY22" fmla="*/ 144000 h 362546"/>
                <a:gd name="connsiteX23" fmla="*/ 59380 w 447213"/>
                <a:gd name="connsiteY23" fmla="*/ 40390 h 362546"/>
                <a:gd name="connsiteX24" fmla="*/ 158247 w 447213"/>
                <a:gd name="connsiteY24" fmla="*/ 40302 h 362546"/>
                <a:gd name="connsiteX25" fmla="*/ 161144 w 447213"/>
                <a:gd name="connsiteY25" fmla="*/ 44956 h 362546"/>
                <a:gd name="connsiteX26" fmla="*/ 220676 w 447213"/>
                <a:gd name="connsiteY26" fmla="*/ 140049 h 362546"/>
                <a:gd name="connsiteX27" fmla="*/ 223223 w 447213"/>
                <a:gd name="connsiteY27" fmla="*/ 144088 h 362546"/>
                <a:gd name="connsiteX28" fmla="*/ 223223 w 447213"/>
                <a:gd name="connsiteY28" fmla="*/ 144087 h 362546"/>
                <a:gd name="connsiteX29" fmla="*/ 220677 w 447213"/>
                <a:gd name="connsiteY29" fmla="*/ 140049 h 362546"/>
                <a:gd name="connsiteX30" fmla="*/ 161145 w 447213"/>
                <a:gd name="connsiteY30" fmla="*/ 44956 h 362546"/>
                <a:gd name="connsiteX31" fmla="*/ 158248 w 447213"/>
                <a:gd name="connsiteY31" fmla="*/ 40302 h 362546"/>
                <a:gd name="connsiteX32" fmla="*/ 21710 w 447213"/>
                <a:gd name="connsiteY32" fmla="*/ 0 h 362546"/>
                <a:gd name="connsiteX33" fmla="*/ 425086 w 447213"/>
                <a:gd name="connsiteY33" fmla="*/ 0 h 362546"/>
                <a:gd name="connsiteX34" fmla="*/ 444315 w 447213"/>
                <a:gd name="connsiteY34" fmla="*/ 10185 h 362546"/>
                <a:gd name="connsiteX35" fmla="*/ 444315 w 447213"/>
                <a:gd name="connsiteY35" fmla="*/ 30205 h 362546"/>
                <a:gd name="connsiteX36" fmla="*/ 383291 w 447213"/>
                <a:gd name="connsiteY36" fmla="*/ 127668 h 362546"/>
                <a:gd name="connsiteX37" fmla="*/ 313749 w 447213"/>
                <a:gd name="connsiteY37" fmla="*/ 238478 h 362546"/>
                <a:gd name="connsiteX38" fmla="*/ 242188 w 447213"/>
                <a:gd name="connsiteY38" fmla="*/ 352449 h 362546"/>
                <a:gd name="connsiteX39" fmla="*/ 223047 w 447213"/>
                <a:gd name="connsiteY39" fmla="*/ 362546 h 362546"/>
                <a:gd name="connsiteX40" fmla="*/ 203466 w 447213"/>
                <a:gd name="connsiteY40" fmla="*/ 351922 h 362546"/>
                <a:gd name="connsiteX41" fmla="*/ 155349 w 447213"/>
                <a:gd name="connsiteY41" fmla="*/ 275005 h 362546"/>
                <a:gd name="connsiteX42" fmla="*/ 58764 w 447213"/>
                <a:gd name="connsiteY42" fmla="*/ 121873 h 362546"/>
                <a:gd name="connsiteX43" fmla="*/ 52354 w 447213"/>
                <a:gd name="connsiteY43" fmla="*/ 111424 h 362546"/>
                <a:gd name="connsiteX44" fmla="*/ 2042 w 447213"/>
                <a:gd name="connsiteY44" fmla="*/ 30205 h 362546"/>
                <a:gd name="connsiteX45" fmla="*/ 2305 w 447213"/>
                <a:gd name="connsiteY45" fmla="*/ 9834 h 362546"/>
                <a:gd name="connsiteX46" fmla="*/ 21710 w 447213"/>
                <a:gd name="connsiteY46" fmla="*/ 0 h 362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47213" h="362546">
                  <a:moveTo>
                    <a:pt x="124354" y="144000"/>
                  </a:moveTo>
                  <a:cubicBezTo>
                    <a:pt x="147622" y="181141"/>
                    <a:pt x="170979" y="218371"/>
                    <a:pt x="194335" y="255512"/>
                  </a:cubicBezTo>
                  <a:lnTo>
                    <a:pt x="194862" y="256478"/>
                  </a:lnTo>
                  <a:lnTo>
                    <a:pt x="223135" y="301522"/>
                  </a:lnTo>
                  <a:lnTo>
                    <a:pt x="223135" y="301521"/>
                  </a:lnTo>
                  <a:lnTo>
                    <a:pt x="194863" y="256478"/>
                  </a:lnTo>
                  <a:lnTo>
                    <a:pt x="194336" y="255512"/>
                  </a:lnTo>
                  <a:cubicBezTo>
                    <a:pt x="170980" y="218371"/>
                    <a:pt x="147623" y="181141"/>
                    <a:pt x="124355" y="144000"/>
                  </a:cubicBezTo>
                  <a:close/>
                  <a:moveTo>
                    <a:pt x="292501" y="115112"/>
                  </a:moveTo>
                  <a:cubicBezTo>
                    <a:pt x="278276" y="137854"/>
                    <a:pt x="263964" y="160595"/>
                    <a:pt x="249652" y="183249"/>
                  </a:cubicBezTo>
                  <a:lnTo>
                    <a:pt x="248686" y="184829"/>
                  </a:lnTo>
                  <a:lnTo>
                    <a:pt x="272657" y="223112"/>
                  </a:lnTo>
                  <a:lnTo>
                    <a:pt x="272658" y="223111"/>
                  </a:lnTo>
                  <a:lnTo>
                    <a:pt x="248687" y="184829"/>
                  </a:lnTo>
                  <a:lnTo>
                    <a:pt x="249653" y="183249"/>
                  </a:lnTo>
                  <a:cubicBezTo>
                    <a:pt x="263965" y="160595"/>
                    <a:pt x="278277" y="137854"/>
                    <a:pt x="292502" y="115112"/>
                  </a:cubicBezTo>
                  <a:close/>
                  <a:moveTo>
                    <a:pt x="339125" y="40390"/>
                  </a:moveTo>
                  <a:lnTo>
                    <a:pt x="292325" y="115112"/>
                  </a:lnTo>
                  <a:lnTo>
                    <a:pt x="292326" y="115112"/>
                  </a:lnTo>
                  <a:lnTo>
                    <a:pt x="339126" y="40390"/>
                  </a:lnTo>
                  <a:close/>
                  <a:moveTo>
                    <a:pt x="59379" y="40390"/>
                  </a:moveTo>
                  <a:lnTo>
                    <a:pt x="124266" y="144000"/>
                  </a:lnTo>
                  <a:lnTo>
                    <a:pt x="124267" y="144000"/>
                  </a:lnTo>
                  <a:lnTo>
                    <a:pt x="59380" y="40390"/>
                  </a:lnTo>
                  <a:close/>
                  <a:moveTo>
                    <a:pt x="158247" y="40302"/>
                  </a:moveTo>
                  <a:lnTo>
                    <a:pt x="161144" y="44956"/>
                  </a:lnTo>
                  <a:cubicBezTo>
                    <a:pt x="180988" y="76654"/>
                    <a:pt x="200832" y="108351"/>
                    <a:pt x="220676" y="140049"/>
                  </a:cubicBezTo>
                  <a:lnTo>
                    <a:pt x="223223" y="144088"/>
                  </a:lnTo>
                  <a:lnTo>
                    <a:pt x="223223" y="144087"/>
                  </a:lnTo>
                  <a:lnTo>
                    <a:pt x="220677" y="140049"/>
                  </a:lnTo>
                  <a:cubicBezTo>
                    <a:pt x="200833" y="108351"/>
                    <a:pt x="180989" y="76654"/>
                    <a:pt x="161145" y="44956"/>
                  </a:cubicBezTo>
                  <a:lnTo>
                    <a:pt x="158248" y="40302"/>
                  </a:lnTo>
                  <a:close/>
                  <a:moveTo>
                    <a:pt x="21710" y="0"/>
                  </a:moveTo>
                  <a:lnTo>
                    <a:pt x="425086" y="0"/>
                  </a:lnTo>
                  <a:cubicBezTo>
                    <a:pt x="432988" y="0"/>
                    <a:pt x="440364" y="3863"/>
                    <a:pt x="444315" y="10185"/>
                  </a:cubicBezTo>
                  <a:cubicBezTo>
                    <a:pt x="448179" y="16332"/>
                    <a:pt x="448179" y="23971"/>
                    <a:pt x="444315" y="30205"/>
                  </a:cubicBezTo>
                  <a:lnTo>
                    <a:pt x="383291" y="127668"/>
                  </a:lnTo>
                  <a:cubicBezTo>
                    <a:pt x="360110" y="164634"/>
                    <a:pt x="336930" y="201600"/>
                    <a:pt x="313749" y="238478"/>
                  </a:cubicBezTo>
                  <a:cubicBezTo>
                    <a:pt x="289866" y="276410"/>
                    <a:pt x="265984" y="314429"/>
                    <a:pt x="242188" y="352449"/>
                  </a:cubicBezTo>
                  <a:cubicBezTo>
                    <a:pt x="235954" y="358946"/>
                    <a:pt x="229369" y="362546"/>
                    <a:pt x="223047" y="362546"/>
                  </a:cubicBezTo>
                  <a:cubicBezTo>
                    <a:pt x="216725" y="362546"/>
                    <a:pt x="210140" y="358946"/>
                    <a:pt x="203466" y="351922"/>
                  </a:cubicBezTo>
                  <a:lnTo>
                    <a:pt x="155349" y="275005"/>
                  </a:lnTo>
                  <a:lnTo>
                    <a:pt x="58764" y="121873"/>
                  </a:lnTo>
                  <a:cubicBezTo>
                    <a:pt x="56657" y="118361"/>
                    <a:pt x="54461" y="114937"/>
                    <a:pt x="52354" y="111424"/>
                  </a:cubicBezTo>
                  <a:cubicBezTo>
                    <a:pt x="35671" y="84293"/>
                    <a:pt x="18988" y="57161"/>
                    <a:pt x="2042" y="30205"/>
                  </a:cubicBezTo>
                  <a:cubicBezTo>
                    <a:pt x="-680" y="21863"/>
                    <a:pt x="-768" y="14751"/>
                    <a:pt x="2305" y="9834"/>
                  </a:cubicBezTo>
                  <a:cubicBezTo>
                    <a:pt x="5379" y="4741"/>
                    <a:pt x="11964" y="1405"/>
                    <a:pt x="21710" y="0"/>
                  </a:cubicBezTo>
                  <a:close/>
                </a:path>
              </a:pathLst>
            </a:custGeom>
            <a:solidFill>
              <a:schemeClr val="accent2">
                <a:lumMod val="60000"/>
                <a:lumOff val="40000"/>
              </a:schemeClr>
            </a:solidFill>
            <a:ln w="5259" cap="flat">
              <a:noFill/>
              <a:prstDash val="solid"/>
              <a:miter/>
            </a:ln>
          </p:spPr>
          <p:txBody>
            <a:bodyPr rtlCol="0" anchor="ctr"/>
            <a:lstStyle/>
            <a:p>
              <a:endParaRPr lang="en-US" dirty="0"/>
            </a:p>
          </p:txBody>
        </p:sp>
      </p:grpSp>
      <p:grpSp>
        <p:nvGrpSpPr>
          <p:cNvPr id="83" name="Gruppieren 82">
            <a:extLst>
              <a:ext uri="{FF2B5EF4-FFF2-40B4-BE49-F238E27FC236}">
                <a16:creationId xmlns:a16="http://schemas.microsoft.com/office/drawing/2014/main" id="{D2FB93B2-94B5-48C5-8B08-9E40A9E93DD8}"/>
              </a:ext>
            </a:extLst>
          </p:cNvPr>
          <p:cNvGrpSpPr>
            <a:grpSpLocks noChangeAspect="1"/>
          </p:cNvGrpSpPr>
          <p:nvPr/>
        </p:nvGrpSpPr>
        <p:grpSpPr bwMode="gray">
          <a:xfrm>
            <a:off x="540000" y="2731975"/>
            <a:ext cx="2061224" cy="1440001"/>
            <a:chOff x="540000" y="2731975"/>
            <a:chExt cx="2061224" cy="1440001"/>
          </a:xfrm>
        </p:grpSpPr>
        <p:sp>
          <p:nvSpPr>
            <p:cNvPr id="16" name="Rechteck 15">
              <a:extLst>
                <a:ext uri="{FF2B5EF4-FFF2-40B4-BE49-F238E27FC236}">
                  <a16:creationId xmlns:a16="http://schemas.microsoft.com/office/drawing/2014/main" id="{B8E0A559-423E-423B-9E41-1C4F9A484B21}"/>
                </a:ext>
              </a:extLst>
            </p:cNvPr>
            <p:cNvSpPr/>
            <p:nvPr/>
          </p:nvSpPr>
          <p:spPr bwMode="gray">
            <a:xfrm flipH="1">
              <a:off x="540000" y="2731975"/>
              <a:ext cx="1944000" cy="1080000"/>
            </a:xfrm>
            <a:prstGeom prst="rect">
              <a:avLst/>
            </a:prstGeom>
          </p:spPr>
          <p:txBody>
            <a:bodyPr wrap="none" lIns="0" tIns="0" rIns="0" bIns="0">
              <a:noAutofit/>
            </a:bodyPr>
            <a:lstStyle/>
            <a:p>
              <a:pPr algn="r">
                <a:lnSpc>
                  <a:spcPct val="90000"/>
                </a:lnSpc>
              </a:pPr>
              <a:r>
                <a:rPr lang="en-US" sz="2400" cap="all" dirty="0">
                  <a:solidFill>
                    <a:schemeClr val="accent1"/>
                  </a:solidFill>
                  <a:latin typeface="+mj-lt"/>
                </a:rPr>
                <a:t>2015</a:t>
              </a:r>
            </a:p>
            <a:p>
              <a:pPr algn="r">
                <a:lnSpc>
                  <a:spcPct val="90000"/>
                </a:lnSpc>
              </a:pPr>
              <a:r>
                <a:rPr lang="en-US" sz="1400" dirty="0">
                  <a:solidFill>
                    <a:schemeClr val="accent2"/>
                  </a:solidFill>
                </a:rPr>
                <a:t>This text can be replaced</a:t>
              </a:r>
              <a:br>
                <a:rPr lang="en-US" sz="1400" dirty="0">
                  <a:solidFill>
                    <a:schemeClr val="accent2"/>
                  </a:solidFill>
                </a:rPr>
              </a:br>
              <a:r>
                <a:rPr lang="en-US" sz="1400" dirty="0">
                  <a:solidFill>
                    <a:schemeClr val="accent2"/>
                  </a:solidFill>
                </a:rPr>
                <a:t>with your own text.</a:t>
              </a:r>
            </a:p>
          </p:txBody>
        </p:sp>
        <p:cxnSp>
          <p:nvCxnSpPr>
            <p:cNvPr id="17" name="Gerader Verbinder 16">
              <a:extLst>
                <a:ext uri="{FF2B5EF4-FFF2-40B4-BE49-F238E27FC236}">
                  <a16:creationId xmlns:a16="http://schemas.microsoft.com/office/drawing/2014/main" id="{FF154883-33CD-46A4-9BB9-D01B1A299F7F}"/>
                </a:ext>
              </a:extLst>
            </p:cNvPr>
            <p:cNvCxnSpPr>
              <a:cxnSpLocks/>
            </p:cNvCxnSpPr>
            <p:nvPr/>
          </p:nvCxnSpPr>
          <p:spPr bwMode="gray">
            <a:xfrm flipH="1" flipV="1">
              <a:off x="2601224" y="2731976"/>
              <a:ext cx="0" cy="1440000"/>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84" name="Gruppieren 83">
            <a:extLst>
              <a:ext uri="{FF2B5EF4-FFF2-40B4-BE49-F238E27FC236}">
                <a16:creationId xmlns:a16="http://schemas.microsoft.com/office/drawing/2014/main" id="{DFA3E65A-3385-4BFB-8363-87277DAD89BF}"/>
              </a:ext>
            </a:extLst>
          </p:cNvPr>
          <p:cNvGrpSpPr>
            <a:grpSpLocks noChangeAspect="1"/>
          </p:cNvGrpSpPr>
          <p:nvPr/>
        </p:nvGrpSpPr>
        <p:grpSpPr bwMode="gray">
          <a:xfrm>
            <a:off x="1974218" y="4175799"/>
            <a:ext cx="2061224" cy="1440000"/>
            <a:chOff x="1974218" y="4166274"/>
            <a:chExt cx="2061224" cy="1440000"/>
          </a:xfrm>
        </p:grpSpPr>
        <p:sp>
          <p:nvSpPr>
            <p:cNvPr id="47" name="Rechteck 46">
              <a:extLst>
                <a:ext uri="{FF2B5EF4-FFF2-40B4-BE49-F238E27FC236}">
                  <a16:creationId xmlns:a16="http://schemas.microsoft.com/office/drawing/2014/main" id="{38238415-547A-466D-BFF1-0672DE7B70E3}"/>
                </a:ext>
              </a:extLst>
            </p:cNvPr>
            <p:cNvSpPr/>
            <p:nvPr/>
          </p:nvSpPr>
          <p:spPr bwMode="gray">
            <a:xfrm flipH="1">
              <a:off x="1974218" y="4526274"/>
              <a:ext cx="1944000" cy="1080000"/>
            </a:xfrm>
            <a:prstGeom prst="rect">
              <a:avLst/>
            </a:prstGeom>
          </p:spPr>
          <p:txBody>
            <a:bodyPr wrap="none" lIns="0" tIns="0" rIns="0" bIns="0" anchor="b" anchorCtr="0">
              <a:noAutofit/>
            </a:bodyPr>
            <a:lstStyle/>
            <a:p>
              <a:pPr algn="r">
                <a:lnSpc>
                  <a:spcPct val="90000"/>
                </a:lnSpc>
              </a:pPr>
              <a:r>
                <a:rPr lang="en-US" sz="2400" cap="all" dirty="0">
                  <a:solidFill>
                    <a:schemeClr val="accent2"/>
                  </a:solidFill>
                  <a:latin typeface="+mj-lt"/>
                </a:rPr>
                <a:t>2016</a:t>
              </a:r>
            </a:p>
            <a:p>
              <a:pPr algn="r">
                <a:lnSpc>
                  <a:spcPct val="90000"/>
                </a:lnSpc>
              </a:pPr>
              <a:r>
                <a:rPr lang="en-US" sz="1400" dirty="0">
                  <a:solidFill>
                    <a:schemeClr val="accent2"/>
                  </a:solidFill>
                </a:rPr>
                <a:t>This text can be replaced</a:t>
              </a:r>
              <a:br>
                <a:rPr lang="en-US" sz="1400" dirty="0">
                  <a:solidFill>
                    <a:schemeClr val="accent2"/>
                  </a:solidFill>
                </a:rPr>
              </a:br>
              <a:r>
                <a:rPr lang="en-US" sz="1400" dirty="0">
                  <a:solidFill>
                    <a:schemeClr val="accent2"/>
                  </a:solidFill>
                </a:rPr>
                <a:t>with your own text.</a:t>
              </a:r>
            </a:p>
          </p:txBody>
        </p:sp>
        <p:cxnSp>
          <p:nvCxnSpPr>
            <p:cNvPr id="48" name="Gerader Verbinder 47">
              <a:extLst>
                <a:ext uri="{FF2B5EF4-FFF2-40B4-BE49-F238E27FC236}">
                  <a16:creationId xmlns:a16="http://schemas.microsoft.com/office/drawing/2014/main" id="{A69533EC-632F-4946-9313-26C9B812D74C}"/>
                </a:ext>
              </a:extLst>
            </p:cNvPr>
            <p:cNvCxnSpPr>
              <a:cxnSpLocks/>
            </p:cNvCxnSpPr>
            <p:nvPr/>
          </p:nvCxnSpPr>
          <p:spPr bwMode="gray">
            <a:xfrm flipH="1">
              <a:off x="4035442" y="4166274"/>
              <a:ext cx="0" cy="1440000"/>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82" name="Gruppieren 81">
            <a:extLst>
              <a:ext uri="{FF2B5EF4-FFF2-40B4-BE49-F238E27FC236}">
                <a16:creationId xmlns:a16="http://schemas.microsoft.com/office/drawing/2014/main" id="{41F13322-2386-4626-AAC8-60CCF305CA75}"/>
              </a:ext>
            </a:extLst>
          </p:cNvPr>
          <p:cNvGrpSpPr>
            <a:grpSpLocks noChangeAspect="1"/>
          </p:cNvGrpSpPr>
          <p:nvPr/>
        </p:nvGrpSpPr>
        <p:grpSpPr bwMode="gray">
          <a:xfrm>
            <a:off x="3408436" y="2731975"/>
            <a:ext cx="2061224" cy="1440001"/>
            <a:chOff x="3408436" y="2731975"/>
            <a:chExt cx="2061224" cy="1440001"/>
          </a:xfrm>
        </p:grpSpPr>
        <p:sp>
          <p:nvSpPr>
            <p:cNvPr id="53" name="Rechteck 52">
              <a:extLst>
                <a:ext uri="{FF2B5EF4-FFF2-40B4-BE49-F238E27FC236}">
                  <a16:creationId xmlns:a16="http://schemas.microsoft.com/office/drawing/2014/main" id="{8BC2F8F8-3C79-43DA-88D3-96ED92350013}"/>
                </a:ext>
              </a:extLst>
            </p:cNvPr>
            <p:cNvSpPr/>
            <p:nvPr/>
          </p:nvSpPr>
          <p:spPr bwMode="gray">
            <a:xfrm flipH="1">
              <a:off x="3408436" y="2731975"/>
              <a:ext cx="1944000" cy="1080000"/>
            </a:xfrm>
            <a:prstGeom prst="rect">
              <a:avLst/>
            </a:prstGeom>
          </p:spPr>
          <p:txBody>
            <a:bodyPr wrap="none" lIns="0" tIns="0" rIns="0" bIns="0">
              <a:noAutofit/>
            </a:bodyPr>
            <a:lstStyle/>
            <a:p>
              <a:pPr algn="r">
                <a:lnSpc>
                  <a:spcPct val="90000"/>
                </a:lnSpc>
              </a:pPr>
              <a:r>
                <a:rPr lang="en-US" sz="2400" cap="all" dirty="0">
                  <a:solidFill>
                    <a:schemeClr val="accent3"/>
                  </a:solidFill>
                  <a:latin typeface="+mj-lt"/>
                </a:rPr>
                <a:t>2017</a:t>
              </a:r>
            </a:p>
            <a:p>
              <a:pPr algn="r">
                <a:lnSpc>
                  <a:spcPct val="90000"/>
                </a:lnSpc>
              </a:pPr>
              <a:r>
                <a:rPr lang="en-US" sz="1400" dirty="0">
                  <a:solidFill>
                    <a:schemeClr val="accent2"/>
                  </a:solidFill>
                </a:rPr>
                <a:t>This text can be replaced</a:t>
              </a:r>
              <a:br>
                <a:rPr lang="en-US" sz="1400" dirty="0">
                  <a:solidFill>
                    <a:schemeClr val="accent2"/>
                  </a:solidFill>
                </a:rPr>
              </a:br>
              <a:r>
                <a:rPr lang="en-US" sz="1400" dirty="0">
                  <a:solidFill>
                    <a:schemeClr val="accent2"/>
                  </a:solidFill>
                </a:rPr>
                <a:t>with your own text.</a:t>
              </a:r>
            </a:p>
          </p:txBody>
        </p:sp>
        <p:cxnSp>
          <p:nvCxnSpPr>
            <p:cNvPr id="54" name="Gerader Verbinder 53">
              <a:extLst>
                <a:ext uri="{FF2B5EF4-FFF2-40B4-BE49-F238E27FC236}">
                  <a16:creationId xmlns:a16="http://schemas.microsoft.com/office/drawing/2014/main" id="{AA8223F6-F010-4B58-97FA-23B041E3D22A}"/>
                </a:ext>
              </a:extLst>
            </p:cNvPr>
            <p:cNvCxnSpPr>
              <a:cxnSpLocks/>
            </p:cNvCxnSpPr>
            <p:nvPr/>
          </p:nvCxnSpPr>
          <p:spPr bwMode="gray">
            <a:xfrm flipH="1" flipV="1">
              <a:off x="5469660" y="2731976"/>
              <a:ext cx="0" cy="1440000"/>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85" name="Gruppieren 84">
            <a:extLst>
              <a:ext uri="{FF2B5EF4-FFF2-40B4-BE49-F238E27FC236}">
                <a16:creationId xmlns:a16="http://schemas.microsoft.com/office/drawing/2014/main" id="{77DAC8EE-3BE6-4F0B-B9AD-2119ACE75933}"/>
              </a:ext>
            </a:extLst>
          </p:cNvPr>
          <p:cNvGrpSpPr>
            <a:grpSpLocks noChangeAspect="1"/>
          </p:cNvGrpSpPr>
          <p:nvPr/>
        </p:nvGrpSpPr>
        <p:grpSpPr bwMode="gray">
          <a:xfrm>
            <a:off x="4842654" y="4175799"/>
            <a:ext cx="2061224" cy="1440000"/>
            <a:chOff x="4842654" y="4166274"/>
            <a:chExt cx="2061224" cy="1440000"/>
          </a:xfrm>
        </p:grpSpPr>
        <p:sp>
          <p:nvSpPr>
            <p:cNvPr id="57" name="Rechteck 56">
              <a:extLst>
                <a:ext uri="{FF2B5EF4-FFF2-40B4-BE49-F238E27FC236}">
                  <a16:creationId xmlns:a16="http://schemas.microsoft.com/office/drawing/2014/main" id="{5982C8FD-C838-4339-9BAE-ECFB93D42373}"/>
                </a:ext>
              </a:extLst>
            </p:cNvPr>
            <p:cNvSpPr/>
            <p:nvPr/>
          </p:nvSpPr>
          <p:spPr bwMode="gray">
            <a:xfrm flipH="1">
              <a:off x="4842654" y="4526274"/>
              <a:ext cx="1944000" cy="1080000"/>
            </a:xfrm>
            <a:prstGeom prst="rect">
              <a:avLst/>
            </a:prstGeom>
          </p:spPr>
          <p:txBody>
            <a:bodyPr wrap="none" lIns="0" tIns="0" rIns="0" bIns="0" anchor="b" anchorCtr="0">
              <a:noAutofit/>
            </a:bodyPr>
            <a:lstStyle/>
            <a:p>
              <a:pPr algn="r">
                <a:lnSpc>
                  <a:spcPct val="90000"/>
                </a:lnSpc>
              </a:pPr>
              <a:r>
                <a:rPr lang="en-US" sz="2400" cap="all" dirty="0">
                  <a:solidFill>
                    <a:schemeClr val="accent4"/>
                  </a:solidFill>
                  <a:latin typeface="+mj-lt"/>
                </a:rPr>
                <a:t>2018</a:t>
              </a:r>
            </a:p>
            <a:p>
              <a:pPr algn="r">
                <a:lnSpc>
                  <a:spcPct val="90000"/>
                </a:lnSpc>
              </a:pPr>
              <a:r>
                <a:rPr lang="en-US" sz="1400" dirty="0">
                  <a:solidFill>
                    <a:schemeClr val="accent2"/>
                  </a:solidFill>
                </a:rPr>
                <a:t>This text can be replaced</a:t>
              </a:r>
              <a:br>
                <a:rPr lang="en-US" sz="1400" dirty="0">
                  <a:solidFill>
                    <a:schemeClr val="accent2"/>
                  </a:solidFill>
                </a:rPr>
              </a:br>
              <a:r>
                <a:rPr lang="en-US" sz="1400" dirty="0">
                  <a:solidFill>
                    <a:schemeClr val="accent2"/>
                  </a:solidFill>
                </a:rPr>
                <a:t>with your own text.</a:t>
              </a:r>
            </a:p>
          </p:txBody>
        </p:sp>
        <p:cxnSp>
          <p:nvCxnSpPr>
            <p:cNvPr id="59" name="Gerader Verbinder 58">
              <a:extLst>
                <a:ext uri="{FF2B5EF4-FFF2-40B4-BE49-F238E27FC236}">
                  <a16:creationId xmlns:a16="http://schemas.microsoft.com/office/drawing/2014/main" id="{7E2FCD78-F258-4635-85BF-B267D3F3026B}"/>
                </a:ext>
              </a:extLst>
            </p:cNvPr>
            <p:cNvCxnSpPr>
              <a:cxnSpLocks/>
            </p:cNvCxnSpPr>
            <p:nvPr/>
          </p:nvCxnSpPr>
          <p:spPr bwMode="gray">
            <a:xfrm flipH="1">
              <a:off x="6903878" y="4166274"/>
              <a:ext cx="0" cy="1440000"/>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81" name="Gruppieren 80">
            <a:extLst>
              <a:ext uri="{FF2B5EF4-FFF2-40B4-BE49-F238E27FC236}">
                <a16:creationId xmlns:a16="http://schemas.microsoft.com/office/drawing/2014/main" id="{2D918F02-FCB5-4F34-8492-DE43709CBFC8}"/>
              </a:ext>
            </a:extLst>
          </p:cNvPr>
          <p:cNvGrpSpPr>
            <a:grpSpLocks noChangeAspect="1"/>
          </p:cNvGrpSpPr>
          <p:nvPr/>
        </p:nvGrpSpPr>
        <p:grpSpPr bwMode="gray">
          <a:xfrm>
            <a:off x="6276872" y="2731975"/>
            <a:ext cx="2061224" cy="1440001"/>
            <a:chOff x="6276872" y="2731975"/>
            <a:chExt cx="2061224" cy="1440001"/>
          </a:xfrm>
        </p:grpSpPr>
        <p:sp>
          <p:nvSpPr>
            <p:cNvPr id="62" name="Rechteck 61">
              <a:extLst>
                <a:ext uri="{FF2B5EF4-FFF2-40B4-BE49-F238E27FC236}">
                  <a16:creationId xmlns:a16="http://schemas.microsoft.com/office/drawing/2014/main" id="{7869CC40-F38D-456B-8523-7F67E8C3F59A}"/>
                </a:ext>
              </a:extLst>
            </p:cNvPr>
            <p:cNvSpPr/>
            <p:nvPr/>
          </p:nvSpPr>
          <p:spPr bwMode="gray">
            <a:xfrm flipH="1">
              <a:off x="6276872" y="2731975"/>
              <a:ext cx="1944000" cy="1080000"/>
            </a:xfrm>
            <a:prstGeom prst="rect">
              <a:avLst/>
            </a:prstGeom>
          </p:spPr>
          <p:txBody>
            <a:bodyPr wrap="none" lIns="0" tIns="0" rIns="0" bIns="0">
              <a:noAutofit/>
            </a:bodyPr>
            <a:lstStyle/>
            <a:p>
              <a:pPr algn="r">
                <a:lnSpc>
                  <a:spcPct val="90000"/>
                </a:lnSpc>
              </a:pPr>
              <a:r>
                <a:rPr lang="en-US" sz="2400" cap="all" dirty="0">
                  <a:solidFill>
                    <a:schemeClr val="accent5"/>
                  </a:solidFill>
                  <a:latin typeface="+mj-lt"/>
                </a:rPr>
                <a:t>2019</a:t>
              </a:r>
            </a:p>
            <a:p>
              <a:pPr algn="r">
                <a:lnSpc>
                  <a:spcPct val="90000"/>
                </a:lnSpc>
              </a:pPr>
              <a:r>
                <a:rPr lang="en-US" sz="1400" dirty="0">
                  <a:solidFill>
                    <a:schemeClr val="accent2"/>
                  </a:solidFill>
                </a:rPr>
                <a:t>This text can be replaced</a:t>
              </a:r>
              <a:br>
                <a:rPr lang="en-US" sz="1400" dirty="0">
                  <a:solidFill>
                    <a:schemeClr val="accent2"/>
                  </a:solidFill>
                </a:rPr>
              </a:br>
              <a:r>
                <a:rPr lang="en-US" sz="1400" dirty="0">
                  <a:solidFill>
                    <a:schemeClr val="accent2"/>
                  </a:solidFill>
                </a:rPr>
                <a:t>with your own text.</a:t>
              </a:r>
            </a:p>
          </p:txBody>
        </p:sp>
        <p:cxnSp>
          <p:nvCxnSpPr>
            <p:cNvPr id="63" name="Gerader Verbinder 62">
              <a:extLst>
                <a:ext uri="{FF2B5EF4-FFF2-40B4-BE49-F238E27FC236}">
                  <a16:creationId xmlns:a16="http://schemas.microsoft.com/office/drawing/2014/main" id="{A3D4AE29-4A59-47FB-92A7-3FA79A7DF468}"/>
                </a:ext>
              </a:extLst>
            </p:cNvPr>
            <p:cNvCxnSpPr>
              <a:cxnSpLocks/>
            </p:cNvCxnSpPr>
            <p:nvPr/>
          </p:nvCxnSpPr>
          <p:spPr bwMode="gray">
            <a:xfrm flipH="1" flipV="1">
              <a:off x="8338096" y="2731976"/>
              <a:ext cx="0" cy="1440000"/>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86" name="Gruppieren 85">
            <a:extLst>
              <a:ext uri="{FF2B5EF4-FFF2-40B4-BE49-F238E27FC236}">
                <a16:creationId xmlns:a16="http://schemas.microsoft.com/office/drawing/2014/main" id="{AFD91E96-C2C6-4829-A89E-7E2B3E4FF034}"/>
              </a:ext>
            </a:extLst>
          </p:cNvPr>
          <p:cNvGrpSpPr>
            <a:grpSpLocks noChangeAspect="1"/>
          </p:cNvGrpSpPr>
          <p:nvPr/>
        </p:nvGrpSpPr>
        <p:grpSpPr bwMode="gray">
          <a:xfrm>
            <a:off x="7711090" y="4175799"/>
            <a:ext cx="2061224" cy="1440000"/>
            <a:chOff x="7711090" y="4166274"/>
            <a:chExt cx="2061224" cy="1440000"/>
          </a:xfrm>
        </p:grpSpPr>
        <p:sp>
          <p:nvSpPr>
            <p:cNvPr id="66" name="Rechteck 65">
              <a:extLst>
                <a:ext uri="{FF2B5EF4-FFF2-40B4-BE49-F238E27FC236}">
                  <a16:creationId xmlns:a16="http://schemas.microsoft.com/office/drawing/2014/main" id="{5C5B11B9-40A6-401E-B5DE-4B8A4810C735}"/>
                </a:ext>
              </a:extLst>
            </p:cNvPr>
            <p:cNvSpPr/>
            <p:nvPr/>
          </p:nvSpPr>
          <p:spPr bwMode="gray">
            <a:xfrm flipH="1">
              <a:off x="7711090" y="4526274"/>
              <a:ext cx="1944000" cy="1080000"/>
            </a:xfrm>
            <a:prstGeom prst="rect">
              <a:avLst/>
            </a:prstGeom>
          </p:spPr>
          <p:txBody>
            <a:bodyPr wrap="none" lIns="0" tIns="0" rIns="0" bIns="0" anchor="b" anchorCtr="0">
              <a:noAutofit/>
            </a:bodyPr>
            <a:lstStyle/>
            <a:p>
              <a:pPr algn="r">
                <a:lnSpc>
                  <a:spcPct val="90000"/>
                </a:lnSpc>
              </a:pPr>
              <a:r>
                <a:rPr lang="en-US" sz="2400" cap="all" dirty="0">
                  <a:solidFill>
                    <a:schemeClr val="accent6"/>
                  </a:solidFill>
                  <a:latin typeface="+mj-lt"/>
                </a:rPr>
                <a:t>2020</a:t>
              </a:r>
            </a:p>
            <a:p>
              <a:pPr algn="r">
                <a:lnSpc>
                  <a:spcPct val="90000"/>
                </a:lnSpc>
              </a:pPr>
              <a:r>
                <a:rPr lang="en-US" sz="1400" dirty="0">
                  <a:solidFill>
                    <a:schemeClr val="accent2"/>
                  </a:solidFill>
                </a:rPr>
                <a:t>This text can be replaced</a:t>
              </a:r>
              <a:br>
                <a:rPr lang="en-US" sz="1400" dirty="0">
                  <a:solidFill>
                    <a:schemeClr val="accent2"/>
                  </a:solidFill>
                </a:rPr>
              </a:br>
              <a:r>
                <a:rPr lang="en-US" sz="1400" dirty="0">
                  <a:solidFill>
                    <a:schemeClr val="accent2"/>
                  </a:solidFill>
                </a:rPr>
                <a:t>with your own text.</a:t>
              </a:r>
            </a:p>
          </p:txBody>
        </p:sp>
        <p:cxnSp>
          <p:nvCxnSpPr>
            <p:cNvPr id="68" name="Gerader Verbinder 67">
              <a:extLst>
                <a:ext uri="{FF2B5EF4-FFF2-40B4-BE49-F238E27FC236}">
                  <a16:creationId xmlns:a16="http://schemas.microsoft.com/office/drawing/2014/main" id="{E5D84043-8AA9-4FBE-A2E9-092CB0268531}"/>
                </a:ext>
              </a:extLst>
            </p:cNvPr>
            <p:cNvCxnSpPr>
              <a:cxnSpLocks/>
            </p:cNvCxnSpPr>
            <p:nvPr/>
          </p:nvCxnSpPr>
          <p:spPr bwMode="gray">
            <a:xfrm flipH="1">
              <a:off x="9772314" y="4166274"/>
              <a:ext cx="0" cy="1440000"/>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80" name="Gruppieren 79">
            <a:extLst>
              <a:ext uri="{FF2B5EF4-FFF2-40B4-BE49-F238E27FC236}">
                <a16:creationId xmlns:a16="http://schemas.microsoft.com/office/drawing/2014/main" id="{38B23170-D1EE-4124-B909-828C1CE54DAE}"/>
              </a:ext>
            </a:extLst>
          </p:cNvPr>
          <p:cNvGrpSpPr>
            <a:grpSpLocks noChangeAspect="1"/>
          </p:cNvGrpSpPr>
          <p:nvPr/>
        </p:nvGrpSpPr>
        <p:grpSpPr bwMode="gray">
          <a:xfrm>
            <a:off x="9145306" y="2731975"/>
            <a:ext cx="2061224" cy="1440001"/>
            <a:chOff x="9145306" y="2731975"/>
            <a:chExt cx="2061224" cy="1440001"/>
          </a:xfrm>
        </p:grpSpPr>
        <p:sp>
          <p:nvSpPr>
            <p:cNvPr id="71" name="Rechteck 70">
              <a:extLst>
                <a:ext uri="{FF2B5EF4-FFF2-40B4-BE49-F238E27FC236}">
                  <a16:creationId xmlns:a16="http://schemas.microsoft.com/office/drawing/2014/main" id="{9B33B64C-5354-4667-AC1C-83A39920E946}"/>
                </a:ext>
              </a:extLst>
            </p:cNvPr>
            <p:cNvSpPr/>
            <p:nvPr/>
          </p:nvSpPr>
          <p:spPr bwMode="gray">
            <a:xfrm flipH="1">
              <a:off x="9145306" y="2731975"/>
              <a:ext cx="1944000" cy="1080000"/>
            </a:xfrm>
            <a:prstGeom prst="rect">
              <a:avLst/>
            </a:prstGeom>
          </p:spPr>
          <p:txBody>
            <a:bodyPr wrap="none" lIns="0" tIns="0" rIns="0" bIns="0">
              <a:noAutofit/>
            </a:bodyPr>
            <a:lstStyle/>
            <a:p>
              <a:pPr algn="r">
                <a:lnSpc>
                  <a:spcPct val="90000"/>
                </a:lnSpc>
              </a:pPr>
              <a:r>
                <a:rPr lang="en-US" sz="2400" cap="all" dirty="0">
                  <a:solidFill>
                    <a:srgbClr val="FAB000"/>
                  </a:solidFill>
                  <a:latin typeface="+mj-lt"/>
                </a:rPr>
                <a:t>2021</a:t>
              </a:r>
            </a:p>
            <a:p>
              <a:pPr algn="r">
                <a:lnSpc>
                  <a:spcPct val="90000"/>
                </a:lnSpc>
              </a:pPr>
              <a:r>
                <a:rPr lang="en-US" sz="1400" dirty="0">
                  <a:solidFill>
                    <a:schemeClr val="accent2"/>
                  </a:solidFill>
                </a:rPr>
                <a:t>This text can be replaced</a:t>
              </a:r>
              <a:br>
                <a:rPr lang="en-US" sz="1400" dirty="0">
                  <a:solidFill>
                    <a:schemeClr val="accent2"/>
                  </a:solidFill>
                </a:rPr>
              </a:br>
              <a:r>
                <a:rPr lang="en-US" sz="1400" dirty="0">
                  <a:solidFill>
                    <a:schemeClr val="accent2"/>
                  </a:solidFill>
                </a:rPr>
                <a:t>with your own text.</a:t>
              </a:r>
            </a:p>
          </p:txBody>
        </p:sp>
        <p:cxnSp>
          <p:nvCxnSpPr>
            <p:cNvPr id="72" name="Gerader Verbinder 71">
              <a:extLst>
                <a:ext uri="{FF2B5EF4-FFF2-40B4-BE49-F238E27FC236}">
                  <a16:creationId xmlns:a16="http://schemas.microsoft.com/office/drawing/2014/main" id="{C72F92FF-8BDC-4C0E-82BD-C0C14B0F26BF}"/>
                </a:ext>
              </a:extLst>
            </p:cNvPr>
            <p:cNvCxnSpPr>
              <a:cxnSpLocks/>
            </p:cNvCxnSpPr>
            <p:nvPr/>
          </p:nvCxnSpPr>
          <p:spPr bwMode="gray">
            <a:xfrm flipH="1" flipV="1">
              <a:off x="11206530" y="2731976"/>
              <a:ext cx="0" cy="1440000"/>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98274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15" name="Gruppieren 2514">
            <a:extLst>
              <a:ext uri="{FF2B5EF4-FFF2-40B4-BE49-F238E27FC236}">
                <a16:creationId xmlns:a16="http://schemas.microsoft.com/office/drawing/2014/main" id="{21DC9BC1-7172-4DE4-AC41-424B2570C3C5}"/>
              </a:ext>
            </a:extLst>
          </p:cNvPr>
          <p:cNvGrpSpPr>
            <a:grpSpLocks noChangeAspect="1"/>
          </p:cNvGrpSpPr>
          <p:nvPr/>
        </p:nvGrpSpPr>
        <p:grpSpPr bwMode="gray">
          <a:xfrm>
            <a:off x="2089412" y="1893923"/>
            <a:ext cx="7938508" cy="4535362"/>
            <a:chOff x="-9854557" y="1362193"/>
            <a:chExt cx="7938508" cy="4535362"/>
          </a:xfrm>
          <a:solidFill>
            <a:schemeClr val="accent2">
              <a:lumMod val="20000"/>
              <a:lumOff val="80000"/>
            </a:schemeClr>
          </a:solidFill>
        </p:grpSpPr>
        <p:sp>
          <p:nvSpPr>
            <p:cNvPr id="2516" name="Freihandform 2112">
              <a:extLst>
                <a:ext uri="{FF2B5EF4-FFF2-40B4-BE49-F238E27FC236}">
                  <a16:creationId xmlns:a16="http://schemas.microsoft.com/office/drawing/2014/main" id="{47CA242C-A2C9-41DE-9530-77FDED04613A}"/>
                </a:ext>
              </a:extLst>
            </p:cNvPr>
            <p:cNvSpPr>
              <a:spLocks/>
            </p:cNvSpPr>
            <p:nvPr/>
          </p:nvSpPr>
          <p:spPr bwMode="gray">
            <a:xfrm>
              <a:off x="-4028850" y="1522297"/>
              <a:ext cx="24808" cy="44167"/>
            </a:xfrm>
            <a:custGeom>
              <a:avLst/>
              <a:gdLst>
                <a:gd name="T0" fmla="*/ 18 w 13"/>
                <a:gd name="T1" fmla="*/ 8 h 23"/>
                <a:gd name="T2" fmla="*/ 3 w 13"/>
                <a:gd name="T3" fmla="*/ 18 h 23"/>
                <a:gd name="T4" fmla="*/ 18 w 13"/>
                <a:gd name="T5" fmla="*/ 8 h 23"/>
                <a:gd name="T6" fmla="*/ 0 60000 65536"/>
                <a:gd name="T7" fmla="*/ 0 60000 65536"/>
                <a:gd name="T8" fmla="*/ 0 60000 65536"/>
              </a:gdLst>
              <a:ahLst/>
              <a:cxnLst>
                <a:cxn ang="T6">
                  <a:pos x="T0" y="T1"/>
                </a:cxn>
                <a:cxn ang="T7">
                  <a:pos x="T2" y="T3"/>
                </a:cxn>
                <a:cxn ang="T8">
                  <a:pos x="T4" y="T5"/>
                </a:cxn>
              </a:cxnLst>
              <a:rect l="0" t="0" r="r" b="b"/>
              <a:pathLst>
                <a:path w="13" h="23">
                  <a:moveTo>
                    <a:pt x="13" y="6"/>
                  </a:moveTo>
                  <a:cubicBezTo>
                    <a:pt x="13" y="0"/>
                    <a:pt x="0" y="4"/>
                    <a:pt x="2" y="13"/>
                  </a:cubicBezTo>
                  <a:cubicBezTo>
                    <a:pt x="5" y="23"/>
                    <a:pt x="13" y="9"/>
                    <a:pt x="13" y="6"/>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17" name="Freihandform 2113">
              <a:extLst>
                <a:ext uri="{FF2B5EF4-FFF2-40B4-BE49-F238E27FC236}">
                  <a16:creationId xmlns:a16="http://schemas.microsoft.com/office/drawing/2014/main" id="{A9E41173-AF34-4406-9BAE-2F117B1798F7}"/>
                </a:ext>
              </a:extLst>
            </p:cNvPr>
            <p:cNvSpPr>
              <a:spLocks/>
            </p:cNvSpPr>
            <p:nvPr/>
          </p:nvSpPr>
          <p:spPr bwMode="gray">
            <a:xfrm>
              <a:off x="-4259011" y="1554042"/>
              <a:ext cx="191572" cy="84193"/>
            </a:xfrm>
            <a:custGeom>
              <a:avLst/>
              <a:gdLst>
                <a:gd name="T0" fmla="*/ 60 w 102"/>
                <a:gd name="T1" fmla="*/ 40 h 44"/>
                <a:gd name="T2" fmla="*/ 117 w 102"/>
                <a:gd name="T3" fmla="*/ 61 h 44"/>
                <a:gd name="T4" fmla="*/ 63 w 102"/>
                <a:gd name="T5" fmla="*/ 0 h 44"/>
                <a:gd name="T6" fmla="*/ 8 w 102"/>
                <a:gd name="T7" fmla="*/ 19 h 44"/>
                <a:gd name="T8" fmla="*/ 60 w 102"/>
                <a:gd name="T9" fmla="*/ 40 h 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44">
                  <a:moveTo>
                    <a:pt x="44" y="29"/>
                  </a:moveTo>
                  <a:cubicBezTo>
                    <a:pt x="57" y="30"/>
                    <a:pt x="75" y="38"/>
                    <a:pt x="86" y="44"/>
                  </a:cubicBezTo>
                  <a:cubicBezTo>
                    <a:pt x="102" y="26"/>
                    <a:pt x="57" y="0"/>
                    <a:pt x="46" y="0"/>
                  </a:cubicBezTo>
                  <a:cubicBezTo>
                    <a:pt x="31" y="2"/>
                    <a:pt x="17" y="0"/>
                    <a:pt x="6" y="14"/>
                  </a:cubicBezTo>
                  <a:cubicBezTo>
                    <a:pt x="0" y="21"/>
                    <a:pt x="40" y="30"/>
                    <a:pt x="44" y="29"/>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18" name="Freihandform 2114">
              <a:extLst>
                <a:ext uri="{FF2B5EF4-FFF2-40B4-BE49-F238E27FC236}">
                  <a16:creationId xmlns:a16="http://schemas.microsoft.com/office/drawing/2014/main" id="{B077A136-BD3F-4733-8640-C50AC91E19A8}"/>
                </a:ext>
              </a:extLst>
            </p:cNvPr>
            <p:cNvSpPr>
              <a:spLocks/>
            </p:cNvSpPr>
            <p:nvPr/>
          </p:nvSpPr>
          <p:spPr bwMode="gray">
            <a:xfrm>
              <a:off x="-3973721" y="1719667"/>
              <a:ext cx="59263" cy="70391"/>
            </a:xfrm>
            <a:custGeom>
              <a:avLst/>
              <a:gdLst>
                <a:gd name="T0" fmla="*/ 0 w 32"/>
                <a:gd name="T1" fmla="*/ 17 h 37"/>
                <a:gd name="T2" fmla="*/ 32 w 32"/>
                <a:gd name="T3" fmla="*/ 7 h 37"/>
                <a:gd name="T4" fmla="*/ 0 w 32"/>
                <a:gd name="T5" fmla="*/ 17 h 37"/>
                <a:gd name="T6" fmla="*/ 0 60000 65536"/>
                <a:gd name="T7" fmla="*/ 0 60000 65536"/>
                <a:gd name="T8" fmla="*/ 0 60000 65536"/>
              </a:gdLst>
              <a:ahLst/>
              <a:cxnLst>
                <a:cxn ang="T6">
                  <a:pos x="T0" y="T1"/>
                </a:cxn>
                <a:cxn ang="T7">
                  <a:pos x="T2" y="T3"/>
                </a:cxn>
                <a:cxn ang="T8">
                  <a:pos x="T4" y="T5"/>
                </a:cxn>
              </a:cxnLst>
              <a:rect l="0" t="0" r="r" b="b"/>
              <a:pathLst>
                <a:path w="32" h="37">
                  <a:moveTo>
                    <a:pt x="0" y="12"/>
                  </a:moveTo>
                  <a:cubicBezTo>
                    <a:pt x="0" y="37"/>
                    <a:pt x="32" y="1"/>
                    <a:pt x="24" y="5"/>
                  </a:cubicBezTo>
                  <a:cubicBezTo>
                    <a:pt x="20" y="0"/>
                    <a:pt x="0" y="7"/>
                    <a:pt x="0" y="12"/>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19" name="Freihandform 1764">
              <a:extLst>
                <a:ext uri="{FF2B5EF4-FFF2-40B4-BE49-F238E27FC236}">
                  <a16:creationId xmlns:a16="http://schemas.microsoft.com/office/drawing/2014/main" id="{E1D33FFA-1EDD-4044-B074-029C416EE548}"/>
                </a:ext>
              </a:extLst>
            </p:cNvPr>
            <p:cNvSpPr>
              <a:spLocks/>
            </p:cNvSpPr>
            <p:nvPr/>
          </p:nvSpPr>
          <p:spPr bwMode="gray">
            <a:xfrm>
              <a:off x="-9839397" y="1362193"/>
              <a:ext cx="7920591" cy="1924010"/>
            </a:xfrm>
            <a:custGeom>
              <a:avLst/>
              <a:gdLst>
                <a:gd name="T0" fmla="*/ 4311 w 4193"/>
                <a:gd name="T1" fmla="*/ 70 h 1004"/>
                <a:gd name="T2" fmla="*/ 4324 w 4193"/>
                <a:gd name="T3" fmla="*/ 165 h 1004"/>
                <a:gd name="T4" fmla="*/ 4290 w 4193"/>
                <a:gd name="T5" fmla="*/ 311 h 1004"/>
                <a:gd name="T6" fmla="*/ 4035 w 4193"/>
                <a:gd name="T7" fmla="*/ 157 h 1004"/>
                <a:gd name="T8" fmla="*/ 27 w 4193"/>
                <a:gd name="T9" fmla="*/ 0 h 1004"/>
                <a:gd name="T10" fmla="*/ 30 w 4193"/>
                <a:gd name="T11" fmla="*/ 36 h 1004"/>
                <a:gd name="T12" fmla="*/ 145 w 4193"/>
                <a:gd name="T13" fmla="*/ 100 h 1004"/>
                <a:gd name="T14" fmla="*/ 215 w 4193"/>
                <a:gd name="T15" fmla="*/ 191 h 1004"/>
                <a:gd name="T16" fmla="*/ 233 w 4193"/>
                <a:gd name="T17" fmla="*/ 249 h 1004"/>
                <a:gd name="T18" fmla="*/ 278 w 4193"/>
                <a:gd name="T19" fmla="*/ 211 h 1004"/>
                <a:gd name="T20" fmla="*/ 244 w 4193"/>
                <a:gd name="T21" fmla="*/ 268 h 1004"/>
                <a:gd name="T22" fmla="*/ 228 w 4193"/>
                <a:gd name="T23" fmla="*/ 325 h 1004"/>
                <a:gd name="T24" fmla="*/ 281 w 4193"/>
                <a:gd name="T25" fmla="*/ 346 h 1004"/>
                <a:gd name="T26" fmla="*/ 362 w 4193"/>
                <a:gd name="T27" fmla="*/ 390 h 1004"/>
                <a:gd name="T28" fmla="*/ 376 w 4193"/>
                <a:gd name="T29" fmla="*/ 406 h 1004"/>
                <a:gd name="T30" fmla="*/ 362 w 4193"/>
                <a:gd name="T31" fmla="*/ 431 h 1004"/>
                <a:gd name="T32" fmla="*/ 417 w 4193"/>
                <a:gd name="T33" fmla="*/ 445 h 1004"/>
                <a:gd name="T34" fmla="*/ 456 w 4193"/>
                <a:gd name="T35" fmla="*/ 458 h 1004"/>
                <a:gd name="T36" fmla="*/ 514 w 4193"/>
                <a:gd name="T37" fmla="*/ 438 h 1004"/>
                <a:gd name="T38" fmla="*/ 547 w 4193"/>
                <a:gd name="T39" fmla="*/ 515 h 1004"/>
                <a:gd name="T40" fmla="*/ 561 w 4193"/>
                <a:gd name="T41" fmla="*/ 482 h 1004"/>
                <a:gd name="T42" fmla="*/ 615 w 4193"/>
                <a:gd name="T43" fmla="*/ 527 h 1004"/>
                <a:gd name="T44" fmla="*/ 641 w 4193"/>
                <a:gd name="T45" fmla="*/ 555 h 1004"/>
                <a:gd name="T46" fmla="*/ 641 w 4193"/>
                <a:gd name="T47" fmla="*/ 559 h 1004"/>
                <a:gd name="T48" fmla="*/ 621 w 4193"/>
                <a:gd name="T49" fmla="*/ 603 h 1004"/>
                <a:gd name="T50" fmla="*/ 3044 w 4193"/>
                <a:gd name="T51" fmla="*/ 641 h 1004"/>
                <a:gd name="T52" fmla="*/ 3247 w 4193"/>
                <a:gd name="T53" fmla="*/ 701 h 1004"/>
                <a:gd name="T54" fmla="*/ 3514 w 4193"/>
                <a:gd name="T55" fmla="*/ 625 h 1004"/>
                <a:gd name="T56" fmla="*/ 3661 w 4193"/>
                <a:gd name="T57" fmla="*/ 628 h 1004"/>
                <a:gd name="T58" fmla="*/ 3851 w 4193"/>
                <a:gd name="T59" fmla="*/ 833 h 1004"/>
                <a:gd name="T60" fmla="*/ 3883 w 4193"/>
                <a:gd name="T61" fmla="*/ 877 h 1004"/>
                <a:gd name="T62" fmla="*/ 4079 w 4193"/>
                <a:gd name="T63" fmla="*/ 932 h 1004"/>
                <a:gd name="T64" fmla="*/ 4160 w 4193"/>
                <a:gd name="T65" fmla="*/ 939 h 1004"/>
                <a:gd name="T66" fmla="*/ 4222 w 4193"/>
                <a:gd name="T67" fmla="*/ 1031 h 1004"/>
                <a:gd name="T68" fmla="*/ 4147 w 4193"/>
                <a:gd name="T69" fmla="*/ 1087 h 1004"/>
                <a:gd name="T70" fmla="*/ 4131 w 4193"/>
                <a:gd name="T71" fmla="*/ 1054 h 1004"/>
                <a:gd name="T72" fmla="*/ 4026 w 4193"/>
                <a:gd name="T73" fmla="*/ 1265 h 1004"/>
                <a:gd name="T74" fmla="*/ 4072 w 4193"/>
                <a:gd name="T75" fmla="*/ 1345 h 1004"/>
                <a:gd name="T76" fmla="*/ 4420 w 4193"/>
                <a:gd name="T77" fmla="*/ 1154 h 1004"/>
                <a:gd name="T78" fmla="*/ 4468 w 4193"/>
                <a:gd name="T79" fmla="*/ 1148 h 1004"/>
                <a:gd name="T80" fmla="*/ 4437 w 4193"/>
                <a:gd name="T81" fmla="*/ 1144 h 1004"/>
                <a:gd name="T82" fmla="*/ 4474 w 4193"/>
                <a:gd name="T83" fmla="*/ 1147 h 1004"/>
                <a:gd name="T84" fmla="*/ 4504 w 4193"/>
                <a:gd name="T85" fmla="*/ 1137 h 1004"/>
                <a:gd name="T86" fmla="*/ 4830 w 4193"/>
                <a:gd name="T87" fmla="*/ 1041 h 1004"/>
                <a:gd name="T88" fmla="*/ 5043 w 4193"/>
                <a:gd name="T89" fmla="*/ 921 h 1004"/>
                <a:gd name="T90" fmla="*/ 5277 w 4193"/>
                <a:gd name="T91" fmla="*/ 1019 h 1004"/>
                <a:gd name="T92" fmla="*/ 5506 w 4193"/>
                <a:gd name="T93" fmla="*/ 972 h 1004"/>
                <a:gd name="T94" fmla="*/ 5614 w 4193"/>
                <a:gd name="T95" fmla="*/ 1003 h 1004"/>
                <a:gd name="T96" fmla="*/ 5418 w 4193"/>
                <a:gd name="T97" fmla="*/ 1078 h 1004"/>
                <a:gd name="T98" fmla="*/ 5403 w 4193"/>
                <a:gd name="T99" fmla="*/ 1171 h 1004"/>
                <a:gd name="T100" fmla="*/ 5462 w 4193"/>
                <a:gd name="T101" fmla="*/ 1178 h 1004"/>
                <a:gd name="T102" fmla="*/ 5558 w 4193"/>
                <a:gd name="T103" fmla="*/ 1101 h 1004"/>
                <a:gd name="T104" fmla="*/ 5593 w 4193"/>
                <a:gd name="T105" fmla="*/ 1078 h 1004"/>
                <a:gd name="T106" fmla="*/ 5625 w 4193"/>
                <a:gd name="T107" fmla="*/ 958 h 1004"/>
                <a:gd name="T108" fmla="*/ 5518 w 4193"/>
                <a:gd name="T109" fmla="*/ 908 h 1004"/>
                <a:gd name="T110" fmla="*/ 5507 w 4193"/>
                <a:gd name="T111" fmla="*/ 741 h 1004"/>
                <a:gd name="T112" fmla="*/ 5504 w 4193"/>
                <a:gd name="T113" fmla="*/ 680 h 1004"/>
                <a:gd name="T114" fmla="*/ 5090 w 4193"/>
                <a:gd name="T115" fmla="*/ 743 h 1004"/>
                <a:gd name="T116" fmla="*/ 5064 w 4193"/>
                <a:gd name="T117" fmla="*/ 685 h 1004"/>
                <a:gd name="T118" fmla="*/ 5360 w 4193"/>
                <a:gd name="T119" fmla="*/ 479 h 100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193" h="1004">
                  <a:moveTo>
                    <a:pt x="3112" y="0"/>
                  </a:moveTo>
                  <a:cubicBezTo>
                    <a:pt x="3120" y="8"/>
                    <a:pt x="3127" y="17"/>
                    <a:pt x="3121" y="24"/>
                  </a:cubicBezTo>
                  <a:cubicBezTo>
                    <a:pt x="3128" y="25"/>
                    <a:pt x="3153" y="29"/>
                    <a:pt x="3137" y="31"/>
                  </a:cubicBezTo>
                  <a:cubicBezTo>
                    <a:pt x="3135" y="31"/>
                    <a:pt x="3147" y="39"/>
                    <a:pt x="3147" y="39"/>
                  </a:cubicBezTo>
                  <a:cubicBezTo>
                    <a:pt x="3147" y="47"/>
                    <a:pt x="3127" y="31"/>
                    <a:pt x="3145" y="46"/>
                  </a:cubicBezTo>
                  <a:cubicBezTo>
                    <a:pt x="3144" y="47"/>
                    <a:pt x="3142" y="47"/>
                    <a:pt x="3140" y="47"/>
                  </a:cubicBezTo>
                  <a:cubicBezTo>
                    <a:pt x="3141" y="49"/>
                    <a:pt x="3143" y="51"/>
                    <a:pt x="3145" y="51"/>
                  </a:cubicBezTo>
                  <a:cubicBezTo>
                    <a:pt x="3146" y="50"/>
                    <a:pt x="3147" y="51"/>
                    <a:pt x="3148" y="52"/>
                  </a:cubicBezTo>
                  <a:cubicBezTo>
                    <a:pt x="3147" y="52"/>
                    <a:pt x="3146" y="52"/>
                    <a:pt x="3145" y="51"/>
                  </a:cubicBezTo>
                  <a:cubicBezTo>
                    <a:pt x="3141" y="56"/>
                    <a:pt x="3141" y="81"/>
                    <a:pt x="3150" y="75"/>
                  </a:cubicBezTo>
                  <a:cubicBezTo>
                    <a:pt x="3150" y="75"/>
                    <a:pt x="3150" y="75"/>
                    <a:pt x="3151" y="75"/>
                  </a:cubicBezTo>
                  <a:cubicBezTo>
                    <a:pt x="3150" y="75"/>
                    <a:pt x="3150" y="75"/>
                    <a:pt x="3150" y="75"/>
                  </a:cubicBezTo>
                  <a:cubicBezTo>
                    <a:pt x="3142" y="80"/>
                    <a:pt x="3130" y="79"/>
                    <a:pt x="3148" y="86"/>
                  </a:cubicBezTo>
                  <a:cubicBezTo>
                    <a:pt x="3148" y="86"/>
                    <a:pt x="3151" y="116"/>
                    <a:pt x="3155" y="120"/>
                  </a:cubicBezTo>
                  <a:cubicBezTo>
                    <a:pt x="3153" y="119"/>
                    <a:pt x="3164" y="140"/>
                    <a:pt x="3155" y="136"/>
                  </a:cubicBezTo>
                  <a:cubicBezTo>
                    <a:pt x="3152" y="139"/>
                    <a:pt x="3167" y="146"/>
                    <a:pt x="3159" y="154"/>
                  </a:cubicBezTo>
                  <a:cubicBezTo>
                    <a:pt x="3183" y="164"/>
                    <a:pt x="3178" y="191"/>
                    <a:pt x="3154" y="202"/>
                  </a:cubicBezTo>
                  <a:cubicBezTo>
                    <a:pt x="3139" y="209"/>
                    <a:pt x="3164" y="263"/>
                    <a:pt x="3153" y="265"/>
                  </a:cubicBezTo>
                  <a:cubicBezTo>
                    <a:pt x="3145" y="266"/>
                    <a:pt x="3148" y="252"/>
                    <a:pt x="3147" y="248"/>
                  </a:cubicBezTo>
                  <a:cubicBezTo>
                    <a:pt x="3144" y="231"/>
                    <a:pt x="3134" y="244"/>
                    <a:pt x="3128" y="236"/>
                  </a:cubicBezTo>
                  <a:cubicBezTo>
                    <a:pt x="3129" y="233"/>
                    <a:pt x="3129" y="230"/>
                    <a:pt x="3130" y="226"/>
                  </a:cubicBezTo>
                  <a:cubicBezTo>
                    <a:pt x="3118" y="224"/>
                    <a:pt x="3090" y="264"/>
                    <a:pt x="3100" y="268"/>
                  </a:cubicBezTo>
                  <a:cubicBezTo>
                    <a:pt x="3091" y="265"/>
                    <a:pt x="3061" y="243"/>
                    <a:pt x="3052" y="253"/>
                  </a:cubicBezTo>
                  <a:cubicBezTo>
                    <a:pt x="3073" y="230"/>
                    <a:pt x="3014" y="189"/>
                    <a:pt x="2990" y="179"/>
                  </a:cubicBezTo>
                  <a:cubicBezTo>
                    <a:pt x="2984" y="179"/>
                    <a:pt x="2979" y="180"/>
                    <a:pt x="2984" y="177"/>
                  </a:cubicBezTo>
                  <a:cubicBezTo>
                    <a:pt x="2982" y="177"/>
                    <a:pt x="2980" y="177"/>
                    <a:pt x="2980" y="177"/>
                  </a:cubicBezTo>
                  <a:cubicBezTo>
                    <a:pt x="2995" y="162"/>
                    <a:pt x="2976" y="145"/>
                    <a:pt x="2959" y="131"/>
                  </a:cubicBezTo>
                  <a:cubicBezTo>
                    <a:pt x="2950" y="124"/>
                    <a:pt x="2943" y="126"/>
                    <a:pt x="2944" y="114"/>
                  </a:cubicBezTo>
                  <a:cubicBezTo>
                    <a:pt x="2945" y="106"/>
                    <a:pt x="2948" y="101"/>
                    <a:pt x="2954" y="97"/>
                  </a:cubicBezTo>
                  <a:cubicBezTo>
                    <a:pt x="2956" y="95"/>
                    <a:pt x="2949" y="67"/>
                    <a:pt x="2949" y="70"/>
                  </a:cubicBezTo>
                  <a:cubicBezTo>
                    <a:pt x="2950" y="55"/>
                    <a:pt x="2954" y="53"/>
                    <a:pt x="2948" y="38"/>
                  </a:cubicBezTo>
                  <a:cubicBezTo>
                    <a:pt x="2941" y="20"/>
                    <a:pt x="2940" y="12"/>
                    <a:pt x="2942" y="0"/>
                  </a:cubicBezTo>
                  <a:cubicBezTo>
                    <a:pt x="32" y="0"/>
                    <a:pt x="32" y="0"/>
                    <a:pt x="32" y="0"/>
                  </a:cubicBezTo>
                  <a:cubicBezTo>
                    <a:pt x="32" y="5"/>
                    <a:pt x="32" y="12"/>
                    <a:pt x="32" y="12"/>
                  </a:cubicBezTo>
                  <a:cubicBezTo>
                    <a:pt x="32" y="12"/>
                    <a:pt x="26" y="6"/>
                    <a:pt x="20" y="0"/>
                  </a:cubicBezTo>
                  <a:cubicBezTo>
                    <a:pt x="0" y="0"/>
                    <a:pt x="0" y="0"/>
                    <a:pt x="0" y="0"/>
                  </a:cubicBezTo>
                  <a:cubicBezTo>
                    <a:pt x="2" y="5"/>
                    <a:pt x="7" y="10"/>
                    <a:pt x="11" y="14"/>
                  </a:cubicBezTo>
                  <a:cubicBezTo>
                    <a:pt x="12" y="13"/>
                    <a:pt x="14" y="13"/>
                    <a:pt x="15" y="13"/>
                  </a:cubicBezTo>
                  <a:cubicBezTo>
                    <a:pt x="16" y="14"/>
                    <a:pt x="16" y="16"/>
                    <a:pt x="16" y="17"/>
                  </a:cubicBezTo>
                  <a:cubicBezTo>
                    <a:pt x="17" y="17"/>
                    <a:pt x="18" y="18"/>
                    <a:pt x="18" y="18"/>
                  </a:cubicBezTo>
                  <a:cubicBezTo>
                    <a:pt x="12" y="18"/>
                    <a:pt x="16" y="21"/>
                    <a:pt x="19" y="24"/>
                  </a:cubicBezTo>
                  <a:cubicBezTo>
                    <a:pt x="20" y="24"/>
                    <a:pt x="22" y="25"/>
                    <a:pt x="22" y="26"/>
                  </a:cubicBezTo>
                  <a:cubicBezTo>
                    <a:pt x="23" y="26"/>
                    <a:pt x="24" y="27"/>
                    <a:pt x="24" y="26"/>
                  </a:cubicBezTo>
                  <a:cubicBezTo>
                    <a:pt x="29" y="26"/>
                    <a:pt x="51" y="16"/>
                    <a:pt x="58" y="21"/>
                  </a:cubicBezTo>
                  <a:cubicBezTo>
                    <a:pt x="56" y="19"/>
                    <a:pt x="29" y="22"/>
                    <a:pt x="26" y="32"/>
                  </a:cubicBezTo>
                  <a:cubicBezTo>
                    <a:pt x="21" y="48"/>
                    <a:pt x="75" y="91"/>
                    <a:pt x="76" y="89"/>
                  </a:cubicBezTo>
                  <a:cubicBezTo>
                    <a:pt x="79" y="85"/>
                    <a:pt x="82" y="68"/>
                    <a:pt x="84" y="62"/>
                  </a:cubicBezTo>
                  <a:cubicBezTo>
                    <a:pt x="85" y="60"/>
                    <a:pt x="109" y="40"/>
                    <a:pt x="112" y="36"/>
                  </a:cubicBezTo>
                  <a:cubicBezTo>
                    <a:pt x="116" y="37"/>
                    <a:pt x="102" y="68"/>
                    <a:pt x="106" y="73"/>
                  </a:cubicBezTo>
                  <a:cubicBezTo>
                    <a:pt x="110" y="80"/>
                    <a:pt x="145" y="87"/>
                    <a:pt x="146" y="82"/>
                  </a:cubicBezTo>
                  <a:cubicBezTo>
                    <a:pt x="141" y="98"/>
                    <a:pt x="101" y="68"/>
                    <a:pt x="94" y="76"/>
                  </a:cubicBezTo>
                  <a:cubicBezTo>
                    <a:pt x="93" y="77"/>
                    <a:pt x="93" y="78"/>
                    <a:pt x="93" y="80"/>
                  </a:cubicBezTo>
                  <a:cubicBezTo>
                    <a:pt x="95" y="82"/>
                    <a:pt x="96" y="85"/>
                    <a:pt x="97" y="87"/>
                  </a:cubicBezTo>
                  <a:cubicBezTo>
                    <a:pt x="104" y="96"/>
                    <a:pt x="118" y="107"/>
                    <a:pt x="120" y="112"/>
                  </a:cubicBezTo>
                  <a:cubicBezTo>
                    <a:pt x="132" y="143"/>
                    <a:pt x="127" y="123"/>
                    <a:pt x="147" y="126"/>
                  </a:cubicBezTo>
                  <a:cubicBezTo>
                    <a:pt x="138" y="124"/>
                    <a:pt x="155" y="138"/>
                    <a:pt x="157" y="139"/>
                  </a:cubicBezTo>
                  <a:cubicBezTo>
                    <a:pt x="139" y="127"/>
                    <a:pt x="137" y="175"/>
                    <a:pt x="134" y="177"/>
                  </a:cubicBezTo>
                  <a:cubicBezTo>
                    <a:pt x="137" y="176"/>
                    <a:pt x="153" y="157"/>
                    <a:pt x="152" y="159"/>
                  </a:cubicBezTo>
                  <a:cubicBezTo>
                    <a:pt x="150" y="162"/>
                    <a:pt x="151" y="170"/>
                    <a:pt x="154" y="175"/>
                  </a:cubicBezTo>
                  <a:cubicBezTo>
                    <a:pt x="154" y="175"/>
                    <a:pt x="154" y="175"/>
                    <a:pt x="154" y="174"/>
                  </a:cubicBezTo>
                  <a:cubicBezTo>
                    <a:pt x="162" y="174"/>
                    <a:pt x="162" y="177"/>
                    <a:pt x="159" y="181"/>
                  </a:cubicBezTo>
                  <a:cubicBezTo>
                    <a:pt x="160" y="182"/>
                    <a:pt x="160" y="182"/>
                    <a:pt x="161" y="182"/>
                  </a:cubicBezTo>
                  <a:cubicBezTo>
                    <a:pt x="164" y="183"/>
                    <a:pt x="167" y="183"/>
                    <a:pt x="170" y="181"/>
                  </a:cubicBezTo>
                  <a:cubicBezTo>
                    <a:pt x="178" y="174"/>
                    <a:pt x="187" y="167"/>
                    <a:pt x="192" y="166"/>
                  </a:cubicBezTo>
                  <a:cubicBezTo>
                    <a:pt x="195" y="163"/>
                    <a:pt x="197" y="160"/>
                    <a:pt x="200" y="157"/>
                  </a:cubicBezTo>
                  <a:cubicBezTo>
                    <a:pt x="200" y="157"/>
                    <a:pt x="200" y="156"/>
                    <a:pt x="200" y="156"/>
                  </a:cubicBezTo>
                  <a:cubicBezTo>
                    <a:pt x="201" y="155"/>
                    <a:pt x="202" y="154"/>
                    <a:pt x="203" y="153"/>
                  </a:cubicBezTo>
                  <a:cubicBezTo>
                    <a:pt x="209" y="146"/>
                    <a:pt x="213" y="138"/>
                    <a:pt x="215" y="135"/>
                  </a:cubicBezTo>
                  <a:cubicBezTo>
                    <a:pt x="215" y="135"/>
                    <a:pt x="218" y="142"/>
                    <a:pt x="215" y="148"/>
                  </a:cubicBezTo>
                  <a:cubicBezTo>
                    <a:pt x="214" y="151"/>
                    <a:pt x="207" y="151"/>
                    <a:pt x="203" y="153"/>
                  </a:cubicBezTo>
                  <a:cubicBezTo>
                    <a:pt x="202" y="155"/>
                    <a:pt x="201" y="156"/>
                    <a:pt x="200" y="157"/>
                  </a:cubicBezTo>
                  <a:cubicBezTo>
                    <a:pt x="193" y="175"/>
                    <a:pt x="224" y="172"/>
                    <a:pt x="228" y="169"/>
                  </a:cubicBezTo>
                  <a:cubicBezTo>
                    <a:pt x="222" y="173"/>
                    <a:pt x="220" y="178"/>
                    <a:pt x="221" y="183"/>
                  </a:cubicBezTo>
                  <a:cubicBezTo>
                    <a:pt x="226" y="188"/>
                    <a:pt x="230" y="195"/>
                    <a:pt x="233" y="196"/>
                  </a:cubicBezTo>
                  <a:cubicBezTo>
                    <a:pt x="226" y="193"/>
                    <a:pt x="222" y="188"/>
                    <a:pt x="221" y="183"/>
                  </a:cubicBezTo>
                  <a:cubicBezTo>
                    <a:pt x="215" y="176"/>
                    <a:pt x="208" y="169"/>
                    <a:pt x="202" y="176"/>
                  </a:cubicBezTo>
                  <a:cubicBezTo>
                    <a:pt x="197" y="181"/>
                    <a:pt x="183" y="194"/>
                    <a:pt x="178" y="195"/>
                  </a:cubicBezTo>
                  <a:cubicBezTo>
                    <a:pt x="178" y="194"/>
                    <a:pt x="178" y="194"/>
                    <a:pt x="178" y="194"/>
                  </a:cubicBezTo>
                  <a:cubicBezTo>
                    <a:pt x="176" y="196"/>
                    <a:pt x="173" y="199"/>
                    <a:pt x="171" y="201"/>
                  </a:cubicBezTo>
                  <a:cubicBezTo>
                    <a:pt x="170" y="201"/>
                    <a:pt x="170" y="202"/>
                    <a:pt x="169" y="202"/>
                  </a:cubicBezTo>
                  <a:cubicBezTo>
                    <a:pt x="161" y="215"/>
                    <a:pt x="155" y="231"/>
                    <a:pt x="168" y="231"/>
                  </a:cubicBezTo>
                  <a:cubicBezTo>
                    <a:pt x="169" y="230"/>
                    <a:pt x="170" y="229"/>
                    <a:pt x="172" y="230"/>
                  </a:cubicBezTo>
                  <a:cubicBezTo>
                    <a:pt x="170" y="230"/>
                    <a:pt x="169" y="231"/>
                    <a:pt x="168" y="231"/>
                  </a:cubicBezTo>
                  <a:cubicBezTo>
                    <a:pt x="167" y="232"/>
                    <a:pt x="166" y="233"/>
                    <a:pt x="166" y="236"/>
                  </a:cubicBezTo>
                  <a:cubicBezTo>
                    <a:pt x="166" y="240"/>
                    <a:pt x="187" y="224"/>
                    <a:pt x="196" y="223"/>
                  </a:cubicBezTo>
                  <a:cubicBezTo>
                    <a:pt x="196" y="223"/>
                    <a:pt x="196" y="223"/>
                    <a:pt x="196" y="223"/>
                  </a:cubicBezTo>
                  <a:cubicBezTo>
                    <a:pt x="196" y="223"/>
                    <a:pt x="197" y="223"/>
                    <a:pt x="198" y="224"/>
                  </a:cubicBezTo>
                  <a:cubicBezTo>
                    <a:pt x="197" y="223"/>
                    <a:pt x="197" y="223"/>
                    <a:pt x="196" y="223"/>
                  </a:cubicBezTo>
                  <a:cubicBezTo>
                    <a:pt x="196" y="223"/>
                    <a:pt x="196" y="223"/>
                    <a:pt x="196" y="223"/>
                  </a:cubicBezTo>
                  <a:cubicBezTo>
                    <a:pt x="186" y="224"/>
                    <a:pt x="168" y="254"/>
                    <a:pt x="167" y="253"/>
                  </a:cubicBezTo>
                  <a:cubicBezTo>
                    <a:pt x="171" y="256"/>
                    <a:pt x="205" y="250"/>
                    <a:pt x="205" y="251"/>
                  </a:cubicBezTo>
                  <a:cubicBezTo>
                    <a:pt x="206" y="253"/>
                    <a:pt x="199" y="254"/>
                    <a:pt x="190" y="255"/>
                  </a:cubicBezTo>
                  <a:cubicBezTo>
                    <a:pt x="185" y="259"/>
                    <a:pt x="181" y="259"/>
                    <a:pt x="179" y="257"/>
                  </a:cubicBezTo>
                  <a:cubicBezTo>
                    <a:pt x="173" y="258"/>
                    <a:pt x="167" y="259"/>
                    <a:pt x="167" y="260"/>
                  </a:cubicBezTo>
                  <a:cubicBezTo>
                    <a:pt x="163" y="268"/>
                    <a:pt x="204" y="289"/>
                    <a:pt x="210" y="292"/>
                  </a:cubicBezTo>
                  <a:cubicBezTo>
                    <a:pt x="211" y="292"/>
                    <a:pt x="252" y="282"/>
                    <a:pt x="244" y="274"/>
                  </a:cubicBezTo>
                  <a:cubicBezTo>
                    <a:pt x="244" y="274"/>
                    <a:pt x="253" y="283"/>
                    <a:pt x="259" y="285"/>
                  </a:cubicBezTo>
                  <a:cubicBezTo>
                    <a:pt x="262" y="285"/>
                    <a:pt x="264" y="285"/>
                    <a:pt x="264" y="283"/>
                  </a:cubicBezTo>
                  <a:cubicBezTo>
                    <a:pt x="264" y="286"/>
                    <a:pt x="262" y="286"/>
                    <a:pt x="259" y="285"/>
                  </a:cubicBezTo>
                  <a:cubicBezTo>
                    <a:pt x="251" y="285"/>
                    <a:pt x="237" y="282"/>
                    <a:pt x="240" y="291"/>
                  </a:cubicBezTo>
                  <a:cubicBezTo>
                    <a:pt x="243" y="296"/>
                    <a:pt x="257" y="290"/>
                    <a:pt x="263" y="289"/>
                  </a:cubicBezTo>
                  <a:cubicBezTo>
                    <a:pt x="262" y="288"/>
                    <a:pt x="263" y="288"/>
                    <a:pt x="265" y="288"/>
                  </a:cubicBezTo>
                  <a:cubicBezTo>
                    <a:pt x="264" y="288"/>
                    <a:pt x="264" y="288"/>
                    <a:pt x="263" y="289"/>
                  </a:cubicBezTo>
                  <a:cubicBezTo>
                    <a:pt x="263" y="290"/>
                    <a:pt x="269" y="293"/>
                    <a:pt x="272" y="295"/>
                  </a:cubicBezTo>
                  <a:cubicBezTo>
                    <a:pt x="273" y="294"/>
                    <a:pt x="274" y="294"/>
                    <a:pt x="274" y="295"/>
                  </a:cubicBezTo>
                  <a:cubicBezTo>
                    <a:pt x="275" y="296"/>
                    <a:pt x="274" y="296"/>
                    <a:pt x="272" y="295"/>
                  </a:cubicBezTo>
                  <a:cubicBezTo>
                    <a:pt x="268" y="297"/>
                    <a:pt x="261" y="305"/>
                    <a:pt x="265" y="305"/>
                  </a:cubicBezTo>
                  <a:cubicBezTo>
                    <a:pt x="270" y="304"/>
                    <a:pt x="301" y="303"/>
                    <a:pt x="297" y="293"/>
                  </a:cubicBezTo>
                  <a:cubicBezTo>
                    <a:pt x="298" y="296"/>
                    <a:pt x="305" y="268"/>
                    <a:pt x="299" y="271"/>
                  </a:cubicBezTo>
                  <a:cubicBezTo>
                    <a:pt x="310" y="266"/>
                    <a:pt x="300" y="295"/>
                    <a:pt x="299" y="293"/>
                  </a:cubicBezTo>
                  <a:cubicBezTo>
                    <a:pt x="307" y="306"/>
                    <a:pt x="260" y="307"/>
                    <a:pt x="257" y="308"/>
                  </a:cubicBezTo>
                  <a:cubicBezTo>
                    <a:pt x="260" y="309"/>
                    <a:pt x="263" y="311"/>
                    <a:pt x="264" y="313"/>
                  </a:cubicBezTo>
                  <a:cubicBezTo>
                    <a:pt x="264" y="315"/>
                    <a:pt x="258" y="317"/>
                    <a:pt x="259" y="317"/>
                  </a:cubicBezTo>
                  <a:cubicBezTo>
                    <a:pt x="264" y="319"/>
                    <a:pt x="290" y="316"/>
                    <a:pt x="290" y="316"/>
                  </a:cubicBezTo>
                  <a:cubicBezTo>
                    <a:pt x="298" y="324"/>
                    <a:pt x="299" y="312"/>
                    <a:pt x="304" y="313"/>
                  </a:cubicBezTo>
                  <a:cubicBezTo>
                    <a:pt x="307" y="315"/>
                    <a:pt x="300" y="321"/>
                    <a:pt x="301" y="322"/>
                  </a:cubicBezTo>
                  <a:cubicBezTo>
                    <a:pt x="302" y="322"/>
                    <a:pt x="303" y="323"/>
                    <a:pt x="304" y="323"/>
                  </a:cubicBezTo>
                  <a:cubicBezTo>
                    <a:pt x="305" y="323"/>
                    <a:pt x="305" y="323"/>
                    <a:pt x="305" y="323"/>
                  </a:cubicBezTo>
                  <a:cubicBezTo>
                    <a:pt x="304" y="323"/>
                    <a:pt x="304" y="323"/>
                    <a:pt x="304" y="323"/>
                  </a:cubicBezTo>
                  <a:cubicBezTo>
                    <a:pt x="305" y="323"/>
                    <a:pt x="305" y="323"/>
                    <a:pt x="305" y="323"/>
                  </a:cubicBezTo>
                  <a:cubicBezTo>
                    <a:pt x="305" y="323"/>
                    <a:pt x="305" y="323"/>
                    <a:pt x="305" y="323"/>
                  </a:cubicBezTo>
                  <a:cubicBezTo>
                    <a:pt x="307" y="323"/>
                    <a:pt x="309" y="323"/>
                    <a:pt x="310" y="323"/>
                  </a:cubicBezTo>
                  <a:cubicBezTo>
                    <a:pt x="313" y="321"/>
                    <a:pt x="315" y="320"/>
                    <a:pt x="316" y="322"/>
                  </a:cubicBezTo>
                  <a:cubicBezTo>
                    <a:pt x="324" y="321"/>
                    <a:pt x="330" y="319"/>
                    <a:pt x="330" y="319"/>
                  </a:cubicBezTo>
                  <a:cubicBezTo>
                    <a:pt x="331" y="317"/>
                    <a:pt x="346" y="284"/>
                    <a:pt x="346" y="284"/>
                  </a:cubicBezTo>
                  <a:cubicBezTo>
                    <a:pt x="350" y="282"/>
                    <a:pt x="333" y="333"/>
                    <a:pt x="333" y="333"/>
                  </a:cubicBezTo>
                  <a:cubicBezTo>
                    <a:pt x="334" y="333"/>
                    <a:pt x="336" y="333"/>
                    <a:pt x="336" y="332"/>
                  </a:cubicBezTo>
                  <a:cubicBezTo>
                    <a:pt x="335" y="332"/>
                    <a:pt x="334" y="331"/>
                    <a:pt x="336" y="332"/>
                  </a:cubicBezTo>
                  <a:cubicBezTo>
                    <a:pt x="337" y="332"/>
                    <a:pt x="337" y="331"/>
                    <a:pt x="337" y="330"/>
                  </a:cubicBezTo>
                  <a:cubicBezTo>
                    <a:pt x="335" y="329"/>
                    <a:pt x="335" y="328"/>
                    <a:pt x="337" y="324"/>
                  </a:cubicBezTo>
                  <a:cubicBezTo>
                    <a:pt x="337" y="326"/>
                    <a:pt x="338" y="328"/>
                    <a:pt x="337" y="330"/>
                  </a:cubicBezTo>
                  <a:cubicBezTo>
                    <a:pt x="342" y="332"/>
                    <a:pt x="357" y="326"/>
                    <a:pt x="367" y="322"/>
                  </a:cubicBezTo>
                  <a:cubicBezTo>
                    <a:pt x="370" y="320"/>
                    <a:pt x="372" y="318"/>
                    <a:pt x="375" y="318"/>
                  </a:cubicBezTo>
                  <a:cubicBezTo>
                    <a:pt x="375" y="318"/>
                    <a:pt x="372" y="320"/>
                    <a:pt x="367" y="322"/>
                  </a:cubicBezTo>
                  <a:cubicBezTo>
                    <a:pt x="361" y="327"/>
                    <a:pt x="356" y="335"/>
                    <a:pt x="353" y="343"/>
                  </a:cubicBezTo>
                  <a:cubicBezTo>
                    <a:pt x="353" y="343"/>
                    <a:pt x="353" y="344"/>
                    <a:pt x="353" y="345"/>
                  </a:cubicBezTo>
                  <a:cubicBezTo>
                    <a:pt x="353" y="344"/>
                    <a:pt x="353" y="344"/>
                    <a:pt x="353" y="344"/>
                  </a:cubicBezTo>
                  <a:cubicBezTo>
                    <a:pt x="350" y="351"/>
                    <a:pt x="349" y="358"/>
                    <a:pt x="352" y="360"/>
                  </a:cubicBezTo>
                  <a:cubicBezTo>
                    <a:pt x="380" y="384"/>
                    <a:pt x="378" y="372"/>
                    <a:pt x="395" y="365"/>
                  </a:cubicBezTo>
                  <a:cubicBezTo>
                    <a:pt x="396" y="365"/>
                    <a:pt x="397" y="373"/>
                    <a:pt x="399" y="374"/>
                  </a:cubicBezTo>
                  <a:cubicBezTo>
                    <a:pt x="396" y="374"/>
                    <a:pt x="405" y="349"/>
                    <a:pt x="408" y="349"/>
                  </a:cubicBezTo>
                  <a:cubicBezTo>
                    <a:pt x="408" y="349"/>
                    <a:pt x="408" y="349"/>
                    <a:pt x="408" y="349"/>
                  </a:cubicBezTo>
                  <a:cubicBezTo>
                    <a:pt x="406" y="347"/>
                    <a:pt x="400" y="342"/>
                    <a:pt x="400" y="342"/>
                  </a:cubicBezTo>
                  <a:cubicBezTo>
                    <a:pt x="405" y="343"/>
                    <a:pt x="408" y="346"/>
                    <a:pt x="408" y="349"/>
                  </a:cubicBezTo>
                  <a:cubicBezTo>
                    <a:pt x="408" y="349"/>
                    <a:pt x="408" y="349"/>
                    <a:pt x="408" y="349"/>
                  </a:cubicBezTo>
                  <a:cubicBezTo>
                    <a:pt x="409" y="349"/>
                    <a:pt x="409" y="349"/>
                    <a:pt x="409" y="349"/>
                  </a:cubicBezTo>
                  <a:cubicBezTo>
                    <a:pt x="409" y="350"/>
                    <a:pt x="409" y="350"/>
                    <a:pt x="409" y="350"/>
                  </a:cubicBezTo>
                  <a:cubicBezTo>
                    <a:pt x="409" y="350"/>
                    <a:pt x="409" y="349"/>
                    <a:pt x="409" y="349"/>
                  </a:cubicBezTo>
                  <a:cubicBezTo>
                    <a:pt x="409" y="349"/>
                    <a:pt x="409" y="349"/>
                    <a:pt x="408" y="349"/>
                  </a:cubicBezTo>
                  <a:cubicBezTo>
                    <a:pt x="408" y="349"/>
                    <a:pt x="408" y="349"/>
                    <a:pt x="408" y="349"/>
                  </a:cubicBezTo>
                  <a:cubicBezTo>
                    <a:pt x="409" y="360"/>
                    <a:pt x="392" y="381"/>
                    <a:pt x="398" y="392"/>
                  </a:cubicBezTo>
                  <a:cubicBezTo>
                    <a:pt x="406" y="411"/>
                    <a:pt x="420" y="406"/>
                    <a:pt x="431" y="398"/>
                  </a:cubicBezTo>
                  <a:cubicBezTo>
                    <a:pt x="432" y="397"/>
                    <a:pt x="433" y="396"/>
                    <a:pt x="435" y="396"/>
                  </a:cubicBezTo>
                  <a:cubicBezTo>
                    <a:pt x="442" y="390"/>
                    <a:pt x="448" y="382"/>
                    <a:pt x="449" y="383"/>
                  </a:cubicBezTo>
                  <a:cubicBezTo>
                    <a:pt x="450" y="384"/>
                    <a:pt x="439" y="408"/>
                    <a:pt x="442" y="410"/>
                  </a:cubicBezTo>
                  <a:cubicBezTo>
                    <a:pt x="448" y="415"/>
                    <a:pt x="466" y="412"/>
                    <a:pt x="468" y="406"/>
                  </a:cubicBezTo>
                  <a:cubicBezTo>
                    <a:pt x="468" y="406"/>
                    <a:pt x="468" y="406"/>
                    <a:pt x="468" y="406"/>
                  </a:cubicBezTo>
                  <a:cubicBezTo>
                    <a:pt x="468" y="405"/>
                    <a:pt x="468" y="405"/>
                    <a:pt x="468" y="404"/>
                  </a:cubicBezTo>
                  <a:cubicBezTo>
                    <a:pt x="468" y="404"/>
                    <a:pt x="468" y="404"/>
                    <a:pt x="468" y="404"/>
                  </a:cubicBezTo>
                  <a:cubicBezTo>
                    <a:pt x="468" y="404"/>
                    <a:pt x="468" y="403"/>
                    <a:pt x="468" y="403"/>
                  </a:cubicBezTo>
                  <a:cubicBezTo>
                    <a:pt x="468" y="403"/>
                    <a:pt x="468" y="403"/>
                    <a:pt x="468" y="403"/>
                  </a:cubicBezTo>
                  <a:cubicBezTo>
                    <a:pt x="467" y="402"/>
                    <a:pt x="467" y="402"/>
                    <a:pt x="466" y="401"/>
                  </a:cubicBezTo>
                  <a:cubicBezTo>
                    <a:pt x="467" y="402"/>
                    <a:pt x="467" y="402"/>
                    <a:pt x="468" y="403"/>
                  </a:cubicBezTo>
                  <a:cubicBezTo>
                    <a:pt x="468" y="403"/>
                    <a:pt x="468" y="403"/>
                    <a:pt x="468" y="403"/>
                  </a:cubicBezTo>
                  <a:cubicBezTo>
                    <a:pt x="468" y="403"/>
                    <a:pt x="468" y="404"/>
                    <a:pt x="468" y="404"/>
                  </a:cubicBezTo>
                  <a:cubicBezTo>
                    <a:pt x="468" y="404"/>
                    <a:pt x="468" y="404"/>
                    <a:pt x="468" y="404"/>
                  </a:cubicBezTo>
                  <a:cubicBezTo>
                    <a:pt x="468" y="405"/>
                    <a:pt x="468" y="405"/>
                    <a:pt x="468" y="406"/>
                  </a:cubicBezTo>
                  <a:cubicBezTo>
                    <a:pt x="468" y="406"/>
                    <a:pt x="468" y="406"/>
                    <a:pt x="468" y="406"/>
                  </a:cubicBezTo>
                  <a:cubicBezTo>
                    <a:pt x="467" y="409"/>
                    <a:pt x="461" y="412"/>
                    <a:pt x="467" y="415"/>
                  </a:cubicBezTo>
                  <a:cubicBezTo>
                    <a:pt x="464" y="416"/>
                    <a:pt x="449" y="417"/>
                    <a:pt x="444" y="416"/>
                  </a:cubicBezTo>
                  <a:cubicBezTo>
                    <a:pt x="438" y="418"/>
                    <a:pt x="463" y="422"/>
                    <a:pt x="466" y="422"/>
                  </a:cubicBezTo>
                  <a:cubicBezTo>
                    <a:pt x="466" y="422"/>
                    <a:pt x="466" y="422"/>
                    <a:pt x="466" y="422"/>
                  </a:cubicBezTo>
                  <a:cubicBezTo>
                    <a:pt x="466" y="422"/>
                    <a:pt x="466" y="422"/>
                    <a:pt x="466" y="422"/>
                  </a:cubicBezTo>
                  <a:cubicBezTo>
                    <a:pt x="461" y="426"/>
                    <a:pt x="455" y="431"/>
                    <a:pt x="449" y="433"/>
                  </a:cubicBezTo>
                  <a:cubicBezTo>
                    <a:pt x="452" y="434"/>
                    <a:pt x="453" y="435"/>
                    <a:pt x="453" y="438"/>
                  </a:cubicBezTo>
                  <a:cubicBezTo>
                    <a:pt x="508" y="438"/>
                    <a:pt x="1252" y="444"/>
                    <a:pt x="1252" y="434"/>
                  </a:cubicBezTo>
                  <a:cubicBezTo>
                    <a:pt x="1252" y="437"/>
                    <a:pt x="1779" y="446"/>
                    <a:pt x="1779" y="436"/>
                  </a:cubicBezTo>
                  <a:cubicBezTo>
                    <a:pt x="1779" y="439"/>
                    <a:pt x="2124" y="438"/>
                    <a:pt x="2159" y="438"/>
                  </a:cubicBezTo>
                  <a:cubicBezTo>
                    <a:pt x="2159" y="428"/>
                    <a:pt x="2159" y="417"/>
                    <a:pt x="2159" y="407"/>
                  </a:cubicBezTo>
                  <a:cubicBezTo>
                    <a:pt x="2159" y="410"/>
                    <a:pt x="2175" y="411"/>
                    <a:pt x="2177" y="412"/>
                  </a:cubicBezTo>
                  <a:cubicBezTo>
                    <a:pt x="2180" y="412"/>
                    <a:pt x="2184" y="433"/>
                    <a:pt x="2185" y="438"/>
                  </a:cubicBezTo>
                  <a:cubicBezTo>
                    <a:pt x="2190" y="459"/>
                    <a:pt x="2201" y="465"/>
                    <a:pt x="2221" y="466"/>
                  </a:cubicBezTo>
                  <a:cubicBezTo>
                    <a:pt x="2232" y="466"/>
                    <a:pt x="2239" y="477"/>
                    <a:pt x="2243" y="477"/>
                  </a:cubicBezTo>
                  <a:cubicBezTo>
                    <a:pt x="2254" y="477"/>
                    <a:pt x="2258" y="471"/>
                    <a:pt x="2267" y="470"/>
                  </a:cubicBezTo>
                  <a:cubicBezTo>
                    <a:pt x="2279" y="468"/>
                    <a:pt x="2303" y="465"/>
                    <a:pt x="2312" y="475"/>
                  </a:cubicBezTo>
                  <a:cubicBezTo>
                    <a:pt x="2316" y="478"/>
                    <a:pt x="2307" y="477"/>
                    <a:pt x="2308" y="480"/>
                  </a:cubicBezTo>
                  <a:cubicBezTo>
                    <a:pt x="2308" y="479"/>
                    <a:pt x="2327" y="493"/>
                    <a:pt x="2333" y="497"/>
                  </a:cubicBezTo>
                  <a:cubicBezTo>
                    <a:pt x="2327" y="491"/>
                    <a:pt x="2353" y="484"/>
                    <a:pt x="2350" y="494"/>
                  </a:cubicBezTo>
                  <a:cubicBezTo>
                    <a:pt x="2350" y="496"/>
                    <a:pt x="2368" y="508"/>
                    <a:pt x="2369" y="509"/>
                  </a:cubicBezTo>
                  <a:cubicBezTo>
                    <a:pt x="2373" y="514"/>
                    <a:pt x="2386" y="513"/>
                    <a:pt x="2394" y="512"/>
                  </a:cubicBezTo>
                  <a:cubicBezTo>
                    <a:pt x="2403" y="511"/>
                    <a:pt x="2410" y="498"/>
                    <a:pt x="2420" y="498"/>
                  </a:cubicBezTo>
                  <a:cubicBezTo>
                    <a:pt x="2424" y="498"/>
                    <a:pt x="2425" y="511"/>
                    <a:pt x="2429" y="511"/>
                  </a:cubicBezTo>
                  <a:cubicBezTo>
                    <a:pt x="2453" y="509"/>
                    <a:pt x="2484" y="525"/>
                    <a:pt x="2504" y="514"/>
                  </a:cubicBezTo>
                  <a:cubicBezTo>
                    <a:pt x="2499" y="511"/>
                    <a:pt x="2549" y="465"/>
                    <a:pt x="2549" y="473"/>
                  </a:cubicBezTo>
                  <a:cubicBezTo>
                    <a:pt x="2549" y="476"/>
                    <a:pt x="2537" y="491"/>
                    <a:pt x="2538" y="494"/>
                  </a:cubicBezTo>
                  <a:cubicBezTo>
                    <a:pt x="2550" y="480"/>
                    <a:pt x="2553" y="470"/>
                    <a:pt x="2564" y="454"/>
                  </a:cubicBezTo>
                  <a:cubicBezTo>
                    <a:pt x="2575" y="437"/>
                    <a:pt x="2573" y="465"/>
                    <a:pt x="2568" y="479"/>
                  </a:cubicBezTo>
                  <a:cubicBezTo>
                    <a:pt x="2572" y="473"/>
                    <a:pt x="2575" y="466"/>
                    <a:pt x="2575" y="466"/>
                  </a:cubicBezTo>
                  <a:cubicBezTo>
                    <a:pt x="2600" y="475"/>
                    <a:pt x="2577" y="451"/>
                    <a:pt x="2580" y="439"/>
                  </a:cubicBezTo>
                  <a:cubicBezTo>
                    <a:pt x="2583" y="441"/>
                    <a:pt x="2587" y="442"/>
                    <a:pt x="2591" y="443"/>
                  </a:cubicBezTo>
                  <a:cubicBezTo>
                    <a:pt x="2592" y="442"/>
                    <a:pt x="2593" y="442"/>
                    <a:pt x="2594" y="443"/>
                  </a:cubicBezTo>
                  <a:cubicBezTo>
                    <a:pt x="2607" y="445"/>
                    <a:pt x="2624" y="446"/>
                    <a:pt x="2633" y="453"/>
                  </a:cubicBezTo>
                  <a:cubicBezTo>
                    <a:pt x="2644" y="463"/>
                    <a:pt x="2660" y="449"/>
                    <a:pt x="2671" y="456"/>
                  </a:cubicBezTo>
                  <a:cubicBezTo>
                    <a:pt x="2688" y="453"/>
                    <a:pt x="2698" y="463"/>
                    <a:pt x="2704" y="483"/>
                  </a:cubicBezTo>
                  <a:cubicBezTo>
                    <a:pt x="2708" y="498"/>
                    <a:pt x="2718" y="505"/>
                    <a:pt x="2724" y="518"/>
                  </a:cubicBezTo>
                  <a:cubicBezTo>
                    <a:pt x="2728" y="526"/>
                    <a:pt x="2790" y="521"/>
                    <a:pt x="2789" y="525"/>
                  </a:cubicBezTo>
                  <a:cubicBezTo>
                    <a:pt x="2782" y="548"/>
                    <a:pt x="2773" y="542"/>
                    <a:pt x="2794" y="563"/>
                  </a:cubicBezTo>
                  <a:cubicBezTo>
                    <a:pt x="2812" y="580"/>
                    <a:pt x="2782" y="591"/>
                    <a:pt x="2801" y="606"/>
                  </a:cubicBezTo>
                  <a:cubicBezTo>
                    <a:pt x="2801" y="606"/>
                    <a:pt x="2804" y="605"/>
                    <a:pt x="2808" y="605"/>
                  </a:cubicBezTo>
                  <a:cubicBezTo>
                    <a:pt x="2808" y="605"/>
                    <a:pt x="2809" y="605"/>
                    <a:pt x="2810" y="605"/>
                  </a:cubicBezTo>
                  <a:cubicBezTo>
                    <a:pt x="2813" y="605"/>
                    <a:pt x="2816" y="606"/>
                    <a:pt x="2818" y="607"/>
                  </a:cubicBezTo>
                  <a:cubicBezTo>
                    <a:pt x="2818" y="610"/>
                    <a:pt x="2816" y="611"/>
                    <a:pt x="2814" y="612"/>
                  </a:cubicBezTo>
                  <a:cubicBezTo>
                    <a:pt x="2809" y="605"/>
                    <a:pt x="2804" y="619"/>
                    <a:pt x="2805" y="622"/>
                  </a:cubicBezTo>
                  <a:cubicBezTo>
                    <a:pt x="2808" y="624"/>
                    <a:pt x="2810" y="622"/>
                    <a:pt x="2810" y="617"/>
                  </a:cubicBezTo>
                  <a:cubicBezTo>
                    <a:pt x="2812" y="619"/>
                    <a:pt x="2813" y="620"/>
                    <a:pt x="2814" y="623"/>
                  </a:cubicBezTo>
                  <a:cubicBezTo>
                    <a:pt x="2808" y="611"/>
                    <a:pt x="2808" y="660"/>
                    <a:pt x="2819" y="638"/>
                  </a:cubicBezTo>
                  <a:cubicBezTo>
                    <a:pt x="2823" y="639"/>
                    <a:pt x="2830" y="631"/>
                    <a:pt x="2833" y="637"/>
                  </a:cubicBezTo>
                  <a:cubicBezTo>
                    <a:pt x="2838" y="650"/>
                    <a:pt x="2825" y="651"/>
                    <a:pt x="2844" y="651"/>
                  </a:cubicBezTo>
                  <a:cubicBezTo>
                    <a:pt x="2860" y="650"/>
                    <a:pt x="2930" y="679"/>
                    <a:pt x="2942" y="665"/>
                  </a:cubicBezTo>
                  <a:cubicBezTo>
                    <a:pt x="2940" y="665"/>
                    <a:pt x="2938" y="665"/>
                    <a:pt x="2937" y="666"/>
                  </a:cubicBezTo>
                  <a:cubicBezTo>
                    <a:pt x="2938" y="664"/>
                    <a:pt x="2940" y="664"/>
                    <a:pt x="2942" y="665"/>
                  </a:cubicBezTo>
                  <a:cubicBezTo>
                    <a:pt x="2942" y="665"/>
                    <a:pt x="2942" y="665"/>
                    <a:pt x="2942" y="665"/>
                  </a:cubicBezTo>
                  <a:cubicBezTo>
                    <a:pt x="2952" y="665"/>
                    <a:pt x="2972" y="669"/>
                    <a:pt x="2978" y="670"/>
                  </a:cubicBezTo>
                  <a:cubicBezTo>
                    <a:pt x="2976" y="670"/>
                    <a:pt x="2976" y="676"/>
                    <a:pt x="2976" y="677"/>
                  </a:cubicBezTo>
                  <a:cubicBezTo>
                    <a:pt x="2976" y="672"/>
                    <a:pt x="2985" y="671"/>
                    <a:pt x="2989" y="671"/>
                  </a:cubicBezTo>
                  <a:cubicBezTo>
                    <a:pt x="2994" y="673"/>
                    <a:pt x="2982" y="677"/>
                    <a:pt x="2983" y="677"/>
                  </a:cubicBezTo>
                  <a:cubicBezTo>
                    <a:pt x="2983" y="678"/>
                    <a:pt x="2990" y="678"/>
                    <a:pt x="2988" y="679"/>
                  </a:cubicBezTo>
                  <a:cubicBezTo>
                    <a:pt x="2985" y="680"/>
                    <a:pt x="2983" y="681"/>
                    <a:pt x="2981" y="683"/>
                  </a:cubicBezTo>
                  <a:cubicBezTo>
                    <a:pt x="2988" y="683"/>
                    <a:pt x="3009" y="682"/>
                    <a:pt x="3013" y="678"/>
                  </a:cubicBezTo>
                  <a:cubicBezTo>
                    <a:pt x="3014" y="680"/>
                    <a:pt x="3013" y="682"/>
                    <a:pt x="3012" y="684"/>
                  </a:cubicBezTo>
                  <a:cubicBezTo>
                    <a:pt x="3014" y="685"/>
                    <a:pt x="3033" y="684"/>
                    <a:pt x="3035" y="682"/>
                  </a:cubicBezTo>
                  <a:cubicBezTo>
                    <a:pt x="3032" y="685"/>
                    <a:pt x="3047" y="690"/>
                    <a:pt x="3040" y="691"/>
                  </a:cubicBezTo>
                  <a:cubicBezTo>
                    <a:pt x="3040" y="692"/>
                    <a:pt x="3058" y="720"/>
                    <a:pt x="3059" y="710"/>
                  </a:cubicBezTo>
                  <a:cubicBezTo>
                    <a:pt x="3066" y="712"/>
                    <a:pt x="3059" y="736"/>
                    <a:pt x="3073" y="727"/>
                  </a:cubicBezTo>
                  <a:cubicBezTo>
                    <a:pt x="3080" y="722"/>
                    <a:pt x="3081" y="727"/>
                    <a:pt x="3080" y="732"/>
                  </a:cubicBezTo>
                  <a:cubicBezTo>
                    <a:pt x="3081" y="732"/>
                    <a:pt x="3081" y="733"/>
                    <a:pt x="3079" y="734"/>
                  </a:cubicBezTo>
                  <a:cubicBezTo>
                    <a:pt x="3078" y="739"/>
                    <a:pt x="3077" y="743"/>
                    <a:pt x="3077" y="743"/>
                  </a:cubicBezTo>
                  <a:cubicBezTo>
                    <a:pt x="3085" y="738"/>
                    <a:pt x="3085" y="751"/>
                    <a:pt x="3080" y="749"/>
                  </a:cubicBezTo>
                  <a:cubicBezTo>
                    <a:pt x="3084" y="753"/>
                    <a:pt x="3099" y="775"/>
                    <a:pt x="3100" y="775"/>
                  </a:cubicBezTo>
                  <a:cubicBezTo>
                    <a:pt x="3105" y="773"/>
                    <a:pt x="3098" y="769"/>
                    <a:pt x="3101" y="768"/>
                  </a:cubicBezTo>
                  <a:cubicBezTo>
                    <a:pt x="3106" y="767"/>
                    <a:pt x="3099" y="778"/>
                    <a:pt x="3103" y="778"/>
                  </a:cubicBezTo>
                  <a:cubicBezTo>
                    <a:pt x="3094" y="777"/>
                    <a:pt x="3081" y="765"/>
                    <a:pt x="3076" y="775"/>
                  </a:cubicBezTo>
                  <a:cubicBezTo>
                    <a:pt x="3073" y="781"/>
                    <a:pt x="3092" y="816"/>
                    <a:pt x="3055" y="792"/>
                  </a:cubicBezTo>
                  <a:cubicBezTo>
                    <a:pt x="3053" y="791"/>
                    <a:pt x="3036" y="778"/>
                    <a:pt x="3029" y="782"/>
                  </a:cubicBezTo>
                  <a:cubicBezTo>
                    <a:pt x="3029" y="784"/>
                    <a:pt x="3028" y="787"/>
                    <a:pt x="3026" y="790"/>
                  </a:cubicBezTo>
                  <a:cubicBezTo>
                    <a:pt x="3026" y="785"/>
                    <a:pt x="3027" y="783"/>
                    <a:pt x="3029" y="782"/>
                  </a:cubicBezTo>
                  <a:cubicBezTo>
                    <a:pt x="3029" y="779"/>
                    <a:pt x="3029" y="777"/>
                    <a:pt x="3028" y="774"/>
                  </a:cubicBezTo>
                  <a:cubicBezTo>
                    <a:pt x="3027" y="775"/>
                    <a:pt x="3019" y="774"/>
                    <a:pt x="3016" y="776"/>
                  </a:cubicBezTo>
                  <a:cubicBezTo>
                    <a:pt x="3016" y="777"/>
                    <a:pt x="3015" y="777"/>
                    <a:pt x="3015" y="778"/>
                  </a:cubicBezTo>
                  <a:cubicBezTo>
                    <a:pt x="3015" y="777"/>
                    <a:pt x="3016" y="776"/>
                    <a:pt x="3016" y="776"/>
                  </a:cubicBezTo>
                  <a:cubicBezTo>
                    <a:pt x="3019" y="771"/>
                    <a:pt x="3027" y="762"/>
                    <a:pt x="3024" y="761"/>
                  </a:cubicBezTo>
                  <a:cubicBezTo>
                    <a:pt x="3024" y="761"/>
                    <a:pt x="3014" y="766"/>
                    <a:pt x="3014" y="766"/>
                  </a:cubicBezTo>
                  <a:cubicBezTo>
                    <a:pt x="3013" y="765"/>
                    <a:pt x="3002" y="738"/>
                    <a:pt x="3005" y="739"/>
                  </a:cubicBezTo>
                  <a:cubicBezTo>
                    <a:pt x="2998" y="737"/>
                    <a:pt x="2984" y="733"/>
                    <a:pt x="2980" y="739"/>
                  </a:cubicBezTo>
                  <a:cubicBezTo>
                    <a:pt x="2983" y="735"/>
                    <a:pt x="3014" y="780"/>
                    <a:pt x="3005" y="783"/>
                  </a:cubicBezTo>
                  <a:cubicBezTo>
                    <a:pt x="3015" y="783"/>
                    <a:pt x="2986" y="813"/>
                    <a:pt x="2986" y="813"/>
                  </a:cubicBezTo>
                  <a:cubicBezTo>
                    <a:pt x="2979" y="837"/>
                    <a:pt x="2980" y="855"/>
                    <a:pt x="2979" y="882"/>
                  </a:cubicBezTo>
                  <a:cubicBezTo>
                    <a:pt x="2979" y="895"/>
                    <a:pt x="2965" y="898"/>
                    <a:pt x="2957" y="907"/>
                  </a:cubicBezTo>
                  <a:cubicBezTo>
                    <a:pt x="2952" y="913"/>
                    <a:pt x="2939" y="913"/>
                    <a:pt x="2937" y="919"/>
                  </a:cubicBezTo>
                  <a:cubicBezTo>
                    <a:pt x="2932" y="930"/>
                    <a:pt x="2934" y="940"/>
                    <a:pt x="2929" y="950"/>
                  </a:cubicBezTo>
                  <a:cubicBezTo>
                    <a:pt x="2920" y="969"/>
                    <a:pt x="2896" y="966"/>
                    <a:pt x="2893" y="991"/>
                  </a:cubicBezTo>
                  <a:cubicBezTo>
                    <a:pt x="2892" y="999"/>
                    <a:pt x="2925" y="996"/>
                    <a:pt x="2931" y="1004"/>
                  </a:cubicBezTo>
                  <a:cubicBezTo>
                    <a:pt x="2936" y="990"/>
                    <a:pt x="2962" y="982"/>
                    <a:pt x="2969" y="975"/>
                  </a:cubicBezTo>
                  <a:cubicBezTo>
                    <a:pt x="2969" y="975"/>
                    <a:pt x="2970" y="974"/>
                    <a:pt x="2971" y="973"/>
                  </a:cubicBezTo>
                  <a:cubicBezTo>
                    <a:pt x="2970" y="973"/>
                    <a:pt x="2970" y="974"/>
                    <a:pt x="2969" y="975"/>
                  </a:cubicBezTo>
                  <a:cubicBezTo>
                    <a:pt x="2968" y="977"/>
                    <a:pt x="2969" y="978"/>
                    <a:pt x="2971" y="977"/>
                  </a:cubicBezTo>
                  <a:cubicBezTo>
                    <a:pt x="2979" y="966"/>
                    <a:pt x="2988" y="946"/>
                    <a:pt x="3008" y="944"/>
                  </a:cubicBezTo>
                  <a:cubicBezTo>
                    <a:pt x="3026" y="943"/>
                    <a:pt x="3067" y="964"/>
                    <a:pt x="3081" y="954"/>
                  </a:cubicBezTo>
                  <a:cubicBezTo>
                    <a:pt x="3076" y="950"/>
                    <a:pt x="3063" y="951"/>
                    <a:pt x="3057" y="950"/>
                  </a:cubicBezTo>
                  <a:cubicBezTo>
                    <a:pt x="3046" y="939"/>
                    <a:pt x="3145" y="927"/>
                    <a:pt x="3151" y="926"/>
                  </a:cubicBezTo>
                  <a:cubicBezTo>
                    <a:pt x="3150" y="925"/>
                    <a:pt x="3135" y="897"/>
                    <a:pt x="3139" y="897"/>
                  </a:cubicBezTo>
                  <a:cubicBezTo>
                    <a:pt x="3120" y="897"/>
                    <a:pt x="3086" y="911"/>
                    <a:pt x="3108" y="878"/>
                  </a:cubicBezTo>
                  <a:cubicBezTo>
                    <a:pt x="3120" y="860"/>
                    <a:pt x="3225" y="831"/>
                    <a:pt x="3225" y="838"/>
                  </a:cubicBezTo>
                  <a:cubicBezTo>
                    <a:pt x="3226" y="840"/>
                    <a:pt x="3247" y="836"/>
                    <a:pt x="3252" y="842"/>
                  </a:cubicBezTo>
                  <a:cubicBezTo>
                    <a:pt x="3253" y="844"/>
                    <a:pt x="3249" y="844"/>
                    <a:pt x="3249" y="844"/>
                  </a:cubicBezTo>
                  <a:cubicBezTo>
                    <a:pt x="3253" y="854"/>
                    <a:pt x="3261" y="846"/>
                    <a:pt x="3269" y="843"/>
                  </a:cubicBezTo>
                  <a:cubicBezTo>
                    <a:pt x="3267" y="843"/>
                    <a:pt x="3265" y="843"/>
                    <a:pt x="3265" y="843"/>
                  </a:cubicBezTo>
                  <a:cubicBezTo>
                    <a:pt x="3264" y="841"/>
                    <a:pt x="3274" y="833"/>
                    <a:pt x="3276" y="830"/>
                  </a:cubicBezTo>
                  <a:cubicBezTo>
                    <a:pt x="3274" y="830"/>
                    <a:pt x="3273" y="831"/>
                    <a:pt x="3271" y="831"/>
                  </a:cubicBezTo>
                  <a:cubicBezTo>
                    <a:pt x="3266" y="834"/>
                    <a:pt x="3259" y="837"/>
                    <a:pt x="3260" y="834"/>
                  </a:cubicBezTo>
                  <a:cubicBezTo>
                    <a:pt x="3260" y="831"/>
                    <a:pt x="3263" y="829"/>
                    <a:pt x="3263" y="826"/>
                  </a:cubicBezTo>
                  <a:cubicBezTo>
                    <a:pt x="3264" y="821"/>
                    <a:pt x="3243" y="833"/>
                    <a:pt x="3253" y="830"/>
                  </a:cubicBezTo>
                  <a:cubicBezTo>
                    <a:pt x="3251" y="831"/>
                    <a:pt x="3249" y="832"/>
                    <a:pt x="3247" y="831"/>
                  </a:cubicBezTo>
                  <a:cubicBezTo>
                    <a:pt x="3246" y="830"/>
                    <a:pt x="3247" y="828"/>
                    <a:pt x="3248" y="827"/>
                  </a:cubicBezTo>
                  <a:cubicBezTo>
                    <a:pt x="3244" y="828"/>
                    <a:pt x="3240" y="830"/>
                    <a:pt x="3237" y="831"/>
                  </a:cubicBezTo>
                  <a:cubicBezTo>
                    <a:pt x="3235" y="832"/>
                    <a:pt x="3233" y="833"/>
                    <a:pt x="3232" y="833"/>
                  </a:cubicBezTo>
                  <a:cubicBezTo>
                    <a:pt x="3232" y="833"/>
                    <a:pt x="3234" y="832"/>
                    <a:pt x="3237" y="831"/>
                  </a:cubicBezTo>
                  <a:cubicBezTo>
                    <a:pt x="3241" y="829"/>
                    <a:pt x="3245" y="826"/>
                    <a:pt x="3248" y="826"/>
                  </a:cubicBezTo>
                  <a:cubicBezTo>
                    <a:pt x="3248" y="826"/>
                    <a:pt x="3248" y="827"/>
                    <a:pt x="3248" y="827"/>
                  </a:cubicBezTo>
                  <a:cubicBezTo>
                    <a:pt x="3256" y="824"/>
                    <a:pt x="3265" y="822"/>
                    <a:pt x="3268" y="822"/>
                  </a:cubicBezTo>
                  <a:cubicBezTo>
                    <a:pt x="3265" y="823"/>
                    <a:pt x="3263" y="825"/>
                    <a:pt x="3264" y="829"/>
                  </a:cubicBezTo>
                  <a:cubicBezTo>
                    <a:pt x="3267" y="828"/>
                    <a:pt x="3269" y="822"/>
                    <a:pt x="3273" y="824"/>
                  </a:cubicBezTo>
                  <a:cubicBezTo>
                    <a:pt x="3274" y="824"/>
                    <a:pt x="3265" y="830"/>
                    <a:pt x="3264" y="831"/>
                  </a:cubicBezTo>
                  <a:cubicBezTo>
                    <a:pt x="3264" y="831"/>
                    <a:pt x="3264" y="832"/>
                    <a:pt x="3264" y="833"/>
                  </a:cubicBezTo>
                  <a:cubicBezTo>
                    <a:pt x="3265" y="833"/>
                    <a:pt x="3267" y="833"/>
                    <a:pt x="3271" y="831"/>
                  </a:cubicBezTo>
                  <a:cubicBezTo>
                    <a:pt x="3276" y="829"/>
                    <a:pt x="3280" y="826"/>
                    <a:pt x="3276" y="829"/>
                  </a:cubicBezTo>
                  <a:cubicBezTo>
                    <a:pt x="3276" y="829"/>
                    <a:pt x="3276" y="829"/>
                    <a:pt x="3276" y="830"/>
                  </a:cubicBezTo>
                  <a:cubicBezTo>
                    <a:pt x="3276" y="829"/>
                    <a:pt x="3277" y="829"/>
                    <a:pt x="3278" y="829"/>
                  </a:cubicBezTo>
                  <a:cubicBezTo>
                    <a:pt x="3278" y="829"/>
                    <a:pt x="3278" y="828"/>
                    <a:pt x="3279" y="827"/>
                  </a:cubicBezTo>
                  <a:cubicBezTo>
                    <a:pt x="3282" y="825"/>
                    <a:pt x="3285" y="824"/>
                    <a:pt x="3288" y="823"/>
                  </a:cubicBezTo>
                  <a:cubicBezTo>
                    <a:pt x="3291" y="822"/>
                    <a:pt x="3289" y="824"/>
                    <a:pt x="3286" y="826"/>
                  </a:cubicBezTo>
                  <a:cubicBezTo>
                    <a:pt x="3292" y="823"/>
                    <a:pt x="3300" y="820"/>
                    <a:pt x="3307" y="817"/>
                  </a:cubicBezTo>
                  <a:cubicBezTo>
                    <a:pt x="3308" y="816"/>
                    <a:pt x="3308" y="816"/>
                    <a:pt x="3310" y="815"/>
                  </a:cubicBezTo>
                  <a:cubicBezTo>
                    <a:pt x="3311" y="814"/>
                    <a:pt x="3313" y="814"/>
                    <a:pt x="3314" y="814"/>
                  </a:cubicBezTo>
                  <a:cubicBezTo>
                    <a:pt x="3325" y="809"/>
                    <a:pt x="3334" y="804"/>
                    <a:pt x="3336" y="802"/>
                  </a:cubicBezTo>
                  <a:cubicBezTo>
                    <a:pt x="3363" y="774"/>
                    <a:pt x="3388" y="767"/>
                    <a:pt x="3420" y="753"/>
                  </a:cubicBezTo>
                  <a:cubicBezTo>
                    <a:pt x="3403" y="768"/>
                    <a:pt x="3440" y="759"/>
                    <a:pt x="3457" y="758"/>
                  </a:cubicBezTo>
                  <a:cubicBezTo>
                    <a:pt x="3479" y="757"/>
                    <a:pt x="3501" y="756"/>
                    <a:pt x="3524" y="756"/>
                  </a:cubicBezTo>
                  <a:cubicBezTo>
                    <a:pt x="3548" y="757"/>
                    <a:pt x="3573" y="758"/>
                    <a:pt x="3598" y="757"/>
                  </a:cubicBezTo>
                  <a:cubicBezTo>
                    <a:pt x="3612" y="756"/>
                    <a:pt x="3604" y="730"/>
                    <a:pt x="3620" y="738"/>
                  </a:cubicBezTo>
                  <a:cubicBezTo>
                    <a:pt x="3627" y="741"/>
                    <a:pt x="3625" y="733"/>
                    <a:pt x="3630" y="733"/>
                  </a:cubicBezTo>
                  <a:cubicBezTo>
                    <a:pt x="3638" y="733"/>
                    <a:pt x="3633" y="737"/>
                    <a:pt x="3640" y="739"/>
                  </a:cubicBezTo>
                  <a:cubicBezTo>
                    <a:pt x="3633" y="737"/>
                    <a:pt x="3655" y="728"/>
                    <a:pt x="3655" y="728"/>
                  </a:cubicBezTo>
                  <a:cubicBezTo>
                    <a:pt x="3643" y="731"/>
                    <a:pt x="3668" y="690"/>
                    <a:pt x="3670" y="697"/>
                  </a:cubicBezTo>
                  <a:cubicBezTo>
                    <a:pt x="3668" y="691"/>
                    <a:pt x="3680" y="676"/>
                    <a:pt x="3679" y="669"/>
                  </a:cubicBezTo>
                  <a:cubicBezTo>
                    <a:pt x="3677" y="658"/>
                    <a:pt x="3691" y="627"/>
                    <a:pt x="3697" y="619"/>
                  </a:cubicBezTo>
                  <a:cubicBezTo>
                    <a:pt x="3700" y="615"/>
                    <a:pt x="3753" y="547"/>
                    <a:pt x="3753" y="567"/>
                  </a:cubicBezTo>
                  <a:cubicBezTo>
                    <a:pt x="3751" y="602"/>
                    <a:pt x="3794" y="561"/>
                    <a:pt x="3807" y="573"/>
                  </a:cubicBezTo>
                  <a:cubicBezTo>
                    <a:pt x="3837" y="600"/>
                    <a:pt x="3830" y="623"/>
                    <a:pt x="3830" y="665"/>
                  </a:cubicBezTo>
                  <a:cubicBezTo>
                    <a:pt x="3830" y="667"/>
                    <a:pt x="3832" y="699"/>
                    <a:pt x="3828" y="702"/>
                  </a:cubicBezTo>
                  <a:cubicBezTo>
                    <a:pt x="3831" y="702"/>
                    <a:pt x="3855" y="718"/>
                    <a:pt x="3850" y="718"/>
                  </a:cubicBezTo>
                  <a:cubicBezTo>
                    <a:pt x="3848" y="717"/>
                    <a:pt x="3848" y="736"/>
                    <a:pt x="3850" y="740"/>
                  </a:cubicBezTo>
                  <a:cubicBezTo>
                    <a:pt x="3856" y="752"/>
                    <a:pt x="3858" y="742"/>
                    <a:pt x="3867" y="745"/>
                  </a:cubicBezTo>
                  <a:cubicBezTo>
                    <a:pt x="3866" y="743"/>
                    <a:pt x="3865" y="742"/>
                    <a:pt x="3866" y="740"/>
                  </a:cubicBezTo>
                  <a:cubicBezTo>
                    <a:pt x="3866" y="740"/>
                    <a:pt x="3871" y="745"/>
                    <a:pt x="3874" y="749"/>
                  </a:cubicBezTo>
                  <a:cubicBezTo>
                    <a:pt x="3874" y="747"/>
                    <a:pt x="3875" y="746"/>
                    <a:pt x="3875" y="745"/>
                  </a:cubicBezTo>
                  <a:cubicBezTo>
                    <a:pt x="3874" y="746"/>
                    <a:pt x="3909" y="751"/>
                    <a:pt x="3910" y="753"/>
                  </a:cubicBezTo>
                  <a:cubicBezTo>
                    <a:pt x="3917" y="735"/>
                    <a:pt x="3954" y="739"/>
                    <a:pt x="3969" y="729"/>
                  </a:cubicBezTo>
                  <a:cubicBezTo>
                    <a:pt x="3978" y="723"/>
                    <a:pt x="4013" y="713"/>
                    <a:pt x="4017" y="706"/>
                  </a:cubicBezTo>
                  <a:cubicBezTo>
                    <a:pt x="4024" y="691"/>
                    <a:pt x="4015" y="687"/>
                    <a:pt x="4018" y="678"/>
                  </a:cubicBezTo>
                  <a:cubicBezTo>
                    <a:pt x="4022" y="681"/>
                    <a:pt x="4036" y="696"/>
                    <a:pt x="4026" y="700"/>
                  </a:cubicBezTo>
                  <a:cubicBezTo>
                    <a:pt x="4031" y="702"/>
                    <a:pt x="4047" y="685"/>
                    <a:pt x="4049" y="683"/>
                  </a:cubicBezTo>
                  <a:cubicBezTo>
                    <a:pt x="4047" y="686"/>
                    <a:pt x="4044" y="698"/>
                    <a:pt x="4040" y="698"/>
                  </a:cubicBezTo>
                  <a:cubicBezTo>
                    <a:pt x="4042" y="696"/>
                    <a:pt x="4042" y="694"/>
                    <a:pt x="4041" y="692"/>
                  </a:cubicBezTo>
                  <a:cubicBezTo>
                    <a:pt x="4034" y="695"/>
                    <a:pt x="4003" y="725"/>
                    <a:pt x="4003" y="732"/>
                  </a:cubicBezTo>
                  <a:cubicBezTo>
                    <a:pt x="4019" y="732"/>
                    <a:pt x="4081" y="712"/>
                    <a:pt x="4096" y="729"/>
                  </a:cubicBezTo>
                  <a:cubicBezTo>
                    <a:pt x="4096" y="729"/>
                    <a:pt x="4063" y="737"/>
                    <a:pt x="4063" y="738"/>
                  </a:cubicBezTo>
                  <a:cubicBezTo>
                    <a:pt x="4055" y="741"/>
                    <a:pt x="4052" y="749"/>
                    <a:pt x="4051" y="754"/>
                  </a:cubicBezTo>
                  <a:cubicBezTo>
                    <a:pt x="4052" y="754"/>
                    <a:pt x="4052" y="755"/>
                    <a:pt x="4052" y="756"/>
                  </a:cubicBezTo>
                  <a:cubicBezTo>
                    <a:pt x="4051" y="757"/>
                    <a:pt x="4051" y="755"/>
                    <a:pt x="4051" y="754"/>
                  </a:cubicBezTo>
                  <a:cubicBezTo>
                    <a:pt x="4050" y="748"/>
                    <a:pt x="4041" y="749"/>
                    <a:pt x="4039" y="750"/>
                  </a:cubicBezTo>
                  <a:cubicBezTo>
                    <a:pt x="4033" y="750"/>
                    <a:pt x="4046" y="733"/>
                    <a:pt x="4034" y="732"/>
                  </a:cubicBezTo>
                  <a:cubicBezTo>
                    <a:pt x="4040" y="741"/>
                    <a:pt x="3953" y="765"/>
                    <a:pt x="3953" y="783"/>
                  </a:cubicBezTo>
                  <a:cubicBezTo>
                    <a:pt x="3953" y="786"/>
                    <a:pt x="3970" y="777"/>
                    <a:pt x="3971" y="777"/>
                  </a:cubicBezTo>
                  <a:cubicBezTo>
                    <a:pt x="3962" y="789"/>
                    <a:pt x="3923" y="785"/>
                    <a:pt x="3926" y="808"/>
                  </a:cubicBezTo>
                  <a:cubicBezTo>
                    <a:pt x="3925" y="808"/>
                    <a:pt x="3949" y="786"/>
                    <a:pt x="3947" y="793"/>
                  </a:cubicBezTo>
                  <a:cubicBezTo>
                    <a:pt x="3941" y="819"/>
                    <a:pt x="3910" y="839"/>
                    <a:pt x="3939" y="862"/>
                  </a:cubicBezTo>
                  <a:cubicBezTo>
                    <a:pt x="3939" y="863"/>
                    <a:pt x="3936" y="849"/>
                    <a:pt x="3939" y="850"/>
                  </a:cubicBezTo>
                  <a:cubicBezTo>
                    <a:pt x="3938" y="852"/>
                    <a:pt x="3939" y="854"/>
                    <a:pt x="3940" y="856"/>
                  </a:cubicBezTo>
                  <a:cubicBezTo>
                    <a:pt x="3945" y="857"/>
                    <a:pt x="3940" y="851"/>
                    <a:pt x="3942" y="851"/>
                  </a:cubicBezTo>
                  <a:cubicBezTo>
                    <a:pt x="3951" y="850"/>
                    <a:pt x="3947" y="866"/>
                    <a:pt x="3950" y="870"/>
                  </a:cubicBezTo>
                  <a:cubicBezTo>
                    <a:pt x="3951" y="867"/>
                    <a:pt x="3951" y="864"/>
                    <a:pt x="3952" y="862"/>
                  </a:cubicBezTo>
                  <a:cubicBezTo>
                    <a:pt x="3960" y="880"/>
                    <a:pt x="3954" y="872"/>
                    <a:pt x="3970" y="880"/>
                  </a:cubicBezTo>
                  <a:cubicBezTo>
                    <a:pt x="3972" y="865"/>
                    <a:pt x="3972" y="879"/>
                    <a:pt x="3974" y="879"/>
                  </a:cubicBezTo>
                  <a:cubicBezTo>
                    <a:pt x="3974" y="879"/>
                    <a:pt x="3978" y="858"/>
                    <a:pt x="3979" y="856"/>
                  </a:cubicBezTo>
                  <a:cubicBezTo>
                    <a:pt x="3979" y="860"/>
                    <a:pt x="3980" y="863"/>
                    <a:pt x="3983" y="865"/>
                  </a:cubicBezTo>
                  <a:cubicBezTo>
                    <a:pt x="3991" y="863"/>
                    <a:pt x="3981" y="857"/>
                    <a:pt x="3985" y="856"/>
                  </a:cubicBezTo>
                  <a:cubicBezTo>
                    <a:pt x="3994" y="870"/>
                    <a:pt x="4033" y="826"/>
                    <a:pt x="4039" y="823"/>
                  </a:cubicBezTo>
                  <a:cubicBezTo>
                    <a:pt x="4040" y="822"/>
                    <a:pt x="4036" y="819"/>
                    <a:pt x="4036" y="818"/>
                  </a:cubicBezTo>
                  <a:cubicBezTo>
                    <a:pt x="4039" y="812"/>
                    <a:pt x="4041" y="820"/>
                    <a:pt x="4046" y="815"/>
                  </a:cubicBezTo>
                  <a:cubicBezTo>
                    <a:pt x="4043" y="815"/>
                    <a:pt x="4040" y="813"/>
                    <a:pt x="4039" y="810"/>
                  </a:cubicBezTo>
                  <a:cubicBezTo>
                    <a:pt x="4042" y="809"/>
                    <a:pt x="4045" y="809"/>
                    <a:pt x="4047" y="809"/>
                  </a:cubicBezTo>
                  <a:cubicBezTo>
                    <a:pt x="4038" y="797"/>
                    <a:pt x="4040" y="801"/>
                    <a:pt x="4048" y="792"/>
                  </a:cubicBezTo>
                  <a:cubicBezTo>
                    <a:pt x="4052" y="794"/>
                    <a:pt x="4054" y="796"/>
                    <a:pt x="4055" y="800"/>
                  </a:cubicBezTo>
                  <a:cubicBezTo>
                    <a:pt x="4066" y="796"/>
                    <a:pt x="4049" y="787"/>
                    <a:pt x="4065" y="786"/>
                  </a:cubicBezTo>
                  <a:cubicBezTo>
                    <a:pt x="4051" y="800"/>
                    <a:pt x="4084" y="800"/>
                    <a:pt x="4082" y="803"/>
                  </a:cubicBezTo>
                  <a:cubicBezTo>
                    <a:pt x="4098" y="797"/>
                    <a:pt x="4082" y="789"/>
                    <a:pt x="4081" y="783"/>
                  </a:cubicBezTo>
                  <a:cubicBezTo>
                    <a:pt x="4080" y="783"/>
                    <a:pt x="4080" y="782"/>
                    <a:pt x="4080" y="782"/>
                  </a:cubicBezTo>
                  <a:cubicBezTo>
                    <a:pt x="4080" y="781"/>
                    <a:pt x="4081" y="781"/>
                    <a:pt x="4081" y="781"/>
                  </a:cubicBezTo>
                  <a:cubicBezTo>
                    <a:pt x="4081" y="781"/>
                    <a:pt x="4080" y="781"/>
                    <a:pt x="4080" y="782"/>
                  </a:cubicBezTo>
                  <a:cubicBezTo>
                    <a:pt x="4080" y="782"/>
                    <a:pt x="4080" y="783"/>
                    <a:pt x="4081" y="783"/>
                  </a:cubicBezTo>
                  <a:cubicBezTo>
                    <a:pt x="4087" y="790"/>
                    <a:pt x="4183" y="758"/>
                    <a:pt x="4182" y="758"/>
                  </a:cubicBezTo>
                  <a:cubicBezTo>
                    <a:pt x="4181" y="759"/>
                    <a:pt x="4180" y="758"/>
                    <a:pt x="4180" y="757"/>
                  </a:cubicBezTo>
                  <a:cubicBezTo>
                    <a:pt x="4182" y="756"/>
                    <a:pt x="4187" y="753"/>
                    <a:pt x="4193" y="751"/>
                  </a:cubicBezTo>
                  <a:cubicBezTo>
                    <a:pt x="4193" y="706"/>
                    <a:pt x="4193" y="706"/>
                    <a:pt x="4193" y="706"/>
                  </a:cubicBezTo>
                  <a:cubicBezTo>
                    <a:pt x="4190" y="707"/>
                    <a:pt x="4188" y="708"/>
                    <a:pt x="4187" y="709"/>
                  </a:cubicBezTo>
                  <a:cubicBezTo>
                    <a:pt x="4185" y="706"/>
                    <a:pt x="4187" y="697"/>
                    <a:pt x="4187" y="691"/>
                  </a:cubicBezTo>
                  <a:cubicBezTo>
                    <a:pt x="4184" y="718"/>
                    <a:pt x="4125" y="695"/>
                    <a:pt x="4104" y="696"/>
                  </a:cubicBezTo>
                  <a:cubicBezTo>
                    <a:pt x="4103" y="697"/>
                    <a:pt x="4101" y="697"/>
                    <a:pt x="4098" y="697"/>
                  </a:cubicBezTo>
                  <a:cubicBezTo>
                    <a:pt x="4100" y="696"/>
                    <a:pt x="4102" y="696"/>
                    <a:pt x="4104" y="696"/>
                  </a:cubicBezTo>
                  <a:cubicBezTo>
                    <a:pt x="4105" y="695"/>
                    <a:pt x="4106" y="695"/>
                    <a:pt x="4107" y="694"/>
                  </a:cubicBezTo>
                  <a:cubicBezTo>
                    <a:pt x="4107" y="694"/>
                    <a:pt x="4091" y="686"/>
                    <a:pt x="4096" y="691"/>
                  </a:cubicBezTo>
                  <a:cubicBezTo>
                    <a:pt x="4095" y="695"/>
                    <a:pt x="4055" y="680"/>
                    <a:pt x="4055" y="676"/>
                  </a:cubicBezTo>
                  <a:cubicBezTo>
                    <a:pt x="4054" y="669"/>
                    <a:pt x="4073" y="677"/>
                    <a:pt x="4074" y="669"/>
                  </a:cubicBezTo>
                  <a:cubicBezTo>
                    <a:pt x="4075" y="662"/>
                    <a:pt x="4028" y="660"/>
                    <a:pt x="4026" y="660"/>
                  </a:cubicBezTo>
                  <a:cubicBezTo>
                    <a:pt x="4024" y="655"/>
                    <a:pt x="4030" y="655"/>
                    <a:pt x="4029" y="652"/>
                  </a:cubicBezTo>
                  <a:cubicBezTo>
                    <a:pt x="4027" y="647"/>
                    <a:pt x="4012" y="614"/>
                    <a:pt x="3999" y="611"/>
                  </a:cubicBezTo>
                  <a:cubicBezTo>
                    <a:pt x="4002" y="607"/>
                    <a:pt x="4016" y="598"/>
                    <a:pt x="4011" y="592"/>
                  </a:cubicBezTo>
                  <a:cubicBezTo>
                    <a:pt x="4007" y="588"/>
                    <a:pt x="3977" y="598"/>
                    <a:pt x="3977" y="592"/>
                  </a:cubicBezTo>
                  <a:cubicBezTo>
                    <a:pt x="3978" y="583"/>
                    <a:pt x="4023" y="557"/>
                    <a:pt x="4019" y="540"/>
                  </a:cubicBezTo>
                  <a:cubicBezTo>
                    <a:pt x="4019" y="540"/>
                    <a:pt x="4019" y="539"/>
                    <a:pt x="4018" y="539"/>
                  </a:cubicBezTo>
                  <a:cubicBezTo>
                    <a:pt x="4018" y="539"/>
                    <a:pt x="4018" y="538"/>
                    <a:pt x="4018" y="538"/>
                  </a:cubicBezTo>
                  <a:cubicBezTo>
                    <a:pt x="4014" y="533"/>
                    <a:pt x="3995" y="536"/>
                    <a:pt x="3995" y="535"/>
                  </a:cubicBezTo>
                  <a:cubicBezTo>
                    <a:pt x="3997" y="534"/>
                    <a:pt x="3999" y="533"/>
                    <a:pt x="4001" y="533"/>
                  </a:cubicBezTo>
                  <a:cubicBezTo>
                    <a:pt x="3998" y="523"/>
                    <a:pt x="3967" y="546"/>
                    <a:pt x="3963" y="546"/>
                  </a:cubicBezTo>
                  <a:cubicBezTo>
                    <a:pt x="3952" y="547"/>
                    <a:pt x="3959" y="528"/>
                    <a:pt x="3945" y="525"/>
                  </a:cubicBezTo>
                  <a:cubicBezTo>
                    <a:pt x="3921" y="520"/>
                    <a:pt x="3917" y="519"/>
                    <a:pt x="3896" y="518"/>
                  </a:cubicBezTo>
                  <a:cubicBezTo>
                    <a:pt x="3922" y="514"/>
                    <a:pt x="3937" y="500"/>
                    <a:pt x="3965" y="513"/>
                  </a:cubicBezTo>
                  <a:cubicBezTo>
                    <a:pt x="3979" y="520"/>
                    <a:pt x="4009" y="511"/>
                    <a:pt x="4016" y="494"/>
                  </a:cubicBezTo>
                  <a:cubicBezTo>
                    <a:pt x="4014" y="498"/>
                    <a:pt x="4053" y="467"/>
                    <a:pt x="4049" y="468"/>
                  </a:cubicBezTo>
                  <a:cubicBezTo>
                    <a:pt x="4049" y="464"/>
                    <a:pt x="4031" y="448"/>
                    <a:pt x="4028" y="448"/>
                  </a:cubicBezTo>
                  <a:cubicBezTo>
                    <a:pt x="4031" y="448"/>
                    <a:pt x="4051" y="457"/>
                    <a:pt x="4050" y="459"/>
                  </a:cubicBezTo>
                  <a:cubicBezTo>
                    <a:pt x="4072" y="423"/>
                    <a:pt x="3938" y="420"/>
                    <a:pt x="3927" y="422"/>
                  </a:cubicBezTo>
                  <a:cubicBezTo>
                    <a:pt x="3883" y="431"/>
                    <a:pt x="3835" y="472"/>
                    <a:pt x="3793" y="474"/>
                  </a:cubicBezTo>
                  <a:cubicBezTo>
                    <a:pt x="3792" y="473"/>
                    <a:pt x="3753" y="498"/>
                    <a:pt x="3751" y="500"/>
                  </a:cubicBezTo>
                  <a:cubicBezTo>
                    <a:pt x="3738" y="512"/>
                    <a:pt x="3727" y="530"/>
                    <a:pt x="3714" y="540"/>
                  </a:cubicBezTo>
                  <a:cubicBezTo>
                    <a:pt x="3696" y="555"/>
                    <a:pt x="3681" y="577"/>
                    <a:pt x="3666" y="595"/>
                  </a:cubicBezTo>
                  <a:cubicBezTo>
                    <a:pt x="3656" y="607"/>
                    <a:pt x="3630" y="611"/>
                    <a:pt x="3616" y="619"/>
                  </a:cubicBezTo>
                  <a:cubicBezTo>
                    <a:pt x="3619" y="606"/>
                    <a:pt x="3639" y="598"/>
                    <a:pt x="3648" y="591"/>
                  </a:cubicBezTo>
                  <a:cubicBezTo>
                    <a:pt x="3660" y="583"/>
                    <a:pt x="3657" y="565"/>
                    <a:pt x="3673" y="561"/>
                  </a:cubicBezTo>
                  <a:cubicBezTo>
                    <a:pt x="3690" y="561"/>
                    <a:pt x="3708" y="521"/>
                    <a:pt x="3710" y="508"/>
                  </a:cubicBezTo>
                  <a:cubicBezTo>
                    <a:pt x="3710" y="507"/>
                    <a:pt x="3707" y="506"/>
                    <a:pt x="3703" y="504"/>
                  </a:cubicBezTo>
                  <a:cubicBezTo>
                    <a:pt x="3696" y="506"/>
                    <a:pt x="3693" y="505"/>
                    <a:pt x="3695" y="498"/>
                  </a:cubicBezTo>
                  <a:cubicBezTo>
                    <a:pt x="3695" y="499"/>
                    <a:pt x="3699" y="501"/>
                    <a:pt x="3703" y="504"/>
                  </a:cubicBezTo>
                  <a:cubicBezTo>
                    <a:pt x="3720" y="499"/>
                    <a:pt x="3753" y="474"/>
                    <a:pt x="3745" y="472"/>
                  </a:cubicBezTo>
                  <a:cubicBezTo>
                    <a:pt x="3742" y="473"/>
                    <a:pt x="3771" y="447"/>
                    <a:pt x="3776" y="444"/>
                  </a:cubicBezTo>
                  <a:cubicBezTo>
                    <a:pt x="3791" y="435"/>
                    <a:pt x="3788" y="438"/>
                    <a:pt x="3804" y="430"/>
                  </a:cubicBezTo>
                  <a:cubicBezTo>
                    <a:pt x="3811" y="427"/>
                    <a:pt x="3800" y="425"/>
                    <a:pt x="3800" y="424"/>
                  </a:cubicBezTo>
                  <a:cubicBezTo>
                    <a:pt x="3810" y="405"/>
                    <a:pt x="3848" y="425"/>
                    <a:pt x="3859" y="407"/>
                  </a:cubicBezTo>
                  <a:cubicBezTo>
                    <a:pt x="3880" y="373"/>
                    <a:pt x="3874" y="366"/>
                    <a:pt x="3911" y="348"/>
                  </a:cubicBezTo>
                  <a:cubicBezTo>
                    <a:pt x="3912" y="347"/>
                    <a:pt x="3903" y="345"/>
                    <a:pt x="3907" y="340"/>
                  </a:cubicBezTo>
                  <a:cubicBezTo>
                    <a:pt x="3908" y="339"/>
                    <a:pt x="3956" y="338"/>
                    <a:pt x="3966" y="337"/>
                  </a:cubicBezTo>
                  <a:cubicBezTo>
                    <a:pt x="3998" y="332"/>
                    <a:pt x="4040" y="332"/>
                    <a:pt x="4072" y="334"/>
                  </a:cubicBezTo>
                  <a:cubicBezTo>
                    <a:pt x="4083" y="335"/>
                    <a:pt x="4160" y="338"/>
                    <a:pt x="4193" y="342"/>
                  </a:cubicBezTo>
                  <a:cubicBezTo>
                    <a:pt x="4193" y="0"/>
                    <a:pt x="4193" y="0"/>
                    <a:pt x="4193" y="0"/>
                  </a:cubicBezTo>
                  <a:lnTo>
                    <a:pt x="3112"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20" name="Freihandform 1967">
              <a:extLst>
                <a:ext uri="{FF2B5EF4-FFF2-40B4-BE49-F238E27FC236}">
                  <a16:creationId xmlns:a16="http://schemas.microsoft.com/office/drawing/2014/main" id="{CACB424A-2D15-4B94-A4ED-231325179374}"/>
                </a:ext>
              </a:extLst>
            </p:cNvPr>
            <p:cNvSpPr>
              <a:spLocks/>
            </p:cNvSpPr>
            <p:nvPr/>
          </p:nvSpPr>
          <p:spPr bwMode="gray">
            <a:xfrm>
              <a:off x="-9146155" y="1966724"/>
              <a:ext cx="15160" cy="6901"/>
            </a:xfrm>
            <a:custGeom>
              <a:avLst/>
              <a:gdLst>
                <a:gd name="T0" fmla="*/ 0 w 8"/>
                <a:gd name="T1" fmla="*/ 5 h 4"/>
                <a:gd name="T2" fmla="*/ 11 w 8"/>
                <a:gd name="T3" fmla="*/ 0 h 4"/>
                <a:gd name="T4" fmla="*/ 0 w 8"/>
                <a:gd name="T5" fmla="*/ 5 h 4"/>
                <a:gd name="T6" fmla="*/ 0 60000 65536"/>
                <a:gd name="T7" fmla="*/ 0 60000 65536"/>
                <a:gd name="T8" fmla="*/ 0 60000 65536"/>
              </a:gdLst>
              <a:ahLst/>
              <a:cxnLst>
                <a:cxn ang="T6">
                  <a:pos x="T0" y="T1"/>
                </a:cxn>
                <a:cxn ang="T7">
                  <a:pos x="T2" y="T3"/>
                </a:cxn>
                <a:cxn ang="T8">
                  <a:pos x="T4" y="T5"/>
                </a:cxn>
              </a:cxnLst>
              <a:rect l="0" t="0" r="r" b="b"/>
              <a:pathLst>
                <a:path w="8" h="4">
                  <a:moveTo>
                    <a:pt x="0" y="4"/>
                  </a:moveTo>
                  <a:cubicBezTo>
                    <a:pt x="5" y="2"/>
                    <a:pt x="8" y="0"/>
                    <a:pt x="8" y="0"/>
                  </a:cubicBezTo>
                  <a:cubicBezTo>
                    <a:pt x="5" y="0"/>
                    <a:pt x="3" y="2"/>
                    <a:pt x="0" y="4"/>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21" name="Freihandform 1968">
              <a:extLst>
                <a:ext uri="{FF2B5EF4-FFF2-40B4-BE49-F238E27FC236}">
                  <a16:creationId xmlns:a16="http://schemas.microsoft.com/office/drawing/2014/main" id="{AC8A2BA6-618C-4010-BE57-F4F392642FF3}"/>
                </a:ext>
              </a:extLst>
            </p:cNvPr>
            <p:cNvSpPr>
              <a:spLocks/>
            </p:cNvSpPr>
            <p:nvPr/>
          </p:nvSpPr>
          <p:spPr bwMode="gray">
            <a:xfrm>
              <a:off x="-9325323" y="1921177"/>
              <a:ext cx="5513" cy="4141"/>
            </a:xfrm>
            <a:custGeom>
              <a:avLst/>
              <a:gdLst>
                <a:gd name="T0" fmla="*/ 3 w 3"/>
                <a:gd name="T1" fmla="*/ 2 h 2"/>
                <a:gd name="T2" fmla="*/ 0 w 3"/>
                <a:gd name="T3" fmla="*/ 2 h 2"/>
                <a:gd name="T4" fmla="*/ 3 w 3"/>
                <a:gd name="T5" fmla="*/ 2 h 2"/>
                <a:gd name="T6" fmla="*/ 0 60000 65536"/>
                <a:gd name="T7" fmla="*/ 0 60000 65536"/>
                <a:gd name="T8" fmla="*/ 0 60000 65536"/>
              </a:gdLst>
              <a:ahLst/>
              <a:cxnLst>
                <a:cxn ang="T6">
                  <a:pos x="T0" y="T1"/>
                </a:cxn>
                <a:cxn ang="T7">
                  <a:pos x="T2" y="T3"/>
                </a:cxn>
                <a:cxn ang="T8">
                  <a:pos x="T4" y="T5"/>
                </a:cxn>
              </a:cxnLst>
              <a:rect l="0" t="0" r="r" b="b"/>
              <a:pathLst>
                <a:path w="3" h="2">
                  <a:moveTo>
                    <a:pt x="2" y="1"/>
                  </a:moveTo>
                  <a:cubicBezTo>
                    <a:pt x="2" y="0"/>
                    <a:pt x="1" y="0"/>
                    <a:pt x="0" y="1"/>
                  </a:cubicBezTo>
                  <a:cubicBezTo>
                    <a:pt x="2" y="2"/>
                    <a:pt x="3" y="2"/>
                    <a:pt x="2" y="1"/>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22" name="Freihandform 1969">
              <a:extLst>
                <a:ext uri="{FF2B5EF4-FFF2-40B4-BE49-F238E27FC236}">
                  <a16:creationId xmlns:a16="http://schemas.microsoft.com/office/drawing/2014/main" id="{98090555-A149-43CF-8F61-54E45DC3A955}"/>
                </a:ext>
              </a:extLst>
            </p:cNvPr>
            <p:cNvSpPr>
              <a:spLocks/>
            </p:cNvSpPr>
            <p:nvPr/>
          </p:nvSpPr>
          <p:spPr bwMode="gray">
            <a:xfrm>
              <a:off x="-9206797" y="1977766"/>
              <a:ext cx="6891" cy="11042"/>
            </a:xfrm>
            <a:custGeom>
              <a:avLst/>
              <a:gdLst>
                <a:gd name="T0" fmla="*/ 3 w 3"/>
                <a:gd name="T1" fmla="*/ 0 h 6"/>
                <a:gd name="T2" fmla="*/ 3 w 3"/>
                <a:gd name="T3" fmla="*/ 8 h 6"/>
                <a:gd name="T4" fmla="*/ 3 w 3"/>
                <a:gd name="T5" fmla="*/ 0 h 6"/>
                <a:gd name="T6" fmla="*/ 0 60000 65536"/>
                <a:gd name="T7" fmla="*/ 0 60000 65536"/>
                <a:gd name="T8" fmla="*/ 0 60000 65536"/>
              </a:gdLst>
              <a:ahLst/>
              <a:cxnLst>
                <a:cxn ang="T6">
                  <a:pos x="T0" y="T1"/>
                </a:cxn>
                <a:cxn ang="T7">
                  <a:pos x="T2" y="T3"/>
                </a:cxn>
                <a:cxn ang="T8">
                  <a:pos x="T4" y="T5"/>
                </a:cxn>
              </a:cxnLst>
              <a:rect l="0" t="0" r="r" b="b"/>
              <a:pathLst>
                <a:path w="3" h="6">
                  <a:moveTo>
                    <a:pt x="2" y="0"/>
                  </a:moveTo>
                  <a:cubicBezTo>
                    <a:pt x="0" y="4"/>
                    <a:pt x="0" y="5"/>
                    <a:pt x="2" y="6"/>
                  </a:cubicBezTo>
                  <a:cubicBezTo>
                    <a:pt x="3" y="4"/>
                    <a:pt x="2" y="2"/>
                    <a:pt x="2"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23" name="Freihandform 1970">
              <a:extLst>
                <a:ext uri="{FF2B5EF4-FFF2-40B4-BE49-F238E27FC236}">
                  <a16:creationId xmlns:a16="http://schemas.microsoft.com/office/drawing/2014/main" id="{DC3789AD-7A9D-4548-9BA7-3A150F34E558}"/>
                </a:ext>
              </a:extLst>
            </p:cNvPr>
            <p:cNvSpPr>
              <a:spLocks/>
            </p:cNvSpPr>
            <p:nvPr/>
          </p:nvSpPr>
          <p:spPr bwMode="gray">
            <a:xfrm>
              <a:off x="-8958718" y="2164094"/>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24" name="Freihandform 1971">
              <a:extLst>
                <a:ext uri="{FF2B5EF4-FFF2-40B4-BE49-F238E27FC236}">
                  <a16:creationId xmlns:a16="http://schemas.microsoft.com/office/drawing/2014/main" id="{FCF46190-6864-4207-B8EE-7808C2DA189A}"/>
                </a:ext>
              </a:extLst>
            </p:cNvPr>
            <p:cNvSpPr>
              <a:spLocks/>
            </p:cNvSpPr>
            <p:nvPr/>
          </p:nvSpPr>
          <p:spPr bwMode="gray">
            <a:xfrm>
              <a:off x="-8954584" y="2129589"/>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25" name="Freihandform 1972">
              <a:extLst>
                <a:ext uri="{FF2B5EF4-FFF2-40B4-BE49-F238E27FC236}">
                  <a16:creationId xmlns:a16="http://schemas.microsoft.com/office/drawing/2014/main" id="{6EB95660-9892-4D9B-9642-6BFC084BCFF0}"/>
                </a:ext>
              </a:extLst>
            </p:cNvPr>
            <p:cNvSpPr>
              <a:spLocks/>
            </p:cNvSpPr>
            <p:nvPr/>
          </p:nvSpPr>
          <p:spPr bwMode="gray">
            <a:xfrm>
              <a:off x="-9067597" y="2026073"/>
              <a:ext cx="1378" cy="1380"/>
            </a:xfrm>
            <a:custGeom>
              <a:avLst/>
              <a:gdLst>
                <a:gd name="T0" fmla="*/ 1 w 1"/>
                <a:gd name="T1" fmla="*/ 1 h 1"/>
                <a:gd name="T2" fmla="*/ 0 w 1"/>
                <a:gd name="T3" fmla="*/ 0 h 1"/>
                <a:gd name="T4" fmla="*/ 0 w 1"/>
                <a:gd name="T5" fmla="*/ 0 h 1"/>
                <a:gd name="T6" fmla="*/ 1 w 1"/>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1" y="1"/>
                    <a:pt x="0" y="0"/>
                    <a:pt x="0" y="0"/>
                  </a:cubicBezTo>
                  <a:cubicBezTo>
                    <a:pt x="0" y="0"/>
                    <a:pt x="0" y="0"/>
                    <a:pt x="0" y="0"/>
                  </a:cubicBezTo>
                  <a:cubicBezTo>
                    <a:pt x="0" y="0"/>
                    <a:pt x="1" y="0"/>
                    <a:pt x="1" y="1"/>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26" name="Freihandform 1973">
              <a:extLst>
                <a:ext uri="{FF2B5EF4-FFF2-40B4-BE49-F238E27FC236}">
                  <a16:creationId xmlns:a16="http://schemas.microsoft.com/office/drawing/2014/main" id="{913C8856-0C1E-4E26-A68D-620C233CD9DA}"/>
                </a:ext>
              </a:extLst>
            </p:cNvPr>
            <p:cNvSpPr>
              <a:spLocks/>
            </p:cNvSpPr>
            <p:nvPr/>
          </p:nvSpPr>
          <p:spPr bwMode="gray">
            <a:xfrm>
              <a:off x="-8954584" y="2128208"/>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27" name="Freihandform 1974">
              <a:extLst>
                <a:ext uri="{FF2B5EF4-FFF2-40B4-BE49-F238E27FC236}">
                  <a16:creationId xmlns:a16="http://schemas.microsoft.com/office/drawing/2014/main" id="{DE619885-0917-443D-AB71-70B5EE537613}"/>
                </a:ext>
              </a:extLst>
            </p:cNvPr>
            <p:cNvSpPr>
              <a:spLocks/>
            </p:cNvSpPr>
            <p:nvPr/>
          </p:nvSpPr>
          <p:spPr bwMode="gray">
            <a:xfrm>
              <a:off x="-9461766" y="1653417"/>
              <a:ext cx="6891" cy="6901"/>
            </a:xfrm>
            <a:custGeom>
              <a:avLst/>
              <a:gdLst>
                <a:gd name="T0" fmla="*/ 0 w 3"/>
                <a:gd name="T1" fmla="*/ 4 h 4"/>
                <a:gd name="T2" fmla="*/ 0 w 3"/>
                <a:gd name="T3" fmla="*/ 5 h 4"/>
                <a:gd name="T4" fmla="*/ 5 w 3"/>
                <a:gd name="T5" fmla="*/ 0 h 4"/>
                <a:gd name="T6" fmla="*/ 0 w 3"/>
                <a:gd name="T7" fmla="*/ 4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 h="4">
                  <a:moveTo>
                    <a:pt x="0" y="3"/>
                  </a:moveTo>
                  <a:cubicBezTo>
                    <a:pt x="0" y="3"/>
                    <a:pt x="0" y="4"/>
                    <a:pt x="0" y="4"/>
                  </a:cubicBezTo>
                  <a:cubicBezTo>
                    <a:pt x="1" y="3"/>
                    <a:pt x="2" y="2"/>
                    <a:pt x="3" y="0"/>
                  </a:cubicBezTo>
                  <a:cubicBezTo>
                    <a:pt x="2" y="1"/>
                    <a:pt x="1" y="2"/>
                    <a:pt x="0" y="3"/>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28" name="Freihandform 1975">
              <a:extLst>
                <a:ext uri="{FF2B5EF4-FFF2-40B4-BE49-F238E27FC236}">
                  <a16:creationId xmlns:a16="http://schemas.microsoft.com/office/drawing/2014/main" id="{AC859D47-CE8C-4895-A2E2-8BEE180E9C9B}"/>
                </a:ext>
              </a:extLst>
            </p:cNvPr>
            <p:cNvSpPr>
              <a:spLocks/>
            </p:cNvSpPr>
            <p:nvPr/>
          </p:nvSpPr>
          <p:spPr bwMode="gray">
            <a:xfrm>
              <a:off x="-9350131" y="1900474"/>
              <a:ext cx="9647" cy="5521"/>
            </a:xfrm>
            <a:custGeom>
              <a:avLst/>
              <a:gdLst>
                <a:gd name="T0" fmla="*/ 7 w 5"/>
                <a:gd name="T1" fmla="*/ 0 h 3"/>
                <a:gd name="T2" fmla="*/ 0 w 5"/>
                <a:gd name="T3" fmla="*/ 3 h 3"/>
                <a:gd name="T4" fmla="*/ 7 w 5"/>
                <a:gd name="T5" fmla="*/ 0 h 3"/>
                <a:gd name="T6" fmla="*/ 0 60000 65536"/>
                <a:gd name="T7" fmla="*/ 0 60000 65536"/>
                <a:gd name="T8" fmla="*/ 0 60000 65536"/>
              </a:gdLst>
              <a:ahLst/>
              <a:cxnLst>
                <a:cxn ang="T6">
                  <a:pos x="T0" y="T1"/>
                </a:cxn>
                <a:cxn ang="T7">
                  <a:pos x="T2" y="T3"/>
                </a:cxn>
                <a:cxn ang="T8">
                  <a:pos x="T4" y="T5"/>
                </a:cxn>
              </a:cxnLst>
              <a:rect l="0" t="0" r="r" b="b"/>
              <a:pathLst>
                <a:path w="5" h="3">
                  <a:moveTo>
                    <a:pt x="5" y="0"/>
                  </a:moveTo>
                  <a:cubicBezTo>
                    <a:pt x="5" y="2"/>
                    <a:pt x="3" y="2"/>
                    <a:pt x="0" y="2"/>
                  </a:cubicBezTo>
                  <a:cubicBezTo>
                    <a:pt x="3" y="3"/>
                    <a:pt x="5" y="3"/>
                    <a:pt x="5"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29" name="Freihandform 1976">
              <a:extLst>
                <a:ext uri="{FF2B5EF4-FFF2-40B4-BE49-F238E27FC236}">
                  <a16:creationId xmlns:a16="http://schemas.microsoft.com/office/drawing/2014/main" id="{C8E6A0E0-8AA7-4434-9DD6-240AB5963830}"/>
                </a:ext>
              </a:extLst>
            </p:cNvPr>
            <p:cNvSpPr>
              <a:spLocks/>
            </p:cNvSpPr>
            <p:nvPr/>
          </p:nvSpPr>
          <p:spPr bwMode="gray">
            <a:xfrm>
              <a:off x="-9585805" y="1698964"/>
              <a:ext cx="0" cy="1380"/>
            </a:xfrm>
            <a:custGeom>
              <a:avLst/>
              <a:gdLst>
                <a:gd name="T0" fmla="*/ 0 h 1"/>
                <a:gd name="T1" fmla="*/ 1 h 1"/>
                <a:gd name="T2" fmla="*/ 0 h 1"/>
                <a:gd name="T3" fmla="*/ 0 60000 65536"/>
                <a:gd name="T4" fmla="*/ 0 60000 65536"/>
                <a:gd name="T5" fmla="*/ 0 60000 65536"/>
              </a:gdLst>
              <a:ahLst/>
              <a:cxnLst>
                <a:cxn ang="T3">
                  <a:pos x="0" y="T0"/>
                </a:cxn>
                <a:cxn ang="T4">
                  <a:pos x="0" y="T1"/>
                </a:cxn>
                <a:cxn ang="T5">
                  <a:pos x="0" y="T2"/>
                </a:cxn>
              </a:cxnLst>
              <a:rect l="0" t="0" r="r" b="b"/>
              <a:pathLst>
                <a:path h="1">
                  <a:moveTo>
                    <a:pt x="0" y="0"/>
                  </a:moveTo>
                  <a:cubicBezTo>
                    <a:pt x="0" y="1"/>
                    <a:pt x="0" y="1"/>
                    <a:pt x="0" y="1"/>
                  </a:cubicBezTo>
                  <a:cubicBezTo>
                    <a:pt x="0" y="1"/>
                    <a:pt x="0" y="1"/>
                    <a:pt x="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30" name="Freihandform 1977">
              <a:extLst>
                <a:ext uri="{FF2B5EF4-FFF2-40B4-BE49-F238E27FC236}">
                  <a16:creationId xmlns:a16="http://schemas.microsoft.com/office/drawing/2014/main" id="{8030757F-B6DD-43BC-8BA7-16D3BE6E5622}"/>
                </a:ext>
              </a:extLst>
            </p:cNvPr>
            <p:cNvSpPr>
              <a:spLocks/>
            </p:cNvSpPr>
            <p:nvPr/>
          </p:nvSpPr>
          <p:spPr bwMode="gray">
            <a:xfrm>
              <a:off x="-9421798" y="1710005"/>
              <a:ext cx="23430" cy="24844"/>
            </a:xfrm>
            <a:custGeom>
              <a:avLst/>
              <a:gdLst>
                <a:gd name="T0" fmla="*/ 17 w 12"/>
                <a:gd name="T1" fmla="*/ 18 h 13"/>
                <a:gd name="T2" fmla="*/ 0 w 12"/>
                <a:gd name="T3" fmla="*/ 0 h 13"/>
                <a:gd name="T4" fmla="*/ 17 w 12"/>
                <a:gd name="T5" fmla="*/ 18 h 13"/>
                <a:gd name="T6" fmla="*/ 0 60000 65536"/>
                <a:gd name="T7" fmla="*/ 0 60000 65536"/>
                <a:gd name="T8" fmla="*/ 0 60000 65536"/>
              </a:gdLst>
              <a:ahLst/>
              <a:cxnLst>
                <a:cxn ang="T6">
                  <a:pos x="T0" y="T1"/>
                </a:cxn>
                <a:cxn ang="T7">
                  <a:pos x="T2" y="T3"/>
                </a:cxn>
                <a:cxn ang="T8">
                  <a:pos x="T4" y="T5"/>
                </a:cxn>
              </a:cxnLst>
              <a:rect l="0" t="0" r="r" b="b"/>
              <a:pathLst>
                <a:path w="12" h="13">
                  <a:moveTo>
                    <a:pt x="12" y="13"/>
                  </a:moveTo>
                  <a:cubicBezTo>
                    <a:pt x="9" y="12"/>
                    <a:pt x="5" y="5"/>
                    <a:pt x="0" y="0"/>
                  </a:cubicBezTo>
                  <a:cubicBezTo>
                    <a:pt x="1" y="5"/>
                    <a:pt x="5" y="10"/>
                    <a:pt x="12" y="13"/>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31" name="Freihandform 1978">
              <a:extLst>
                <a:ext uri="{FF2B5EF4-FFF2-40B4-BE49-F238E27FC236}">
                  <a16:creationId xmlns:a16="http://schemas.microsoft.com/office/drawing/2014/main" id="{CB471D1F-E461-4246-84F4-40B0A68860B3}"/>
                </a:ext>
              </a:extLst>
            </p:cNvPr>
            <p:cNvSpPr>
              <a:spLocks/>
            </p:cNvSpPr>
            <p:nvPr/>
          </p:nvSpPr>
          <p:spPr bwMode="gray">
            <a:xfrm>
              <a:off x="-9468657" y="1785917"/>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32" name="Freihandform 1979">
              <a:extLst>
                <a:ext uri="{FF2B5EF4-FFF2-40B4-BE49-F238E27FC236}">
                  <a16:creationId xmlns:a16="http://schemas.microsoft.com/office/drawing/2014/main" id="{B4A46AD6-FD8F-4BD8-A9A0-2A3ABE1EF95B}"/>
                </a:ext>
              </a:extLst>
            </p:cNvPr>
            <p:cNvSpPr>
              <a:spLocks/>
            </p:cNvSpPr>
            <p:nvPr/>
          </p:nvSpPr>
          <p:spPr bwMode="gray">
            <a:xfrm>
              <a:off x="-9521029" y="1796959"/>
              <a:ext cx="6891" cy="4141"/>
            </a:xfrm>
            <a:custGeom>
              <a:avLst/>
              <a:gdLst>
                <a:gd name="T0" fmla="*/ 0 w 4"/>
                <a:gd name="T1" fmla="*/ 3 h 2"/>
                <a:gd name="T2" fmla="*/ 5 w 4"/>
                <a:gd name="T3" fmla="*/ 2 h 2"/>
                <a:gd name="T4" fmla="*/ 0 w 4"/>
                <a:gd name="T5" fmla="*/ 3 h 2"/>
                <a:gd name="T6" fmla="*/ 0 60000 65536"/>
                <a:gd name="T7" fmla="*/ 0 60000 65536"/>
                <a:gd name="T8" fmla="*/ 0 60000 65536"/>
              </a:gdLst>
              <a:ahLst/>
              <a:cxnLst>
                <a:cxn ang="T6">
                  <a:pos x="T0" y="T1"/>
                </a:cxn>
                <a:cxn ang="T7">
                  <a:pos x="T2" y="T3"/>
                </a:cxn>
                <a:cxn ang="T8">
                  <a:pos x="T4" y="T5"/>
                </a:cxn>
              </a:cxnLst>
              <a:rect l="0" t="0" r="r" b="b"/>
              <a:pathLst>
                <a:path w="4" h="2">
                  <a:moveTo>
                    <a:pt x="0" y="2"/>
                  </a:moveTo>
                  <a:cubicBezTo>
                    <a:pt x="1" y="2"/>
                    <a:pt x="2" y="1"/>
                    <a:pt x="4" y="1"/>
                  </a:cubicBezTo>
                  <a:cubicBezTo>
                    <a:pt x="2" y="0"/>
                    <a:pt x="1" y="1"/>
                    <a:pt x="0" y="2"/>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33" name="Freihandform 1980">
              <a:extLst>
                <a:ext uri="{FF2B5EF4-FFF2-40B4-BE49-F238E27FC236}">
                  <a16:creationId xmlns:a16="http://schemas.microsoft.com/office/drawing/2014/main" id="{DA24B309-F84F-434F-96F1-2269B3052D01}"/>
                </a:ext>
              </a:extLst>
            </p:cNvPr>
            <p:cNvSpPr>
              <a:spLocks/>
            </p:cNvSpPr>
            <p:nvPr/>
          </p:nvSpPr>
          <p:spPr bwMode="gray">
            <a:xfrm>
              <a:off x="-9500356" y="1715526"/>
              <a:ext cx="16539" cy="12422"/>
            </a:xfrm>
            <a:custGeom>
              <a:avLst/>
              <a:gdLst>
                <a:gd name="T0" fmla="*/ 9 w 9"/>
                <a:gd name="T1" fmla="*/ 2 h 6"/>
                <a:gd name="T2" fmla="*/ 7 w 9"/>
                <a:gd name="T3" fmla="*/ 0 h 6"/>
                <a:gd name="T4" fmla="*/ 0 w 9"/>
                <a:gd name="T5" fmla="*/ 9 h 6"/>
                <a:gd name="T6" fmla="*/ 9 w 9"/>
                <a:gd name="T7" fmla="*/ 2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 h="6">
                  <a:moveTo>
                    <a:pt x="7" y="1"/>
                  </a:moveTo>
                  <a:cubicBezTo>
                    <a:pt x="6" y="1"/>
                    <a:pt x="6" y="0"/>
                    <a:pt x="5" y="0"/>
                  </a:cubicBezTo>
                  <a:cubicBezTo>
                    <a:pt x="3" y="2"/>
                    <a:pt x="2" y="4"/>
                    <a:pt x="0" y="6"/>
                  </a:cubicBezTo>
                  <a:cubicBezTo>
                    <a:pt x="3" y="5"/>
                    <a:pt x="9" y="5"/>
                    <a:pt x="7" y="1"/>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34" name="Freihandform 1981">
              <a:extLst>
                <a:ext uri="{FF2B5EF4-FFF2-40B4-BE49-F238E27FC236}">
                  <a16:creationId xmlns:a16="http://schemas.microsoft.com/office/drawing/2014/main" id="{B72BDFE4-15F2-495F-B23B-B331A0A3FC3A}"/>
                </a:ext>
              </a:extLst>
            </p:cNvPr>
            <p:cNvSpPr>
              <a:spLocks/>
            </p:cNvSpPr>
            <p:nvPr/>
          </p:nvSpPr>
          <p:spPr bwMode="gray">
            <a:xfrm>
              <a:off x="-9344618" y="1910136"/>
              <a:ext cx="6891" cy="1380"/>
            </a:xfrm>
            <a:custGeom>
              <a:avLst/>
              <a:gdLst>
                <a:gd name="T0" fmla="*/ 2 w 3"/>
                <a:gd name="T1" fmla="*/ 1 h 1"/>
                <a:gd name="T2" fmla="*/ 5 w 3"/>
                <a:gd name="T3" fmla="*/ 0 h 1"/>
                <a:gd name="T4" fmla="*/ 2 w 3"/>
                <a:gd name="T5" fmla="*/ 1 h 1"/>
                <a:gd name="T6" fmla="*/ 0 60000 65536"/>
                <a:gd name="T7" fmla="*/ 0 60000 65536"/>
                <a:gd name="T8" fmla="*/ 0 60000 65536"/>
              </a:gdLst>
              <a:ahLst/>
              <a:cxnLst>
                <a:cxn ang="T6">
                  <a:pos x="T0" y="T1"/>
                </a:cxn>
                <a:cxn ang="T7">
                  <a:pos x="T2" y="T3"/>
                </a:cxn>
                <a:cxn ang="T8">
                  <a:pos x="T4" y="T5"/>
                </a:cxn>
              </a:cxnLst>
              <a:rect l="0" t="0" r="r" b="b"/>
              <a:pathLst>
                <a:path w="3" h="1">
                  <a:moveTo>
                    <a:pt x="1" y="1"/>
                  </a:moveTo>
                  <a:cubicBezTo>
                    <a:pt x="2" y="0"/>
                    <a:pt x="2" y="0"/>
                    <a:pt x="3" y="0"/>
                  </a:cubicBezTo>
                  <a:cubicBezTo>
                    <a:pt x="1" y="0"/>
                    <a:pt x="0" y="0"/>
                    <a:pt x="1" y="1"/>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35" name="Freihandform 1982">
              <a:extLst>
                <a:ext uri="{FF2B5EF4-FFF2-40B4-BE49-F238E27FC236}">
                  <a16:creationId xmlns:a16="http://schemas.microsoft.com/office/drawing/2014/main" id="{1EB05C47-CA7D-4586-86B6-584F3656806B}"/>
                </a:ext>
              </a:extLst>
            </p:cNvPr>
            <p:cNvSpPr>
              <a:spLocks/>
            </p:cNvSpPr>
            <p:nvPr/>
          </p:nvSpPr>
          <p:spPr bwMode="gray">
            <a:xfrm>
              <a:off x="-9839397" y="1387037"/>
              <a:ext cx="30321" cy="12422"/>
            </a:xfrm>
            <a:custGeom>
              <a:avLst/>
              <a:gdLst>
                <a:gd name="T0" fmla="*/ 14 w 16"/>
                <a:gd name="T1" fmla="*/ 6 h 6"/>
                <a:gd name="T2" fmla="*/ 6 w 16"/>
                <a:gd name="T3" fmla="*/ 0 h 6"/>
                <a:gd name="T4" fmla="*/ 14 w 16"/>
                <a:gd name="T5" fmla="*/ 6 h 6"/>
                <a:gd name="T6" fmla="*/ 22 w 16"/>
                <a:gd name="T7" fmla="*/ 6 h 6"/>
                <a:gd name="T8" fmla="*/ 15 w 16"/>
                <a:gd name="T9" fmla="*/ 2 h 6"/>
                <a:gd name="T10" fmla="*/ 14 w 16"/>
                <a:gd name="T11" fmla="*/ 6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 h="6">
                  <a:moveTo>
                    <a:pt x="10" y="4"/>
                  </a:moveTo>
                  <a:cubicBezTo>
                    <a:pt x="9" y="1"/>
                    <a:pt x="7" y="0"/>
                    <a:pt x="4" y="0"/>
                  </a:cubicBezTo>
                  <a:cubicBezTo>
                    <a:pt x="0" y="6"/>
                    <a:pt x="9" y="4"/>
                    <a:pt x="10" y="4"/>
                  </a:cubicBezTo>
                  <a:cubicBezTo>
                    <a:pt x="12" y="6"/>
                    <a:pt x="15" y="6"/>
                    <a:pt x="16" y="4"/>
                  </a:cubicBezTo>
                  <a:cubicBezTo>
                    <a:pt x="14" y="3"/>
                    <a:pt x="13" y="2"/>
                    <a:pt x="11" y="1"/>
                  </a:cubicBezTo>
                  <a:cubicBezTo>
                    <a:pt x="10" y="1"/>
                    <a:pt x="10" y="2"/>
                    <a:pt x="10" y="4"/>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36" name="Freihandform 1983">
              <a:extLst>
                <a:ext uri="{FF2B5EF4-FFF2-40B4-BE49-F238E27FC236}">
                  <a16:creationId xmlns:a16="http://schemas.microsoft.com/office/drawing/2014/main" id="{2D147857-4994-46CE-B341-B981CCC6DFCA}"/>
                </a:ext>
              </a:extLst>
            </p:cNvPr>
            <p:cNvSpPr>
              <a:spLocks/>
            </p:cNvSpPr>
            <p:nvPr/>
          </p:nvSpPr>
          <p:spPr bwMode="gray">
            <a:xfrm>
              <a:off x="-9818723" y="1387037"/>
              <a:ext cx="9647" cy="8281"/>
            </a:xfrm>
            <a:custGeom>
              <a:avLst/>
              <a:gdLst>
                <a:gd name="T0" fmla="*/ 6 w 5"/>
                <a:gd name="T1" fmla="*/ 0 h 4"/>
                <a:gd name="T2" fmla="*/ 0 w 5"/>
                <a:gd name="T3" fmla="*/ 2 h 4"/>
                <a:gd name="T4" fmla="*/ 7 w 5"/>
                <a:gd name="T5" fmla="*/ 6 h 4"/>
                <a:gd name="T6" fmla="*/ 6 w 5"/>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4">
                  <a:moveTo>
                    <a:pt x="4" y="0"/>
                  </a:moveTo>
                  <a:cubicBezTo>
                    <a:pt x="3" y="0"/>
                    <a:pt x="1" y="0"/>
                    <a:pt x="0" y="1"/>
                  </a:cubicBezTo>
                  <a:cubicBezTo>
                    <a:pt x="2" y="2"/>
                    <a:pt x="3" y="3"/>
                    <a:pt x="5" y="4"/>
                  </a:cubicBezTo>
                  <a:cubicBezTo>
                    <a:pt x="5" y="3"/>
                    <a:pt x="5" y="1"/>
                    <a:pt x="4"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37" name="Freihandform 1984">
              <a:extLst>
                <a:ext uri="{FF2B5EF4-FFF2-40B4-BE49-F238E27FC236}">
                  <a16:creationId xmlns:a16="http://schemas.microsoft.com/office/drawing/2014/main" id="{FE8B84FD-3BAE-48E5-8FDD-473BDC072EE1}"/>
                </a:ext>
              </a:extLst>
            </p:cNvPr>
            <p:cNvSpPr>
              <a:spLocks/>
            </p:cNvSpPr>
            <p:nvPr/>
          </p:nvSpPr>
          <p:spPr bwMode="gray">
            <a:xfrm>
              <a:off x="-9820102" y="1406360"/>
              <a:ext cx="24808" cy="15182"/>
            </a:xfrm>
            <a:custGeom>
              <a:avLst/>
              <a:gdLst>
                <a:gd name="T0" fmla="*/ 10 w 13"/>
                <a:gd name="T1" fmla="*/ 0 h 8"/>
                <a:gd name="T2" fmla="*/ 17 w 13"/>
                <a:gd name="T3" fmla="*/ 11 h 8"/>
                <a:gd name="T4" fmla="*/ 17 w 13"/>
                <a:gd name="T5" fmla="*/ 4 h 8"/>
                <a:gd name="T6" fmla="*/ 12 w 13"/>
                <a:gd name="T7" fmla="*/ 1 h 8"/>
                <a:gd name="T8" fmla="*/ 10 w 13"/>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8">
                  <a:moveTo>
                    <a:pt x="7" y="0"/>
                  </a:moveTo>
                  <a:cubicBezTo>
                    <a:pt x="0" y="1"/>
                    <a:pt x="12" y="8"/>
                    <a:pt x="12" y="8"/>
                  </a:cubicBezTo>
                  <a:cubicBezTo>
                    <a:pt x="13" y="6"/>
                    <a:pt x="13" y="4"/>
                    <a:pt x="12" y="3"/>
                  </a:cubicBezTo>
                  <a:cubicBezTo>
                    <a:pt x="11" y="2"/>
                    <a:pt x="10" y="1"/>
                    <a:pt x="9" y="1"/>
                  </a:cubicBezTo>
                  <a:cubicBezTo>
                    <a:pt x="8" y="0"/>
                    <a:pt x="8" y="0"/>
                    <a:pt x="7"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38" name="Freihandform 1985">
              <a:extLst>
                <a:ext uri="{FF2B5EF4-FFF2-40B4-BE49-F238E27FC236}">
                  <a16:creationId xmlns:a16="http://schemas.microsoft.com/office/drawing/2014/main" id="{D6E23CAE-27CD-4BFE-869C-35F6DC343608}"/>
                </a:ext>
              </a:extLst>
            </p:cNvPr>
            <p:cNvSpPr>
              <a:spLocks/>
            </p:cNvSpPr>
            <p:nvPr/>
          </p:nvSpPr>
          <p:spPr bwMode="gray">
            <a:xfrm>
              <a:off x="-9803563" y="1407740"/>
              <a:ext cx="6891" cy="4141"/>
            </a:xfrm>
            <a:custGeom>
              <a:avLst/>
              <a:gdLst>
                <a:gd name="T0" fmla="*/ 0 w 3"/>
                <a:gd name="T1" fmla="*/ 0 h 2"/>
                <a:gd name="T2" fmla="*/ 5 w 3"/>
                <a:gd name="T3" fmla="*/ 3 h 2"/>
                <a:gd name="T4" fmla="*/ 0 w 3"/>
                <a:gd name="T5" fmla="*/ 0 h 2"/>
                <a:gd name="T6" fmla="*/ 0 60000 65536"/>
                <a:gd name="T7" fmla="*/ 0 60000 65536"/>
                <a:gd name="T8" fmla="*/ 0 60000 65536"/>
              </a:gdLst>
              <a:ahLst/>
              <a:cxnLst>
                <a:cxn ang="T6">
                  <a:pos x="T0" y="T1"/>
                </a:cxn>
                <a:cxn ang="T7">
                  <a:pos x="T2" y="T3"/>
                </a:cxn>
                <a:cxn ang="T8">
                  <a:pos x="T4" y="T5"/>
                </a:cxn>
              </a:cxnLst>
              <a:rect l="0" t="0" r="r" b="b"/>
              <a:pathLst>
                <a:path w="3" h="2">
                  <a:moveTo>
                    <a:pt x="0" y="0"/>
                  </a:moveTo>
                  <a:cubicBezTo>
                    <a:pt x="1" y="0"/>
                    <a:pt x="2" y="1"/>
                    <a:pt x="3" y="2"/>
                  </a:cubicBezTo>
                  <a:cubicBezTo>
                    <a:pt x="3" y="1"/>
                    <a:pt x="1" y="0"/>
                    <a:pt x="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39" name="Freihandform 1986">
              <a:extLst>
                <a:ext uri="{FF2B5EF4-FFF2-40B4-BE49-F238E27FC236}">
                  <a16:creationId xmlns:a16="http://schemas.microsoft.com/office/drawing/2014/main" id="{C38D5950-8488-43F1-9F3B-49BAB9AB6302}"/>
                </a:ext>
              </a:extLst>
            </p:cNvPr>
            <p:cNvSpPr>
              <a:spLocks/>
            </p:cNvSpPr>
            <p:nvPr/>
          </p:nvSpPr>
          <p:spPr bwMode="gray">
            <a:xfrm>
              <a:off x="-9815967" y="1422922"/>
              <a:ext cx="22051" cy="17943"/>
            </a:xfrm>
            <a:custGeom>
              <a:avLst/>
              <a:gdLst>
                <a:gd name="T0" fmla="*/ 13 w 12"/>
                <a:gd name="T1" fmla="*/ 12 h 9"/>
                <a:gd name="T2" fmla="*/ 11 w 12"/>
                <a:gd name="T3" fmla="*/ 0 h 9"/>
                <a:gd name="T4" fmla="*/ 13 w 12"/>
                <a:gd name="T5" fmla="*/ 12 h 9"/>
                <a:gd name="T6" fmla="*/ 0 60000 65536"/>
                <a:gd name="T7" fmla="*/ 0 60000 65536"/>
                <a:gd name="T8" fmla="*/ 0 60000 65536"/>
              </a:gdLst>
              <a:ahLst/>
              <a:cxnLst>
                <a:cxn ang="T6">
                  <a:pos x="T0" y="T1"/>
                </a:cxn>
                <a:cxn ang="T7">
                  <a:pos x="T2" y="T3"/>
                </a:cxn>
                <a:cxn ang="T8">
                  <a:pos x="T4" y="T5"/>
                </a:cxn>
              </a:cxnLst>
              <a:rect l="0" t="0" r="r" b="b"/>
              <a:pathLst>
                <a:path w="12" h="9">
                  <a:moveTo>
                    <a:pt x="10" y="8"/>
                  </a:moveTo>
                  <a:cubicBezTo>
                    <a:pt x="12" y="4"/>
                    <a:pt x="11" y="2"/>
                    <a:pt x="8" y="0"/>
                  </a:cubicBezTo>
                  <a:cubicBezTo>
                    <a:pt x="0" y="0"/>
                    <a:pt x="10" y="9"/>
                    <a:pt x="10" y="8"/>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40" name="Freihandform 1987">
              <a:extLst>
                <a:ext uri="{FF2B5EF4-FFF2-40B4-BE49-F238E27FC236}">
                  <a16:creationId xmlns:a16="http://schemas.microsoft.com/office/drawing/2014/main" id="{C642018D-AB06-4D4E-AC07-90486A3CC6FB}"/>
                </a:ext>
              </a:extLst>
            </p:cNvPr>
            <p:cNvSpPr>
              <a:spLocks/>
            </p:cNvSpPr>
            <p:nvPr/>
          </p:nvSpPr>
          <p:spPr bwMode="gray">
            <a:xfrm>
              <a:off x="-9806320" y="1442245"/>
              <a:ext cx="114392" cy="114557"/>
            </a:xfrm>
            <a:custGeom>
              <a:avLst/>
              <a:gdLst>
                <a:gd name="T0" fmla="*/ 23 w 61"/>
                <a:gd name="T1" fmla="*/ 47 h 60"/>
                <a:gd name="T2" fmla="*/ 29 w 61"/>
                <a:gd name="T3" fmla="*/ 47 h 60"/>
                <a:gd name="T4" fmla="*/ 27 w 61"/>
                <a:gd name="T5" fmla="*/ 51 h 60"/>
                <a:gd name="T6" fmla="*/ 60 w 61"/>
                <a:gd name="T7" fmla="*/ 82 h 60"/>
                <a:gd name="T8" fmla="*/ 44 w 61"/>
                <a:gd name="T9" fmla="*/ 40 h 60"/>
                <a:gd name="T10" fmla="*/ 1 w 61"/>
                <a:gd name="T11" fmla="*/ 6 h 60"/>
                <a:gd name="T12" fmla="*/ 0 w 61"/>
                <a:gd name="T13" fmla="*/ 11 h 60"/>
                <a:gd name="T14" fmla="*/ 23 w 61"/>
                <a:gd name="T15" fmla="*/ 47 h 6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1" h="60">
                  <a:moveTo>
                    <a:pt x="17" y="34"/>
                  </a:moveTo>
                  <a:cubicBezTo>
                    <a:pt x="18" y="34"/>
                    <a:pt x="19" y="33"/>
                    <a:pt x="21" y="34"/>
                  </a:cubicBezTo>
                  <a:cubicBezTo>
                    <a:pt x="23" y="35"/>
                    <a:pt x="22" y="37"/>
                    <a:pt x="20" y="37"/>
                  </a:cubicBezTo>
                  <a:cubicBezTo>
                    <a:pt x="29" y="49"/>
                    <a:pt x="39" y="60"/>
                    <a:pt x="44" y="59"/>
                  </a:cubicBezTo>
                  <a:cubicBezTo>
                    <a:pt x="61" y="53"/>
                    <a:pt x="35" y="31"/>
                    <a:pt x="32" y="29"/>
                  </a:cubicBezTo>
                  <a:cubicBezTo>
                    <a:pt x="26" y="23"/>
                    <a:pt x="11" y="0"/>
                    <a:pt x="1" y="4"/>
                  </a:cubicBezTo>
                  <a:cubicBezTo>
                    <a:pt x="0" y="6"/>
                    <a:pt x="0" y="7"/>
                    <a:pt x="0" y="8"/>
                  </a:cubicBezTo>
                  <a:cubicBezTo>
                    <a:pt x="2" y="13"/>
                    <a:pt x="9" y="23"/>
                    <a:pt x="17" y="34"/>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41" name="Freihandform 1988">
              <a:extLst>
                <a:ext uri="{FF2B5EF4-FFF2-40B4-BE49-F238E27FC236}">
                  <a16:creationId xmlns:a16="http://schemas.microsoft.com/office/drawing/2014/main" id="{18E27DDC-E496-4FB3-BF0A-D0735D2BD0EE}"/>
                </a:ext>
              </a:extLst>
            </p:cNvPr>
            <p:cNvSpPr>
              <a:spLocks/>
            </p:cNvSpPr>
            <p:nvPr/>
          </p:nvSpPr>
          <p:spPr bwMode="gray">
            <a:xfrm>
              <a:off x="-9809076" y="1450526"/>
              <a:ext cx="4135" cy="6901"/>
            </a:xfrm>
            <a:custGeom>
              <a:avLst/>
              <a:gdLst>
                <a:gd name="T0" fmla="*/ 2 w 2"/>
                <a:gd name="T1" fmla="*/ 5 h 4"/>
                <a:gd name="T2" fmla="*/ 3 w 2"/>
                <a:gd name="T3" fmla="*/ 0 h 4"/>
                <a:gd name="T4" fmla="*/ 0 w 2"/>
                <a:gd name="T5" fmla="*/ 1 h 4"/>
                <a:gd name="T6" fmla="*/ 2 w 2"/>
                <a:gd name="T7" fmla="*/ 5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4">
                  <a:moveTo>
                    <a:pt x="1" y="4"/>
                  </a:moveTo>
                  <a:cubicBezTo>
                    <a:pt x="1" y="3"/>
                    <a:pt x="1" y="2"/>
                    <a:pt x="2" y="0"/>
                  </a:cubicBezTo>
                  <a:cubicBezTo>
                    <a:pt x="1" y="1"/>
                    <a:pt x="1" y="1"/>
                    <a:pt x="0" y="1"/>
                  </a:cubicBezTo>
                  <a:cubicBezTo>
                    <a:pt x="0" y="1"/>
                    <a:pt x="0" y="2"/>
                    <a:pt x="1" y="4"/>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42" name="Freihandform 1989">
              <a:extLst>
                <a:ext uri="{FF2B5EF4-FFF2-40B4-BE49-F238E27FC236}">
                  <a16:creationId xmlns:a16="http://schemas.microsoft.com/office/drawing/2014/main" id="{E08053DA-C663-402E-A83D-E9B1CDAE6DE8}"/>
                </a:ext>
              </a:extLst>
            </p:cNvPr>
            <p:cNvSpPr>
              <a:spLocks/>
            </p:cNvSpPr>
            <p:nvPr/>
          </p:nvSpPr>
          <p:spPr bwMode="gray">
            <a:xfrm>
              <a:off x="-9842153" y="1468469"/>
              <a:ext cx="52372" cy="34505"/>
            </a:xfrm>
            <a:custGeom>
              <a:avLst/>
              <a:gdLst>
                <a:gd name="T0" fmla="*/ 19 w 28"/>
                <a:gd name="T1" fmla="*/ 4 h 18"/>
                <a:gd name="T2" fmla="*/ 38 w 28"/>
                <a:gd name="T3" fmla="*/ 24 h 18"/>
                <a:gd name="T4" fmla="*/ 19 w 28"/>
                <a:gd name="T5" fmla="*/ 4 h 18"/>
                <a:gd name="T6" fmla="*/ 0 60000 65536"/>
                <a:gd name="T7" fmla="*/ 0 60000 65536"/>
                <a:gd name="T8" fmla="*/ 0 60000 65536"/>
              </a:gdLst>
              <a:ahLst/>
              <a:cxnLst>
                <a:cxn ang="T6">
                  <a:pos x="T0" y="T1"/>
                </a:cxn>
                <a:cxn ang="T7">
                  <a:pos x="T2" y="T3"/>
                </a:cxn>
                <a:cxn ang="T8">
                  <a:pos x="T4" y="T5"/>
                </a:cxn>
              </a:cxnLst>
              <a:rect l="0" t="0" r="r" b="b"/>
              <a:pathLst>
                <a:path w="28" h="18">
                  <a:moveTo>
                    <a:pt x="14" y="3"/>
                  </a:moveTo>
                  <a:cubicBezTo>
                    <a:pt x="0" y="10"/>
                    <a:pt x="21" y="18"/>
                    <a:pt x="28" y="17"/>
                  </a:cubicBezTo>
                  <a:cubicBezTo>
                    <a:pt x="25" y="5"/>
                    <a:pt x="20" y="0"/>
                    <a:pt x="14" y="3"/>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43" name="Freihandform 1990">
              <a:extLst>
                <a:ext uri="{FF2B5EF4-FFF2-40B4-BE49-F238E27FC236}">
                  <a16:creationId xmlns:a16="http://schemas.microsoft.com/office/drawing/2014/main" id="{D94B9715-FDE5-40D7-BE13-937846DE9465}"/>
                </a:ext>
              </a:extLst>
            </p:cNvPr>
            <p:cNvSpPr>
              <a:spLocks/>
            </p:cNvSpPr>
            <p:nvPr/>
          </p:nvSpPr>
          <p:spPr bwMode="gray">
            <a:xfrm>
              <a:off x="-9826993" y="1465709"/>
              <a:ext cx="0" cy="1380"/>
            </a:xfrm>
            <a:custGeom>
              <a:avLst/>
              <a:gdLst>
                <a:gd name="T0" fmla="*/ 0 h 1"/>
                <a:gd name="T1" fmla="*/ 1 h 1"/>
                <a:gd name="T2" fmla="*/ 0 h 1"/>
                <a:gd name="T3" fmla="*/ 0 60000 65536"/>
                <a:gd name="T4" fmla="*/ 0 60000 65536"/>
                <a:gd name="T5" fmla="*/ 0 60000 65536"/>
              </a:gdLst>
              <a:ahLst/>
              <a:cxnLst>
                <a:cxn ang="T3">
                  <a:pos x="0" y="T0"/>
                </a:cxn>
                <a:cxn ang="T4">
                  <a:pos x="0" y="T1"/>
                </a:cxn>
                <a:cxn ang="T5">
                  <a:pos x="0" y="T2"/>
                </a:cxn>
              </a:cxnLst>
              <a:rect l="0" t="0" r="r" b="b"/>
              <a:pathLst>
                <a:path h="1">
                  <a:moveTo>
                    <a:pt x="0" y="0"/>
                  </a:moveTo>
                  <a:cubicBezTo>
                    <a:pt x="0" y="1"/>
                    <a:pt x="0" y="1"/>
                    <a:pt x="0" y="1"/>
                  </a:cubicBezTo>
                  <a:cubicBezTo>
                    <a:pt x="0" y="1"/>
                    <a:pt x="0" y="1"/>
                    <a:pt x="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44" name="Freihandform 1991">
              <a:extLst>
                <a:ext uri="{FF2B5EF4-FFF2-40B4-BE49-F238E27FC236}">
                  <a16:creationId xmlns:a16="http://schemas.microsoft.com/office/drawing/2014/main" id="{39B93CCD-903A-4F0D-B765-7047DA373B7B}"/>
                </a:ext>
              </a:extLst>
            </p:cNvPr>
            <p:cNvSpPr>
              <a:spLocks/>
            </p:cNvSpPr>
            <p:nvPr/>
          </p:nvSpPr>
          <p:spPr bwMode="gray">
            <a:xfrm>
              <a:off x="-9836640" y="1467089"/>
              <a:ext cx="9647" cy="1380"/>
            </a:xfrm>
            <a:custGeom>
              <a:avLst/>
              <a:gdLst>
                <a:gd name="T0" fmla="*/ 7 w 5"/>
                <a:gd name="T1" fmla="*/ 0 h 1"/>
                <a:gd name="T2" fmla="*/ 6 w 5"/>
                <a:gd name="T3" fmla="*/ 0 h 1"/>
                <a:gd name="T4" fmla="*/ 7 w 5"/>
                <a:gd name="T5" fmla="*/ 0 h 1"/>
                <a:gd name="T6" fmla="*/ 0 60000 65536"/>
                <a:gd name="T7" fmla="*/ 0 60000 65536"/>
                <a:gd name="T8" fmla="*/ 0 60000 65536"/>
              </a:gdLst>
              <a:ahLst/>
              <a:cxnLst>
                <a:cxn ang="T6">
                  <a:pos x="T0" y="T1"/>
                </a:cxn>
                <a:cxn ang="T7">
                  <a:pos x="T2" y="T3"/>
                </a:cxn>
                <a:cxn ang="T8">
                  <a:pos x="T4" y="T5"/>
                </a:cxn>
              </a:cxnLst>
              <a:rect l="0" t="0" r="r" b="b"/>
              <a:pathLst>
                <a:path w="5" h="1">
                  <a:moveTo>
                    <a:pt x="5" y="0"/>
                  </a:moveTo>
                  <a:cubicBezTo>
                    <a:pt x="4" y="0"/>
                    <a:pt x="4" y="0"/>
                    <a:pt x="4" y="0"/>
                  </a:cubicBezTo>
                  <a:cubicBezTo>
                    <a:pt x="0" y="1"/>
                    <a:pt x="3" y="0"/>
                    <a:pt x="5"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45" name="Rechteck 1992">
              <a:extLst>
                <a:ext uri="{FF2B5EF4-FFF2-40B4-BE49-F238E27FC236}">
                  <a16:creationId xmlns:a16="http://schemas.microsoft.com/office/drawing/2014/main" id="{2CF12B4A-2835-4DA4-A309-8F7E93FE302B}"/>
                </a:ext>
              </a:extLst>
            </p:cNvPr>
            <p:cNvSpPr>
              <a:spLocks noChangeArrowheads="1"/>
            </p:cNvSpPr>
            <p:nvPr/>
          </p:nvSpPr>
          <p:spPr bwMode="gray">
            <a:xfrm>
              <a:off x="-9826993" y="1465709"/>
              <a:ext cx="1378" cy="1380"/>
            </a:xfrm>
            <a:prstGeom prst="rect">
              <a:avLst/>
            </a:pr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46" name="Freihandform 1993">
              <a:extLst>
                <a:ext uri="{FF2B5EF4-FFF2-40B4-BE49-F238E27FC236}">
                  <a16:creationId xmlns:a16="http://schemas.microsoft.com/office/drawing/2014/main" id="{B751A59C-270F-4D69-B675-AB0FBE375381}"/>
                </a:ext>
              </a:extLst>
            </p:cNvPr>
            <p:cNvSpPr>
              <a:spLocks/>
            </p:cNvSpPr>
            <p:nvPr/>
          </p:nvSpPr>
          <p:spPr bwMode="gray">
            <a:xfrm>
              <a:off x="-9693306" y="1478130"/>
              <a:ext cx="49616" cy="52448"/>
            </a:xfrm>
            <a:custGeom>
              <a:avLst/>
              <a:gdLst>
                <a:gd name="T0" fmla="*/ 19 w 26"/>
                <a:gd name="T1" fmla="*/ 24 h 27"/>
                <a:gd name="T2" fmla="*/ 32 w 26"/>
                <a:gd name="T3" fmla="*/ 0 h 27"/>
                <a:gd name="T4" fmla="*/ 7 w 26"/>
                <a:gd name="T5" fmla="*/ 38 h 27"/>
                <a:gd name="T6" fmla="*/ 14 w 26"/>
                <a:gd name="T7" fmla="*/ 30 h 27"/>
                <a:gd name="T8" fmla="*/ 18 w 26"/>
                <a:gd name="T9" fmla="*/ 24 h 27"/>
                <a:gd name="T10" fmla="*/ 19 w 26"/>
                <a:gd name="T11" fmla="*/ 24 h 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27">
                  <a:moveTo>
                    <a:pt x="14" y="17"/>
                  </a:moveTo>
                  <a:cubicBezTo>
                    <a:pt x="20" y="9"/>
                    <a:pt x="26" y="0"/>
                    <a:pt x="23" y="0"/>
                  </a:cubicBezTo>
                  <a:cubicBezTo>
                    <a:pt x="7" y="1"/>
                    <a:pt x="0" y="12"/>
                    <a:pt x="5" y="27"/>
                  </a:cubicBezTo>
                  <a:cubicBezTo>
                    <a:pt x="6" y="26"/>
                    <a:pt x="8" y="24"/>
                    <a:pt x="10" y="21"/>
                  </a:cubicBezTo>
                  <a:cubicBezTo>
                    <a:pt x="11" y="19"/>
                    <a:pt x="12" y="17"/>
                    <a:pt x="13" y="17"/>
                  </a:cubicBezTo>
                  <a:cubicBezTo>
                    <a:pt x="13" y="16"/>
                    <a:pt x="13" y="16"/>
                    <a:pt x="14" y="17"/>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47" name="Freihandform 1994">
              <a:extLst>
                <a:ext uri="{FF2B5EF4-FFF2-40B4-BE49-F238E27FC236}">
                  <a16:creationId xmlns:a16="http://schemas.microsoft.com/office/drawing/2014/main" id="{66AD980B-F7FB-440B-BF66-7481E15F110C}"/>
                </a:ext>
              </a:extLst>
            </p:cNvPr>
            <p:cNvSpPr>
              <a:spLocks/>
            </p:cNvSpPr>
            <p:nvPr/>
          </p:nvSpPr>
          <p:spPr bwMode="gray">
            <a:xfrm>
              <a:off x="-9850422" y="1471229"/>
              <a:ext cx="100610" cy="92474"/>
            </a:xfrm>
            <a:custGeom>
              <a:avLst/>
              <a:gdLst>
                <a:gd name="T0" fmla="*/ 65 w 53"/>
                <a:gd name="T1" fmla="*/ 49 h 49"/>
                <a:gd name="T2" fmla="*/ 6 w 53"/>
                <a:gd name="T3" fmla="*/ 18 h 49"/>
                <a:gd name="T4" fmla="*/ 69 w 53"/>
                <a:gd name="T5" fmla="*/ 67 h 49"/>
                <a:gd name="T6" fmla="*/ 65 w 53"/>
                <a:gd name="T7" fmla="*/ 49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3" h="49">
                  <a:moveTo>
                    <a:pt x="47" y="36"/>
                  </a:moveTo>
                  <a:cubicBezTo>
                    <a:pt x="41" y="30"/>
                    <a:pt x="10" y="0"/>
                    <a:pt x="4" y="13"/>
                  </a:cubicBezTo>
                  <a:cubicBezTo>
                    <a:pt x="0" y="22"/>
                    <a:pt x="42" y="44"/>
                    <a:pt x="50" y="49"/>
                  </a:cubicBezTo>
                  <a:cubicBezTo>
                    <a:pt x="53" y="44"/>
                    <a:pt x="52" y="39"/>
                    <a:pt x="47" y="36"/>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48" name="Freihandform 1995">
              <a:extLst>
                <a:ext uri="{FF2B5EF4-FFF2-40B4-BE49-F238E27FC236}">
                  <a16:creationId xmlns:a16="http://schemas.microsoft.com/office/drawing/2014/main" id="{D5107CD5-0454-484A-B0B1-73469F1B2391}"/>
                </a:ext>
              </a:extLst>
            </p:cNvPr>
            <p:cNvSpPr>
              <a:spLocks/>
            </p:cNvSpPr>
            <p:nvPr/>
          </p:nvSpPr>
          <p:spPr bwMode="gray">
            <a:xfrm>
              <a:off x="-9788403" y="1507115"/>
              <a:ext cx="19295" cy="9661"/>
            </a:xfrm>
            <a:custGeom>
              <a:avLst/>
              <a:gdLst>
                <a:gd name="T0" fmla="*/ 4 w 10"/>
                <a:gd name="T1" fmla="*/ 1 h 5"/>
                <a:gd name="T2" fmla="*/ 14 w 10"/>
                <a:gd name="T3" fmla="*/ 4 h 5"/>
                <a:gd name="T4" fmla="*/ 10 w 10"/>
                <a:gd name="T5" fmla="*/ 0 h 5"/>
                <a:gd name="T6" fmla="*/ 4 w 10"/>
                <a:gd name="T7" fmla="*/ 1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5">
                  <a:moveTo>
                    <a:pt x="3" y="1"/>
                  </a:moveTo>
                  <a:cubicBezTo>
                    <a:pt x="0" y="4"/>
                    <a:pt x="6" y="5"/>
                    <a:pt x="10" y="3"/>
                  </a:cubicBezTo>
                  <a:cubicBezTo>
                    <a:pt x="9" y="2"/>
                    <a:pt x="8" y="1"/>
                    <a:pt x="7" y="0"/>
                  </a:cubicBezTo>
                  <a:cubicBezTo>
                    <a:pt x="6" y="0"/>
                    <a:pt x="4" y="1"/>
                    <a:pt x="3" y="1"/>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49" name="Freihandform 1996">
              <a:extLst>
                <a:ext uri="{FF2B5EF4-FFF2-40B4-BE49-F238E27FC236}">
                  <a16:creationId xmlns:a16="http://schemas.microsoft.com/office/drawing/2014/main" id="{D6C67695-5E39-49E8-96E9-F6257620642C}"/>
                </a:ext>
              </a:extLst>
            </p:cNvPr>
            <p:cNvSpPr>
              <a:spLocks/>
            </p:cNvSpPr>
            <p:nvPr/>
          </p:nvSpPr>
          <p:spPr bwMode="gray">
            <a:xfrm>
              <a:off x="-9774621" y="1505735"/>
              <a:ext cx="11026" cy="6901"/>
            </a:xfrm>
            <a:custGeom>
              <a:avLst/>
              <a:gdLst>
                <a:gd name="T0" fmla="*/ 5 w 6"/>
                <a:gd name="T1" fmla="*/ 1 h 4"/>
                <a:gd name="T2" fmla="*/ 0 w 6"/>
                <a:gd name="T3" fmla="*/ 1 h 4"/>
                <a:gd name="T4" fmla="*/ 4 w 6"/>
                <a:gd name="T5" fmla="*/ 5 h 4"/>
                <a:gd name="T6" fmla="*/ 5 w 6"/>
                <a:gd name="T7" fmla="*/ 1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4">
                  <a:moveTo>
                    <a:pt x="4" y="1"/>
                  </a:moveTo>
                  <a:cubicBezTo>
                    <a:pt x="2" y="0"/>
                    <a:pt x="1" y="1"/>
                    <a:pt x="0" y="1"/>
                  </a:cubicBezTo>
                  <a:cubicBezTo>
                    <a:pt x="1" y="2"/>
                    <a:pt x="2" y="3"/>
                    <a:pt x="3" y="4"/>
                  </a:cubicBezTo>
                  <a:cubicBezTo>
                    <a:pt x="5" y="4"/>
                    <a:pt x="6" y="2"/>
                    <a:pt x="4" y="1"/>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50" name="Freihandform 1997">
              <a:extLst>
                <a:ext uri="{FF2B5EF4-FFF2-40B4-BE49-F238E27FC236}">
                  <a16:creationId xmlns:a16="http://schemas.microsoft.com/office/drawing/2014/main" id="{A7EEB476-A24C-41CB-9257-992816117B37}"/>
                </a:ext>
              </a:extLst>
            </p:cNvPr>
            <p:cNvSpPr>
              <a:spLocks/>
            </p:cNvSpPr>
            <p:nvPr/>
          </p:nvSpPr>
          <p:spPr bwMode="gray">
            <a:xfrm>
              <a:off x="-9689171" y="1511255"/>
              <a:ext cx="35834" cy="31745"/>
            </a:xfrm>
            <a:custGeom>
              <a:avLst/>
              <a:gdLst>
                <a:gd name="T0" fmla="*/ 19 w 19"/>
                <a:gd name="T1" fmla="*/ 3 h 17"/>
                <a:gd name="T2" fmla="*/ 16 w 19"/>
                <a:gd name="T3" fmla="*/ 0 h 17"/>
                <a:gd name="T4" fmla="*/ 11 w 19"/>
                <a:gd name="T5" fmla="*/ 5 h 17"/>
                <a:gd name="T6" fmla="*/ 10 w 19"/>
                <a:gd name="T7" fmla="*/ 11 h 17"/>
                <a:gd name="T8" fmla="*/ 23 w 19"/>
                <a:gd name="T9" fmla="*/ 22 h 17"/>
                <a:gd name="T10" fmla="*/ 25 w 19"/>
                <a:gd name="T11" fmla="*/ 12 h 17"/>
                <a:gd name="T12" fmla="*/ 19 w 19"/>
                <a:gd name="T13" fmla="*/ 3 h 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17">
                  <a:moveTo>
                    <a:pt x="14" y="2"/>
                  </a:moveTo>
                  <a:cubicBezTo>
                    <a:pt x="13" y="1"/>
                    <a:pt x="13" y="0"/>
                    <a:pt x="12" y="0"/>
                  </a:cubicBezTo>
                  <a:cubicBezTo>
                    <a:pt x="11" y="1"/>
                    <a:pt x="10" y="3"/>
                    <a:pt x="8" y="4"/>
                  </a:cubicBezTo>
                  <a:cubicBezTo>
                    <a:pt x="8" y="6"/>
                    <a:pt x="7" y="7"/>
                    <a:pt x="7" y="8"/>
                  </a:cubicBezTo>
                  <a:cubicBezTo>
                    <a:pt x="0" y="17"/>
                    <a:pt x="11" y="16"/>
                    <a:pt x="17" y="16"/>
                  </a:cubicBezTo>
                  <a:cubicBezTo>
                    <a:pt x="19" y="14"/>
                    <a:pt x="19" y="12"/>
                    <a:pt x="18" y="9"/>
                  </a:cubicBezTo>
                  <a:cubicBezTo>
                    <a:pt x="16" y="7"/>
                    <a:pt x="14" y="4"/>
                    <a:pt x="14" y="2"/>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51" name="Freihandform 1998">
              <a:extLst>
                <a:ext uri="{FF2B5EF4-FFF2-40B4-BE49-F238E27FC236}">
                  <a16:creationId xmlns:a16="http://schemas.microsoft.com/office/drawing/2014/main" id="{B30B10B2-EE9C-4165-803D-0391458CD14E}"/>
                </a:ext>
              </a:extLst>
            </p:cNvPr>
            <p:cNvSpPr>
              <a:spLocks/>
            </p:cNvSpPr>
            <p:nvPr/>
          </p:nvSpPr>
          <p:spPr bwMode="gray">
            <a:xfrm>
              <a:off x="-9662985" y="1514016"/>
              <a:ext cx="6891" cy="13802"/>
            </a:xfrm>
            <a:custGeom>
              <a:avLst/>
              <a:gdLst>
                <a:gd name="T0" fmla="*/ 5 w 4"/>
                <a:gd name="T1" fmla="*/ 10 h 7"/>
                <a:gd name="T2" fmla="*/ 0 w 4"/>
                <a:gd name="T3" fmla="*/ 0 h 7"/>
                <a:gd name="T4" fmla="*/ 5 w 4"/>
                <a:gd name="T5" fmla="*/ 10 h 7"/>
                <a:gd name="T6" fmla="*/ 0 60000 65536"/>
                <a:gd name="T7" fmla="*/ 0 60000 65536"/>
                <a:gd name="T8" fmla="*/ 0 60000 65536"/>
              </a:gdLst>
              <a:ahLst/>
              <a:cxnLst>
                <a:cxn ang="T6">
                  <a:pos x="T0" y="T1"/>
                </a:cxn>
                <a:cxn ang="T7">
                  <a:pos x="T2" y="T3"/>
                </a:cxn>
                <a:cxn ang="T8">
                  <a:pos x="T4" y="T5"/>
                </a:cxn>
              </a:cxnLst>
              <a:rect l="0" t="0" r="r" b="b"/>
              <a:pathLst>
                <a:path w="4" h="7">
                  <a:moveTo>
                    <a:pt x="4" y="7"/>
                  </a:moveTo>
                  <a:cubicBezTo>
                    <a:pt x="3" y="5"/>
                    <a:pt x="2" y="2"/>
                    <a:pt x="0" y="0"/>
                  </a:cubicBezTo>
                  <a:cubicBezTo>
                    <a:pt x="0" y="2"/>
                    <a:pt x="2" y="5"/>
                    <a:pt x="4" y="7"/>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52" name="Freihandform 1999">
              <a:extLst>
                <a:ext uri="{FF2B5EF4-FFF2-40B4-BE49-F238E27FC236}">
                  <a16:creationId xmlns:a16="http://schemas.microsoft.com/office/drawing/2014/main" id="{C24B3F35-D088-480C-83FD-4DFC412FEB59}"/>
                </a:ext>
              </a:extLst>
            </p:cNvPr>
            <p:cNvSpPr>
              <a:spLocks/>
            </p:cNvSpPr>
            <p:nvPr/>
          </p:nvSpPr>
          <p:spPr bwMode="gray">
            <a:xfrm>
              <a:off x="-9674011" y="1508495"/>
              <a:ext cx="6891" cy="9661"/>
            </a:xfrm>
            <a:custGeom>
              <a:avLst/>
              <a:gdLst>
                <a:gd name="T0" fmla="*/ 4 w 4"/>
                <a:gd name="T1" fmla="*/ 1 h 5"/>
                <a:gd name="T2" fmla="*/ 0 w 4"/>
                <a:gd name="T3" fmla="*/ 7 h 5"/>
                <a:gd name="T4" fmla="*/ 5 w 4"/>
                <a:gd name="T5" fmla="*/ 1 h 5"/>
                <a:gd name="T6" fmla="*/ 4 w 4"/>
                <a:gd name="T7" fmla="*/ 1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5">
                  <a:moveTo>
                    <a:pt x="3" y="1"/>
                  </a:moveTo>
                  <a:cubicBezTo>
                    <a:pt x="2" y="1"/>
                    <a:pt x="1" y="3"/>
                    <a:pt x="0" y="5"/>
                  </a:cubicBezTo>
                  <a:cubicBezTo>
                    <a:pt x="2" y="4"/>
                    <a:pt x="3" y="2"/>
                    <a:pt x="4" y="1"/>
                  </a:cubicBezTo>
                  <a:cubicBezTo>
                    <a:pt x="3" y="0"/>
                    <a:pt x="3" y="0"/>
                    <a:pt x="3" y="1"/>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53" name="Freihandform 2000">
              <a:extLst>
                <a:ext uri="{FF2B5EF4-FFF2-40B4-BE49-F238E27FC236}">
                  <a16:creationId xmlns:a16="http://schemas.microsoft.com/office/drawing/2014/main" id="{459A39F7-3608-47DD-9197-61FD2969791E}"/>
                </a:ext>
              </a:extLst>
            </p:cNvPr>
            <p:cNvSpPr>
              <a:spLocks/>
            </p:cNvSpPr>
            <p:nvPr/>
          </p:nvSpPr>
          <p:spPr bwMode="gray">
            <a:xfrm>
              <a:off x="-9851801" y="1414641"/>
              <a:ext cx="46859" cy="53828"/>
            </a:xfrm>
            <a:custGeom>
              <a:avLst/>
              <a:gdLst>
                <a:gd name="T0" fmla="*/ 34 w 25"/>
                <a:gd name="T1" fmla="*/ 26 h 29"/>
                <a:gd name="T2" fmla="*/ 33 w 25"/>
                <a:gd name="T3" fmla="*/ 20 h 29"/>
                <a:gd name="T4" fmla="*/ 0 w 25"/>
                <a:gd name="T5" fmla="*/ 13 h 29"/>
                <a:gd name="T6" fmla="*/ 0 w 25"/>
                <a:gd name="T7" fmla="*/ 22 h 29"/>
                <a:gd name="T8" fmla="*/ 33 w 25"/>
                <a:gd name="T9" fmla="*/ 31 h 29"/>
                <a:gd name="T10" fmla="*/ 31 w 25"/>
                <a:gd name="T11" fmla="*/ 27 h 29"/>
                <a:gd name="T12" fmla="*/ 34 w 25"/>
                <a:gd name="T13" fmla="*/ 26 h 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5" h="29">
                  <a:moveTo>
                    <a:pt x="25" y="19"/>
                  </a:moveTo>
                  <a:cubicBezTo>
                    <a:pt x="25" y="18"/>
                    <a:pt x="25" y="17"/>
                    <a:pt x="24" y="15"/>
                  </a:cubicBezTo>
                  <a:cubicBezTo>
                    <a:pt x="22" y="0"/>
                    <a:pt x="8" y="3"/>
                    <a:pt x="0" y="10"/>
                  </a:cubicBezTo>
                  <a:cubicBezTo>
                    <a:pt x="0" y="16"/>
                    <a:pt x="0" y="16"/>
                    <a:pt x="0" y="16"/>
                  </a:cubicBezTo>
                  <a:cubicBezTo>
                    <a:pt x="5" y="18"/>
                    <a:pt x="20" y="29"/>
                    <a:pt x="24" y="23"/>
                  </a:cubicBezTo>
                  <a:cubicBezTo>
                    <a:pt x="23" y="21"/>
                    <a:pt x="23" y="20"/>
                    <a:pt x="23" y="20"/>
                  </a:cubicBezTo>
                  <a:cubicBezTo>
                    <a:pt x="24" y="20"/>
                    <a:pt x="24" y="20"/>
                    <a:pt x="25" y="19"/>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54" name="Freihandform 2001">
              <a:extLst>
                <a:ext uri="{FF2B5EF4-FFF2-40B4-BE49-F238E27FC236}">
                  <a16:creationId xmlns:a16="http://schemas.microsoft.com/office/drawing/2014/main" id="{D1F23978-0896-4916-8278-8B247CC797AD}"/>
                </a:ext>
              </a:extLst>
            </p:cNvPr>
            <p:cNvSpPr>
              <a:spLocks/>
            </p:cNvSpPr>
            <p:nvPr/>
          </p:nvSpPr>
          <p:spPr bwMode="gray">
            <a:xfrm>
              <a:off x="-9854557" y="1462948"/>
              <a:ext cx="2756" cy="4141"/>
            </a:xfrm>
            <a:custGeom>
              <a:avLst/>
              <a:gdLst>
                <a:gd name="T0" fmla="*/ 2 w 1"/>
                <a:gd name="T1" fmla="*/ 3 h 2"/>
                <a:gd name="T2" fmla="*/ 2 w 1"/>
                <a:gd name="T3" fmla="*/ 0 h 2"/>
                <a:gd name="T4" fmla="*/ 2 w 1"/>
                <a:gd name="T5" fmla="*/ 3 h 2"/>
                <a:gd name="T6" fmla="*/ 0 60000 65536"/>
                <a:gd name="T7" fmla="*/ 0 60000 65536"/>
                <a:gd name="T8" fmla="*/ 0 60000 65536"/>
              </a:gdLst>
              <a:ahLst/>
              <a:cxnLst>
                <a:cxn ang="T6">
                  <a:pos x="T0" y="T1"/>
                </a:cxn>
                <a:cxn ang="T7">
                  <a:pos x="T2" y="T3"/>
                </a:cxn>
                <a:cxn ang="T8">
                  <a:pos x="T4" y="T5"/>
                </a:cxn>
              </a:cxnLst>
              <a:rect l="0" t="0" r="r" b="b"/>
              <a:pathLst>
                <a:path w="1" h="2">
                  <a:moveTo>
                    <a:pt x="1" y="2"/>
                  </a:moveTo>
                  <a:cubicBezTo>
                    <a:pt x="1" y="0"/>
                    <a:pt x="1" y="0"/>
                    <a:pt x="1" y="0"/>
                  </a:cubicBezTo>
                  <a:cubicBezTo>
                    <a:pt x="0" y="0"/>
                    <a:pt x="0" y="1"/>
                    <a:pt x="1" y="2"/>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55" name="Freihandform 2002">
              <a:extLst>
                <a:ext uri="{FF2B5EF4-FFF2-40B4-BE49-F238E27FC236}">
                  <a16:creationId xmlns:a16="http://schemas.microsoft.com/office/drawing/2014/main" id="{0092AD4D-4B7F-44E8-9391-A5494F27544E}"/>
                </a:ext>
              </a:extLst>
            </p:cNvPr>
            <p:cNvSpPr>
              <a:spLocks/>
            </p:cNvSpPr>
            <p:nvPr/>
          </p:nvSpPr>
          <p:spPr bwMode="gray">
            <a:xfrm>
              <a:off x="-9851801" y="1460188"/>
              <a:ext cx="17917" cy="8281"/>
            </a:xfrm>
            <a:custGeom>
              <a:avLst/>
              <a:gdLst>
                <a:gd name="T0" fmla="*/ 3 w 10"/>
                <a:gd name="T1" fmla="*/ 5 h 5"/>
                <a:gd name="T2" fmla="*/ 4 w 10"/>
                <a:gd name="T3" fmla="*/ 0 h 5"/>
                <a:gd name="T4" fmla="*/ 0 w 10"/>
                <a:gd name="T5" fmla="*/ 2 h 5"/>
                <a:gd name="T6" fmla="*/ 0 w 10"/>
                <a:gd name="T7" fmla="*/ 5 h 5"/>
                <a:gd name="T8" fmla="*/ 3 w 10"/>
                <a:gd name="T9" fmla="*/ 5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5">
                  <a:moveTo>
                    <a:pt x="2" y="4"/>
                  </a:moveTo>
                  <a:cubicBezTo>
                    <a:pt x="6" y="5"/>
                    <a:pt x="10" y="1"/>
                    <a:pt x="3" y="0"/>
                  </a:cubicBezTo>
                  <a:cubicBezTo>
                    <a:pt x="3" y="0"/>
                    <a:pt x="1" y="1"/>
                    <a:pt x="0" y="2"/>
                  </a:cubicBezTo>
                  <a:cubicBezTo>
                    <a:pt x="0" y="4"/>
                    <a:pt x="0" y="4"/>
                    <a:pt x="0" y="4"/>
                  </a:cubicBezTo>
                  <a:cubicBezTo>
                    <a:pt x="0" y="4"/>
                    <a:pt x="1" y="4"/>
                    <a:pt x="2" y="4"/>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56" name="Freihandform 2003">
              <a:extLst>
                <a:ext uri="{FF2B5EF4-FFF2-40B4-BE49-F238E27FC236}">
                  <a16:creationId xmlns:a16="http://schemas.microsoft.com/office/drawing/2014/main" id="{681D4422-C1BB-4587-B032-69382FDCAE54}"/>
                </a:ext>
              </a:extLst>
            </p:cNvPr>
            <p:cNvSpPr>
              <a:spLocks/>
            </p:cNvSpPr>
            <p:nvPr/>
          </p:nvSpPr>
          <p:spPr bwMode="gray">
            <a:xfrm>
              <a:off x="-9851801" y="1512636"/>
              <a:ext cx="0" cy="1380"/>
            </a:xfrm>
            <a:custGeom>
              <a:avLst/>
              <a:gdLst>
                <a:gd name="T0" fmla="*/ 1 h 1"/>
                <a:gd name="T1" fmla="*/ 0 h 1"/>
                <a:gd name="T2" fmla="*/ 1 h 1"/>
                <a:gd name="T3" fmla="*/ 0 60000 65536"/>
                <a:gd name="T4" fmla="*/ 0 60000 65536"/>
                <a:gd name="T5" fmla="*/ 0 60000 65536"/>
              </a:gdLst>
              <a:ahLst/>
              <a:cxnLst>
                <a:cxn ang="T3">
                  <a:pos x="0" y="T0"/>
                </a:cxn>
                <a:cxn ang="T4">
                  <a:pos x="0" y="T1"/>
                </a:cxn>
                <a:cxn ang="T5">
                  <a:pos x="0" y="T2"/>
                </a:cxn>
              </a:cxnLst>
              <a:rect l="0" t="0" r="r" b="b"/>
              <a:pathLst>
                <a:path h="1">
                  <a:moveTo>
                    <a:pt x="0" y="1"/>
                  </a:moveTo>
                  <a:cubicBezTo>
                    <a:pt x="0" y="0"/>
                    <a:pt x="0" y="0"/>
                    <a:pt x="0" y="0"/>
                  </a:cubicBezTo>
                  <a:cubicBezTo>
                    <a:pt x="0" y="0"/>
                    <a:pt x="0" y="0"/>
                    <a:pt x="0" y="1"/>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57" name="Freihandform 2004">
              <a:extLst>
                <a:ext uri="{FF2B5EF4-FFF2-40B4-BE49-F238E27FC236}">
                  <a16:creationId xmlns:a16="http://schemas.microsoft.com/office/drawing/2014/main" id="{E85EC5D3-C89E-4C4D-A227-3AF8A84DC1EB}"/>
                </a:ext>
              </a:extLst>
            </p:cNvPr>
            <p:cNvSpPr>
              <a:spLocks/>
            </p:cNvSpPr>
            <p:nvPr/>
          </p:nvSpPr>
          <p:spPr bwMode="gray">
            <a:xfrm>
              <a:off x="-9851801" y="1511255"/>
              <a:ext cx="5513" cy="5521"/>
            </a:xfrm>
            <a:custGeom>
              <a:avLst/>
              <a:gdLst>
                <a:gd name="T0" fmla="*/ 4 w 3"/>
                <a:gd name="T1" fmla="*/ 4 h 3"/>
                <a:gd name="T2" fmla="*/ 0 w 3"/>
                <a:gd name="T3" fmla="*/ 0 h 3"/>
                <a:gd name="T4" fmla="*/ 0 w 3"/>
                <a:gd name="T5" fmla="*/ 1 h 3"/>
                <a:gd name="T6" fmla="*/ 0 w 3"/>
                <a:gd name="T7" fmla="*/ 3 h 3"/>
                <a:gd name="T8" fmla="*/ 4 w 3"/>
                <a:gd name="T9" fmla="*/ 4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3">
                  <a:moveTo>
                    <a:pt x="3" y="3"/>
                  </a:moveTo>
                  <a:cubicBezTo>
                    <a:pt x="3" y="2"/>
                    <a:pt x="2" y="0"/>
                    <a:pt x="0" y="0"/>
                  </a:cubicBezTo>
                  <a:cubicBezTo>
                    <a:pt x="0" y="0"/>
                    <a:pt x="0" y="1"/>
                    <a:pt x="0" y="1"/>
                  </a:cubicBezTo>
                  <a:cubicBezTo>
                    <a:pt x="0" y="2"/>
                    <a:pt x="0" y="2"/>
                    <a:pt x="0" y="2"/>
                  </a:cubicBezTo>
                  <a:cubicBezTo>
                    <a:pt x="1" y="2"/>
                    <a:pt x="2" y="3"/>
                    <a:pt x="3" y="3"/>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58" name="Freihandform 2005">
              <a:extLst>
                <a:ext uri="{FF2B5EF4-FFF2-40B4-BE49-F238E27FC236}">
                  <a16:creationId xmlns:a16="http://schemas.microsoft.com/office/drawing/2014/main" id="{D10B7AC6-52EF-4342-B563-D0AD162CE522}"/>
                </a:ext>
              </a:extLst>
            </p:cNvPr>
            <p:cNvSpPr>
              <a:spLocks/>
            </p:cNvSpPr>
            <p:nvPr/>
          </p:nvSpPr>
          <p:spPr bwMode="gray">
            <a:xfrm>
              <a:off x="-9718114" y="1522297"/>
              <a:ext cx="23430" cy="24844"/>
            </a:xfrm>
            <a:custGeom>
              <a:avLst/>
              <a:gdLst>
                <a:gd name="T0" fmla="*/ 6 w 12"/>
                <a:gd name="T1" fmla="*/ 4 h 13"/>
                <a:gd name="T2" fmla="*/ 4 w 12"/>
                <a:gd name="T3" fmla="*/ 15 h 13"/>
                <a:gd name="T4" fmla="*/ 6 w 12"/>
                <a:gd name="T5" fmla="*/ 4 h 13"/>
                <a:gd name="T6" fmla="*/ 0 60000 65536"/>
                <a:gd name="T7" fmla="*/ 0 60000 65536"/>
                <a:gd name="T8" fmla="*/ 0 60000 65536"/>
              </a:gdLst>
              <a:ahLst/>
              <a:cxnLst>
                <a:cxn ang="T6">
                  <a:pos x="T0" y="T1"/>
                </a:cxn>
                <a:cxn ang="T7">
                  <a:pos x="T2" y="T3"/>
                </a:cxn>
                <a:cxn ang="T8">
                  <a:pos x="T4" y="T5"/>
                </a:cxn>
              </a:cxnLst>
              <a:rect l="0" t="0" r="r" b="b"/>
              <a:pathLst>
                <a:path w="12" h="13">
                  <a:moveTo>
                    <a:pt x="4" y="3"/>
                  </a:moveTo>
                  <a:cubicBezTo>
                    <a:pt x="0" y="0"/>
                    <a:pt x="4" y="10"/>
                    <a:pt x="3" y="11"/>
                  </a:cubicBezTo>
                  <a:cubicBezTo>
                    <a:pt x="12" y="13"/>
                    <a:pt x="8" y="6"/>
                    <a:pt x="4" y="3"/>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59" name="Freihandform 2006">
              <a:extLst>
                <a:ext uri="{FF2B5EF4-FFF2-40B4-BE49-F238E27FC236}">
                  <a16:creationId xmlns:a16="http://schemas.microsoft.com/office/drawing/2014/main" id="{2BD52D97-273F-4E82-BCDC-03CB9713F8DE}"/>
                </a:ext>
              </a:extLst>
            </p:cNvPr>
            <p:cNvSpPr>
              <a:spLocks/>
            </p:cNvSpPr>
            <p:nvPr/>
          </p:nvSpPr>
          <p:spPr bwMode="gray">
            <a:xfrm>
              <a:off x="-9704332" y="1537479"/>
              <a:ext cx="27564" cy="45547"/>
            </a:xfrm>
            <a:custGeom>
              <a:avLst/>
              <a:gdLst>
                <a:gd name="T0" fmla="*/ 7 w 15"/>
                <a:gd name="T1" fmla="*/ 1 h 24"/>
                <a:gd name="T2" fmla="*/ 0 w 15"/>
                <a:gd name="T3" fmla="*/ 17 h 24"/>
                <a:gd name="T4" fmla="*/ 16 w 15"/>
                <a:gd name="T5" fmla="*/ 19 h 24"/>
                <a:gd name="T6" fmla="*/ 19 w 15"/>
                <a:gd name="T7" fmla="*/ 15 h 24"/>
                <a:gd name="T8" fmla="*/ 7 w 15"/>
                <a:gd name="T9" fmla="*/ 1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24">
                  <a:moveTo>
                    <a:pt x="5" y="1"/>
                  </a:moveTo>
                  <a:cubicBezTo>
                    <a:pt x="7" y="0"/>
                    <a:pt x="0" y="17"/>
                    <a:pt x="0" y="12"/>
                  </a:cubicBezTo>
                  <a:cubicBezTo>
                    <a:pt x="0" y="24"/>
                    <a:pt x="8" y="20"/>
                    <a:pt x="12" y="14"/>
                  </a:cubicBezTo>
                  <a:cubicBezTo>
                    <a:pt x="13" y="13"/>
                    <a:pt x="13" y="12"/>
                    <a:pt x="14" y="11"/>
                  </a:cubicBezTo>
                  <a:cubicBezTo>
                    <a:pt x="15" y="7"/>
                    <a:pt x="14" y="2"/>
                    <a:pt x="5" y="1"/>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60" name="Freihandform 2007">
              <a:extLst>
                <a:ext uri="{FF2B5EF4-FFF2-40B4-BE49-F238E27FC236}">
                  <a16:creationId xmlns:a16="http://schemas.microsoft.com/office/drawing/2014/main" id="{E873A241-C2F4-4C60-BFB4-AE7569FA3999}"/>
                </a:ext>
              </a:extLst>
            </p:cNvPr>
            <p:cNvSpPr>
              <a:spLocks/>
            </p:cNvSpPr>
            <p:nvPr/>
          </p:nvSpPr>
          <p:spPr bwMode="gray">
            <a:xfrm>
              <a:off x="-9687793" y="1538860"/>
              <a:ext cx="88206" cy="158724"/>
            </a:xfrm>
            <a:custGeom>
              <a:avLst/>
              <a:gdLst>
                <a:gd name="T0" fmla="*/ 57 w 47"/>
                <a:gd name="T1" fmla="*/ 75 h 83"/>
                <a:gd name="T2" fmla="*/ 57 w 47"/>
                <a:gd name="T3" fmla="*/ 75 h 83"/>
                <a:gd name="T4" fmla="*/ 57 w 47"/>
                <a:gd name="T5" fmla="*/ 75 h 83"/>
                <a:gd name="T6" fmla="*/ 54 w 47"/>
                <a:gd name="T7" fmla="*/ 61 h 83"/>
                <a:gd name="T8" fmla="*/ 30 w 47"/>
                <a:gd name="T9" fmla="*/ 7 h 83"/>
                <a:gd name="T10" fmla="*/ 7 w 47"/>
                <a:gd name="T11" fmla="*/ 14 h 83"/>
                <a:gd name="T12" fmla="*/ 4 w 47"/>
                <a:gd name="T13" fmla="*/ 18 h 83"/>
                <a:gd name="T14" fmla="*/ 3 w 47"/>
                <a:gd name="T15" fmla="*/ 43 h 83"/>
                <a:gd name="T16" fmla="*/ 12 w 47"/>
                <a:gd name="T17" fmla="*/ 46 h 83"/>
                <a:gd name="T18" fmla="*/ 18 w 47"/>
                <a:gd name="T19" fmla="*/ 39 h 83"/>
                <a:gd name="T20" fmla="*/ 25 w 47"/>
                <a:gd name="T21" fmla="*/ 32 h 83"/>
                <a:gd name="T22" fmla="*/ 18 w 47"/>
                <a:gd name="T23" fmla="*/ 39 h 83"/>
                <a:gd name="T24" fmla="*/ 12 w 47"/>
                <a:gd name="T25" fmla="*/ 46 h 83"/>
                <a:gd name="T26" fmla="*/ 26 w 47"/>
                <a:gd name="T27" fmla="*/ 73 h 83"/>
                <a:gd name="T28" fmla="*/ 44 w 47"/>
                <a:gd name="T29" fmla="*/ 39 h 83"/>
                <a:gd name="T30" fmla="*/ 33 w 47"/>
                <a:gd name="T31" fmla="*/ 85 h 83"/>
                <a:gd name="T32" fmla="*/ 45 w 47"/>
                <a:gd name="T33" fmla="*/ 115 h 83"/>
                <a:gd name="T34" fmla="*/ 49 w 47"/>
                <a:gd name="T35" fmla="*/ 96 h 83"/>
                <a:gd name="T36" fmla="*/ 61 w 47"/>
                <a:gd name="T37" fmla="*/ 94 h 83"/>
                <a:gd name="T38" fmla="*/ 57 w 47"/>
                <a:gd name="T39" fmla="*/ 75 h 8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7" h="83">
                  <a:moveTo>
                    <a:pt x="42" y="54"/>
                  </a:moveTo>
                  <a:cubicBezTo>
                    <a:pt x="42" y="54"/>
                    <a:pt x="42" y="54"/>
                    <a:pt x="42" y="54"/>
                  </a:cubicBezTo>
                  <a:cubicBezTo>
                    <a:pt x="42" y="54"/>
                    <a:pt x="42" y="54"/>
                    <a:pt x="42" y="54"/>
                  </a:cubicBezTo>
                  <a:cubicBezTo>
                    <a:pt x="40" y="50"/>
                    <a:pt x="39" y="46"/>
                    <a:pt x="40" y="44"/>
                  </a:cubicBezTo>
                  <a:cubicBezTo>
                    <a:pt x="44" y="23"/>
                    <a:pt x="39" y="16"/>
                    <a:pt x="22" y="5"/>
                  </a:cubicBezTo>
                  <a:cubicBezTo>
                    <a:pt x="14" y="0"/>
                    <a:pt x="8" y="4"/>
                    <a:pt x="5" y="10"/>
                  </a:cubicBezTo>
                  <a:cubicBezTo>
                    <a:pt x="4" y="11"/>
                    <a:pt x="4" y="12"/>
                    <a:pt x="3" y="13"/>
                  </a:cubicBezTo>
                  <a:cubicBezTo>
                    <a:pt x="0" y="20"/>
                    <a:pt x="0" y="29"/>
                    <a:pt x="2" y="31"/>
                  </a:cubicBezTo>
                  <a:cubicBezTo>
                    <a:pt x="5" y="34"/>
                    <a:pt x="7" y="34"/>
                    <a:pt x="9" y="33"/>
                  </a:cubicBezTo>
                  <a:cubicBezTo>
                    <a:pt x="10" y="31"/>
                    <a:pt x="11" y="29"/>
                    <a:pt x="13" y="28"/>
                  </a:cubicBezTo>
                  <a:cubicBezTo>
                    <a:pt x="15" y="25"/>
                    <a:pt x="16" y="22"/>
                    <a:pt x="18" y="23"/>
                  </a:cubicBezTo>
                  <a:cubicBezTo>
                    <a:pt x="16" y="24"/>
                    <a:pt x="14" y="26"/>
                    <a:pt x="13" y="28"/>
                  </a:cubicBezTo>
                  <a:cubicBezTo>
                    <a:pt x="12" y="29"/>
                    <a:pt x="10" y="31"/>
                    <a:pt x="9" y="33"/>
                  </a:cubicBezTo>
                  <a:cubicBezTo>
                    <a:pt x="4" y="41"/>
                    <a:pt x="4" y="50"/>
                    <a:pt x="19" y="53"/>
                  </a:cubicBezTo>
                  <a:cubicBezTo>
                    <a:pt x="31" y="56"/>
                    <a:pt x="25" y="35"/>
                    <a:pt x="32" y="28"/>
                  </a:cubicBezTo>
                  <a:cubicBezTo>
                    <a:pt x="28" y="32"/>
                    <a:pt x="31" y="68"/>
                    <a:pt x="24" y="61"/>
                  </a:cubicBezTo>
                  <a:cubicBezTo>
                    <a:pt x="21" y="66"/>
                    <a:pt x="30" y="80"/>
                    <a:pt x="33" y="83"/>
                  </a:cubicBezTo>
                  <a:cubicBezTo>
                    <a:pt x="35" y="78"/>
                    <a:pt x="36" y="74"/>
                    <a:pt x="36" y="69"/>
                  </a:cubicBezTo>
                  <a:cubicBezTo>
                    <a:pt x="39" y="71"/>
                    <a:pt x="42" y="71"/>
                    <a:pt x="45" y="68"/>
                  </a:cubicBezTo>
                  <a:cubicBezTo>
                    <a:pt x="47" y="65"/>
                    <a:pt x="44" y="59"/>
                    <a:pt x="42" y="54"/>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61" name="Freihandform 2008">
              <a:extLst>
                <a:ext uri="{FF2B5EF4-FFF2-40B4-BE49-F238E27FC236}">
                  <a16:creationId xmlns:a16="http://schemas.microsoft.com/office/drawing/2014/main" id="{DD9B3C54-3497-41F6-84DC-44E33CE25D07}"/>
                </a:ext>
              </a:extLst>
            </p:cNvPr>
            <p:cNvSpPr>
              <a:spLocks/>
            </p:cNvSpPr>
            <p:nvPr/>
          </p:nvSpPr>
          <p:spPr bwMode="gray">
            <a:xfrm>
              <a:off x="-9671255" y="1592688"/>
              <a:ext cx="8269" cy="9661"/>
            </a:xfrm>
            <a:custGeom>
              <a:avLst/>
              <a:gdLst>
                <a:gd name="T0" fmla="*/ 6 w 4"/>
                <a:gd name="T1" fmla="*/ 0 h 5"/>
                <a:gd name="T2" fmla="*/ 0 w 4"/>
                <a:gd name="T3" fmla="*/ 7 h 5"/>
                <a:gd name="T4" fmla="*/ 6 w 4"/>
                <a:gd name="T5" fmla="*/ 0 h 5"/>
                <a:gd name="T6" fmla="*/ 0 60000 65536"/>
                <a:gd name="T7" fmla="*/ 0 60000 65536"/>
                <a:gd name="T8" fmla="*/ 0 60000 65536"/>
              </a:gdLst>
              <a:ahLst/>
              <a:cxnLst>
                <a:cxn ang="T6">
                  <a:pos x="T0" y="T1"/>
                </a:cxn>
                <a:cxn ang="T7">
                  <a:pos x="T2" y="T3"/>
                </a:cxn>
                <a:cxn ang="T8">
                  <a:pos x="T4" y="T5"/>
                </a:cxn>
              </a:cxnLst>
              <a:rect l="0" t="0" r="r" b="b"/>
              <a:pathLst>
                <a:path w="4" h="5">
                  <a:moveTo>
                    <a:pt x="4" y="0"/>
                  </a:moveTo>
                  <a:cubicBezTo>
                    <a:pt x="2" y="1"/>
                    <a:pt x="1" y="3"/>
                    <a:pt x="0" y="5"/>
                  </a:cubicBezTo>
                  <a:cubicBezTo>
                    <a:pt x="1" y="3"/>
                    <a:pt x="3" y="1"/>
                    <a:pt x="4"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62" name="Freihandform 2009">
              <a:extLst>
                <a:ext uri="{FF2B5EF4-FFF2-40B4-BE49-F238E27FC236}">
                  <a16:creationId xmlns:a16="http://schemas.microsoft.com/office/drawing/2014/main" id="{25052FE4-2098-43FF-8EF6-F647FAE9AC68}"/>
                </a:ext>
              </a:extLst>
            </p:cNvPr>
            <p:cNvSpPr>
              <a:spLocks/>
            </p:cNvSpPr>
            <p:nvPr/>
          </p:nvSpPr>
          <p:spPr bwMode="gray">
            <a:xfrm>
              <a:off x="-9682280" y="1558183"/>
              <a:ext cx="4135" cy="5521"/>
            </a:xfrm>
            <a:custGeom>
              <a:avLst/>
              <a:gdLst>
                <a:gd name="T0" fmla="*/ 0 w 2"/>
                <a:gd name="T1" fmla="*/ 4 h 3"/>
                <a:gd name="T2" fmla="*/ 3 w 2"/>
                <a:gd name="T3" fmla="*/ 0 h 3"/>
                <a:gd name="T4" fmla="*/ 0 w 2"/>
                <a:gd name="T5" fmla="*/ 4 h 3"/>
                <a:gd name="T6" fmla="*/ 0 60000 65536"/>
                <a:gd name="T7" fmla="*/ 0 60000 65536"/>
                <a:gd name="T8" fmla="*/ 0 60000 65536"/>
              </a:gdLst>
              <a:ahLst/>
              <a:cxnLst>
                <a:cxn ang="T6">
                  <a:pos x="T0" y="T1"/>
                </a:cxn>
                <a:cxn ang="T7">
                  <a:pos x="T2" y="T3"/>
                </a:cxn>
                <a:cxn ang="T8">
                  <a:pos x="T4" y="T5"/>
                </a:cxn>
              </a:cxnLst>
              <a:rect l="0" t="0" r="r" b="b"/>
              <a:pathLst>
                <a:path w="2" h="3">
                  <a:moveTo>
                    <a:pt x="0" y="3"/>
                  </a:moveTo>
                  <a:cubicBezTo>
                    <a:pt x="1" y="2"/>
                    <a:pt x="1" y="1"/>
                    <a:pt x="2" y="0"/>
                  </a:cubicBezTo>
                  <a:cubicBezTo>
                    <a:pt x="1" y="1"/>
                    <a:pt x="1" y="2"/>
                    <a:pt x="0" y="3"/>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63" name="Freihandform 2010">
              <a:extLst>
                <a:ext uri="{FF2B5EF4-FFF2-40B4-BE49-F238E27FC236}">
                  <a16:creationId xmlns:a16="http://schemas.microsoft.com/office/drawing/2014/main" id="{DCFCC204-D24D-4627-A6D8-91D19CEF8CA6}"/>
                </a:ext>
              </a:extLst>
            </p:cNvPr>
            <p:cNvSpPr>
              <a:spLocks/>
            </p:cNvSpPr>
            <p:nvPr/>
          </p:nvSpPr>
          <p:spPr bwMode="gray">
            <a:xfrm>
              <a:off x="-9733274" y="1551282"/>
              <a:ext cx="45481" cy="51068"/>
            </a:xfrm>
            <a:custGeom>
              <a:avLst/>
              <a:gdLst>
                <a:gd name="T0" fmla="*/ 25 w 24"/>
                <a:gd name="T1" fmla="*/ 22 h 27"/>
                <a:gd name="T2" fmla="*/ 3 w 24"/>
                <a:gd name="T3" fmla="*/ 8 h 27"/>
                <a:gd name="T4" fmla="*/ 25 w 24"/>
                <a:gd name="T5" fmla="*/ 22 h 27"/>
                <a:gd name="T6" fmla="*/ 0 60000 65536"/>
                <a:gd name="T7" fmla="*/ 0 60000 65536"/>
                <a:gd name="T8" fmla="*/ 0 60000 65536"/>
              </a:gdLst>
              <a:ahLst/>
              <a:cxnLst>
                <a:cxn ang="T6">
                  <a:pos x="T0" y="T1"/>
                </a:cxn>
                <a:cxn ang="T7">
                  <a:pos x="T2" y="T3"/>
                </a:cxn>
                <a:cxn ang="T8">
                  <a:pos x="T4" y="T5"/>
                </a:cxn>
              </a:cxnLst>
              <a:rect l="0" t="0" r="r" b="b"/>
              <a:pathLst>
                <a:path w="24" h="27">
                  <a:moveTo>
                    <a:pt x="18" y="16"/>
                  </a:moveTo>
                  <a:cubicBezTo>
                    <a:pt x="17" y="15"/>
                    <a:pt x="4" y="0"/>
                    <a:pt x="2" y="6"/>
                  </a:cubicBezTo>
                  <a:cubicBezTo>
                    <a:pt x="0" y="14"/>
                    <a:pt x="24" y="27"/>
                    <a:pt x="18" y="16"/>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64" name="Freihandform 2011">
              <a:extLst>
                <a:ext uri="{FF2B5EF4-FFF2-40B4-BE49-F238E27FC236}">
                  <a16:creationId xmlns:a16="http://schemas.microsoft.com/office/drawing/2014/main" id="{580E4C39-45E4-4755-B209-8F58CD6513C1}"/>
                </a:ext>
              </a:extLst>
            </p:cNvPr>
            <p:cNvSpPr>
              <a:spLocks/>
            </p:cNvSpPr>
            <p:nvPr/>
          </p:nvSpPr>
          <p:spPr bwMode="gray">
            <a:xfrm>
              <a:off x="-9759460" y="1566464"/>
              <a:ext cx="31699" cy="16562"/>
            </a:xfrm>
            <a:custGeom>
              <a:avLst/>
              <a:gdLst>
                <a:gd name="T0" fmla="*/ 18 w 17"/>
                <a:gd name="T1" fmla="*/ 9 h 9"/>
                <a:gd name="T2" fmla="*/ 7 w 17"/>
                <a:gd name="T3" fmla="*/ 1 h 9"/>
                <a:gd name="T4" fmla="*/ 18 w 17"/>
                <a:gd name="T5" fmla="*/ 9 h 9"/>
                <a:gd name="T6" fmla="*/ 0 60000 65536"/>
                <a:gd name="T7" fmla="*/ 0 60000 65536"/>
                <a:gd name="T8" fmla="*/ 0 60000 65536"/>
              </a:gdLst>
              <a:ahLst/>
              <a:cxnLst>
                <a:cxn ang="T6">
                  <a:pos x="T0" y="T1"/>
                </a:cxn>
                <a:cxn ang="T7">
                  <a:pos x="T2" y="T3"/>
                </a:cxn>
                <a:cxn ang="T8">
                  <a:pos x="T4" y="T5"/>
                </a:cxn>
              </a:cxnLst>
              <a:rect l="0" t="0" r="r" b="b"/>
              <a:pathLst>
                <a:path w="17" h="9">
                  <a:moveTo>
                    <a:pt x="13" y="7"/>
                  </a:moveTo>
                  <a:cubicBezTo>
                    <a:pt x="17" y="5"/>
                    <a:pt x="8" y="0"/>
                    <a:pt x="5" y="1"/>
                  </a:cubicBezTo>
                  <a:cubicBezTo>
                    <a:pt x="0" y="4"/>
                    <a:pt x="15" y="9"/>
                    <a:pt x="13" y="7"/>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65" name="Freihandform 2012">
              <a:extLst>
                <a:ext uri="{FF2B5EF4-FFF2-40B4-BE49-F238E27FC236}">
                  <a16:creationId xmlns:a16="http://schemas.microsoft.com/office/drawing/2014/main" id="{DF2E0585-1F57-4E29-9BE8-CD2F0551E549}"/>
                </a:ext>
              </a:extLst>
            </p:cNvPr>
            <p:cNvSpPr>
              <a:spLocks/>
            </p:cNvSpPr>
            <p:nvPr/>
          </p:nvSpPr>
          <p:spPr bwMode="gray">
            <a:xfrm>
              <a:off x="-9745678" y="1577505"/>
              <a:ext cx="20673" cy="16562"/>
            </a:xfrm>
            <a:custGeom>
              <a:avLst/>
              <a:gdLst>
                <a:gd name="T0" fmla="*/ 3 w 11"/>
                <a:gd name="T1" fmla="*/ 5 h 9"/>
                <a:gd name="T2" fmla="*/ 14 w 11"/>
                <a:gd name="T3" fmla="*/ 12 h 9"/>
                <a:gd name="T4" fmla="*/ 15 w 11"/>
                <a:gd name="T5" fmla="*/ 5 h 9"/>
                <a:gd name="T6" fmla="*/ 3 w 11"/>
                <a:gd name="T7" fmla="*/ 5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9">
                  <a:moveTo>
                    <a:pt x="2" y="4"/>
                  </a:moveTo>
                  <a:cubicBezTo>
                    <a:pt x="0" y="8"/>
                    <a:pt x="9" y="9"/>
                    <a:pt x="10" y="9"/>
                  </a:cubicBezTo>
                  <a:cubicBezTo>
                    <a:pt x="11" y="8"/>
                    <a:pt x="11" y="3"/>
                    <a:pt x="11" y="4"/>
                  </a:cubicBezTo>
                  <a:cubicBezTo>
                    <a:pt x="11" y="0"/>
                    <a:pt x="3" y="3"/>
                    <a:pt x="2" y="4"/>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66" name="Freihandform 2013">
              <a:extLst>
                <a:ext uri="{FF2B5EF4-FFF2-40B4-BE49-F238E27FC236}">
                  <a16:creationId xmlns:a16="http://schemas.microsoft.com/office/drawing/2014/main" id="{40F01B87-A2BD-4AD4-A587-C0E620FF085F}"/>
                </a:ext>
              </a:extLst>
            </p:cNvPr>
            <p:cNvSpPr>
              <a:spLocks/>
            </p:cNvSpPr>
            <p:nvPr/>
          </p:nvSpPr>
          <p:spPr bwMode="gray">
            <a:xfrm>
              <a:off x="-9614748" y="1606490"/>
              <a:ext cx="19295" cy="35885"/>
            </a:xfrm>
            <a:custGeom>
              <a:avLst/>
              <a:gdLst>
                <a:gd name="T0" fmla="*/ 4 w 10"/>
                <a:gd name="T1" fmla="*/ 0 h 19"/>
                <a:gd name="T2" fmla="*/ 4 w 10"/>
                <a:gd name="T3" fmla="*/ 26 h 19"/>
                <a:gd name="T4" fmla="*/ 4 w 10"/>
                <a:gd name="T5" fmla="*/ 26 h 19"/>
                <a:gd name="T6" fmla="*/ 4 w 10"/>
                <a:gd name="T7" fmla="*/ 0 h 1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19">
                  <a:moveTo>
                    <a:pt x="3" y="0"/>
                  </a:moveTo>
                  <a:cubicBezTo>
                    <a:pt x="0" y="6"/>
                    <a:pt x="0" y="12"/>
                    <a:pt x="3" y="19"/>
                  </a:cubicBezTo>
                  <a:cubicBezTo>
                    <a:pt x="3" y="19"/>
                    <a:pt x="3" y="19"/>
                    <a:pt x="3" y="19"/>
                  </a:cubicBezTo>
                  <a:cubicBezTo>
                    <a:pt x="4" y="13"/>
                    <a:pt x="10" y="7"/>
                    <a:pt x="3"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67" name="Freihandform 2014">
              <a:extLst>
                <a:ext uri="{FF2B5EF4-FFF2-40B4-BE49-F238E27FC236}">
                  <a16:creationId xmlns:a16="http://schemas.microsoft.com/office/drawing/2014/main" id="{BB60B21F-BB81-4841-B27A-A60E10116846}"/>
                </a:ext>
              </a:extLst>
            </p:cNvPr>
            <p:cNvSpPr>
              <a:spLocks/>
            </p:cNvSpPr>
            <p:nvPr/>
          </p:nvSpPr>
          <p:spPr bwMode="gray">
            <a:xfrm>
              <a:off x="-9607857" y="1642375"/>
              <a:ext cx="0" cy="0"/>
            </a:xfrm>
            <a:custGeom>
              <a:avLst/>
              <a:gdLst>
                <a:gd name="T0" fmla="*/ 0 60000 65536"/>
                <a:gd name="T1" fmla="*/ 0 60000 65536"/>
                <a:gd name="T2" fmla="*/ 0 60000 65536"/>
                <a:gd name="T3" fmla="*/ 0 60000 65536"/>
              </a:gdLst>
              <a:ahLst/>
              <a:cxnLst>
                <a:cxn ang="T0">
                  <a:pos x="0" y="0"/>
                </a:cxn>
                <a:cxn ang="T1">
                  <a:pos x="0" y="0"/>
                </a:cxn>
                <a:cxn ang="T2">
                  <a:pos x="0" y="0"/>
                </a:cxn>
                <a:cxn ang="T3">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68" name="Freihandform 2015">
              <a:extLst>
                <a:ext uri="{FF2B5EF4-FFF2-40B4-BE49-F238E27FC236}">
                  <a16:creationId xmlns:a16="http://schemas.microsoft.com/office/drawing/2014/main" id="{E273E317-CEC2-4BAC-8425-9F58B10F6443}"/>
                </a:ext>
              </a:extLst>
            </p:cNvPr>
            <p:cNvSpPr>
              <a:spLocks/>
            </p:cNvSpPr>
            <p:nvPr/>
          </p:nvSpPr>
          <p:spPr bwMode="gray">
            <a:xfrm>
              <a:off x="-9708466" y="1607870"/>
              <a:ext cx="6891" cy="11042"/>
            </a:xfrm>
            <a:custGeom>
              <a:avLst/>
              <a:gdLst>
                <a:gd name="T0" fmla="*/ 3 w 4"/>
                <a:gd name="T1" fmla="*/ 3 h 6"/>
                <a:gd name="T2" fmla="*/ 5 w 4"/>
                <a:gd name="T3" fmla="*/ 7 h 6"/>
                <a:gd name="T4" fmla="*/ 3 w 4"/>
                <a:gd name="T5" fmla="*/ 3 h 6"/>
                <a:gd name="T6" fmla="*/ 0 60000 65536"/>
                <a:gd name="T7" fmla="*/ 0 60000 65536"/>
                <a:gd name="T8" fmla="*/ 0 60000 65536"/>
              </a:gdLst>
              <a:ahLst/>
              <a:cxnLst>
                <a:cxn ang="T6">
                  <a:pos x="T0" y="T1"/>
                </a:cxn>
                <a:cxn ang="T7">
                  <a:pos x="T2" y="T3"/>
                </a:cxn>
                <a:cxn ang="T8">
                  <a:pos x="T4" y="T5"/>
                </a:cxn>
              </a:cxnLst>
              <a:rect l="0" t="0" r="r" b="b"/>
              <a:pathLst>
                <a:path w="4" h="6">
                  <a:moveTo>
                    <a:pt x="2" y="2"/>
                  </a:moveTo>
                  <a:cubicBezTo>
                    <a:pt x="0" y="3"/>
                    <a:pt x="2" y="6"/>
                    <a:pt x="4" y="5"/>
                  </a:cubicBezTo>
                  <a:cubicBezTo>
                    <a:pt x="4" y="3"/>
                    <a:pt x="4" y="0"/>
                    <a:pt x="2" y="2"/>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69" name="Freihandform 2016">
              <a:extLst>
                <a:ext uri="{FF2B5EF4-FFF2-40B4-BE49-F238E27FC236}">
                  <a16:creationId xmlns:a16="http://schemas.microsoft.com/office/drawing/2014/main" id="{83FB6C81-F056-4A3C-90F8-2BF14EB6FF31}"/>
                </a:ext>
              </a:extLst>
            </p:cNvPr>
            <p:cNvSpPr>
              <a:spLocks/>
            </p:cNvSpPr>
            <p:nvPr/>
          </p:nvSpPr>
          <p:spPr bwMode="gray">
            <a:xfrm>
              <a:off x="-9605100" y="1612011"/>
              <a:ext cx="38590" cy="78672"/>
            </a:xfrm>
            <a:custGeom>
              <a:avLst/>
              <a:gdLst>
                <a:gd name="T0" fmla="*/ 1 w 20"/>
                <a:gd name="T1" fmla="*/ 49 h 42"/>
                <a:gd name="T2" fmla="*/ 6 w 20"/>
                <a:gd name="T3" fmla="*/ 57 h 42"/>
                <a:gd name="T4" fmla="*/ 28 w 20"/>
                <a:gd name="T5" fmla="*/ 0 h 42"/>
                <a:gd name="T6" fmla="*/ 3 w 20"/>
                <a:gd name="T7" fmla="*/ 12 h 42"/>
                <a:gd name="T8" fmla="*/ 1 w 20"/>
                <a:gd name="T9" fmla="*/ 49 h 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 h="42">
                  <a:moveTo>
                    <a:pt x="1" y="36"/>
                  </a:moveTo>
                  <a:cubicBezTo>
                    <a:pt x="0" y="38"/>
                    <a:pt x="1" y="41"/>
                    <a:pt x="4" y="42"/>
                  </a:cubicBezTo>
                  <a:cubicBezTo>
                    <a:pt x="11" y="42"/>
                    <a:pt x="20" y="0"/>
                    <a:pt x="20" y="0"/>
                  </a:cubicBezTo>
                  <a:cubicBezTo>
                    <a:pt x="17" y="2"/>
                    <a:pt x="0" y="6"/>
                    <a:pt x="2" y="9"/>
                  </a:cubicBezTo>
                  <a:cubicBezTo>
                    <a:pt x="4" y="10"/>
                    <a:pt x="5" y="34"/>
                    <a:pt x="1" y="36"/>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70" name="Freihandform 2017">
              <a:extLst>
                <a:ext uri="{FF2B5EF4-FFF2-40B4-BE49-F238E27FC236}">
                  <a16:creationId xmlns:a16="http://schemas.microsoft.com/office/drawing/2014/main" id="{EE0E0E7F-F557-4861-8259-5C3294F41988}"/>
                </a:ext>
              </a:extLst>
            </p:cNvPr>
            <p:cNvSpPr>
              <a:spLocks/>
            </p:cNvSpPr>
            <p:nvPr/>
          </p:nvSpPr>
          <p:spPr bwMode="gray">
            <a:xfrm>
              <a:off x="-9698819" y="1607870"/>
              <a:ext cx="48237" cy="62109"/>
            </a:xfrm>
            <a:custGeom>
              <a:avLst/>
              <a:gdLst>
                <a:gd name="T0" fmla="*/ 23 w 26"/>
                <a:gd name="T1" fmla="*/ 20 h 33"/>
                <a:gd name="T2" fmla="*/ 0 w 26"/>
                <a:gd name="T3" fmla="*/ 7 h 33"/>
                <a:gd name="T4" fmla="*/ 27 w 26"/>
                <a:gd name="T5" fmla="*/ 45 h 33"/>
                <a:gd name="T6" fmla="*/ 23 w 26"/>
                <a:gd name="T7" fmla="*/ 20 h 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3">
                  <a:moveTo>
                    <a:pt x="17" y="15"/>
                  </a:moveTo>
                  <a:cubicBezTo>
                    <a:pt x="21" y="18"/>
                    <a:pt x="1" y="0"/>
                    <a:pt x="0" y="5"/>
                  </a:cubicBezTo>
                  <a:cubicBezTo>
                    <a:pt x="0" y="12"/>
                    <a:pt x="14" y="32"/>
                    <a:pt x="20" y="33"/>
                  </a:cubicBezTo>
                  <a:cubicBezTo>
                    <a:pt x="26" y="28"/>
                    <a:pt x="22" y="19"/>
                    <a:pt x="17" y="15"/>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71" name="Freihandform 2018">
              <a:extLst>
                <a:ext uri="{FF2B5EF4-FFF2-40B4-BE49-F238E27FC236}">
                  <a16:creationId xmlns:a16="http://schemas.microsoft.com/office/drawing/2014/main" id="{8EC9A261-8966-4CA5-8BF8-DF660B53A5BB}"/>
                </a:ext>
              </a:extLst>
            </p:cNvPr>
            <p:cNvSpPr>
              <a:spLocks/>
            </p:cNvSpPr>
            <p:nvPr/>
          </p:nvSpPr>
          <p:spPr bwMode="gray">
            <a:xfrm>
              <a:off x="-9538946" y="1674120"/>
              <a:ext cx="74424" cy="75911"/>
            </a:xfrm>
            <a:custGeom>
              <a:avLst/>
              <a:gdLst>
                <a:gd name="T0" fmla="*/ 35 w 39"/>
                <a:gd name="T1" fmla="*/ 30 h 40"/>
                <a:gd name="T2" fmla="*/ 46 w 39"/>
                <a:gd name="T3" fmla="*/ 3 h 40"/>
                <a:gd name="T4" fmla="*/ 15 w 39"/>
                <a:gd name="T5" fmla="*/ 23 h 40"/>
                <a:gd name="T6" fmla="*/ 1 w 39"/>
                <a:gd name="T7" fmla="*/ 55 h 40"/>
                <a:gd name="T8" fmla="*/ 14 w 39"/>
                <a:gd name="T9" fmla="*/ 52 h 40"/>
                <a:gd name="T10" fmla="*/ 35 w 39"/>
                <a:gd name="T11" fmla="*/ 30 h 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9" h="40">
                  <a:moveTo>
                    <a:pt x="25" y="22"/>
                  </a:moveTo>
                  <a:cubicBezTo>
                    <a:pt x="39" y="5"/>
                    <a:pt x="39" y="0"/>
                    <a:pt x="33" y="2"/>
                  </a:cubicBezTo>
                  <a:cubicBezTo>
                    <a:pt x="26" y="9"/>
                    <a:pt x="18" y="15"/>
                    <a:pt x="11" y="17"/>
                  </a:cubicBezTo>
                  <a:cubicBezTo>
                    <a:pt x="5" y="25"/>
                    <a:pt x="0" y="33"/>
                    <a:pt x="1" y="40"/>
                  </a:cubicBezTo>
                  <a:cubicBezTo>
                    <a:pt x="4" y="39"/>
                    <a:pt x="7" y="38"/>
                    <a:pt x="10" y="38"/>
                  </a:cubicBezTo>
                  <a:cubicBezTo>
                    <a:pt x="15" y="30"/>
                    <a:pt x="21" y="23"/>
                    <a:pt x="25" y="22"/>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72" name="Freihandform 2019">
              <a:extLst>
                <a:ext uri="{FF2B5EF4-FFF2-40B4-BE49-F238E27FC236}">
                  <a16:creationId xmlns:a16="http://schemas.microsoft.com/office/drawing/2014/main" id="{29E9F956-2EFA-419C-AE00-755582A74154}"/>
                </a:ext>
              </a:extLst>
            </p:cNvPr>
            <p:cNvSpPr>
              <a:spLocks/>
            </p:cNvSpPr>
            <p:nvPr/>
          </p:nvSpPr>
          <p:spPr bwMode="gray">
            <a:xfrm>
              <a:off x="-9503113" y="1727948"/>
              <a:ext cx="2756" cy="2760"/>
            </a:xfrm>
            <a:custGeom>
              <a:avLst/>
              <a:gdLst>
                <a:gd name="T0" fmla="*/ 0 w 1"/>
                <a:gd name="T1" fmla="*/ 2 h 2"/>
                <a:gd name="T2" fmla="*/ 2 w 1"/>
                <a:gd name="T3" fmla="*/ 0 h 2"/>
                <a:gd name="T4" fmla="*/ 0 w 1"/>
                <a:gd name="T5" fmla="*/ 2 h 2"/>
                <a:gd name="T6" fmla="*/ 0 60000 65536"/>
                <a:gd name="T7" fmla="*/ 0 60000 65536"/>
                <a:gd name="T8" fmla="*/ 0 60000 65536"/>
              </a:gdLst>
              <a:ahLst/>
              <a:cxnLst>
                <a:cxn ang="T6">
                  <a:pos x="T0" y="T1"/>
                </a:cxn>
                <a:cxn ang="T7">
                  <a:pos x="T2" y="T3"/>
                </a:cxn>
                <a:cxn ang="T8">
                  <a:pos x="T4" y="T5"/>
                </a:cxn>
              </a:cxnLst>
              <a:rect l="0" t="0" r="r" b="b"/>
              <a:pathLst>
                <a:path w="1" h="2">
                  <a:moveTo>
                    <a:pt x="0" y="2"/>
                  </a:moveTo>
                  <a:cubicBezTo>
                    <a:pt x="0" y="1"/>
                    <a:pt x="0" y="1"/>
                    <a:pt x="1" y="0"/>
                  </a:cubicBezTo>
                  <a:cubicBezTo>
                    <a:pt x="0" y="1"/>
                    <a:pt x="0" y="1"/>
                    <a:pt x="0" y="2"/>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73" name="Freihandform 2020">
              <a:extLst>
                <a:ext uri="{FF2B5EF4-FFF2-40B4-BE49-F238E27FC236}">
                  <a16:creationId xmlns:a16="http://schemas.microsoft.com/office/drawing/2014/main" id="{C263A20E-3A4E-40EF-B70C-A9740EDA9BD8}"/>
                </a:ext>
              </a:extLst>
            </p:cNvPr>
            <p:cNvSpPr>
              <a:spLocks/>
            </p:cNvSpPr>
            <p:nvPr/>
          </p:nvSpPr>
          <p:spPr bwMode="gray">
            <a:xfrm>
              <a:off x="-9518273" y="1678261"/>
              <a:ext cx="41346" cy="27604"/>
            </a:xfrm>
            <a:custGeom>
              <a:avLst/>
              <a:gdLst>
                <a:gd name="T0" fmla="*/ 30 w 22"/>
                <a:gd name="T1" fmla="*/ 0 h 15"/>
                <a:gd name="T2" fmla="*/ 0 w 22"/>
                <a:gd name="T3" fmla="*/ 20 h 15"/>
                <a:gd name="T4" fmla="*/ 30 w 22"/>
                <a:gd name="T5" fmla="*/ 0 h 15"/>
                <a:gd name="T6" fmla="*/ 0 60000 65536"/>
                <a:gd name="T7" fmla="*/ 0 60000 65536"/>
                <a:gd name="T8" fmla="*/ 0 60000 65536"/>
              </a:gdLst>
              <a:ahLst/>
              <a:cxnLst>
                <a:cxn ang="T6">
                  <a:pos x="T0" y="T1"/>
                </a:cxn>
                <a:cxn ang="T7">
                  <a:pos x="T2" y="T3"/>
                </a:cxn>
                <a:cxn ang="T8">
                  <a:pos x="T4" y="T5"/>
                </a:cxn>
              </a:cxnLst>
              <a:rect l="0" t="0" r="r" b="b"/>
              <a:pathLst>
                <a:path w="22" h="15">
                  <a:moveTo>
                    <a:pt x="22" y="0"/>
                  </a:moveTo>
                  <a:cubicBezTo>
                    <a:pt x="17" y="1"/>
                    <a:pt x="8" y="8"/>
                    <a:pt x="0" y="15"/>
                  </a:cubicBezTo>
                  <a:cubicBezTo>
                    <a:pt x="7" y="13"/>
                    <a:pt x="15" y="7"/>
                    <a:pt x="22"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74" name="Freihandform 2021">
              <a:extLst>
                <a:ext uri="{FF2B5EF4-FFF2-40B4-BE49-F238E27FC236}">
                  <a16:creationId xmlns:a16="http://schemas.microsoft.com/office/drawing/2014/main" id="{24812F9D-8D4F-478F-8D9F-853F9C8ED69E}"/>
                </a:ext>
              </a:extLst>
            </p:cNvPr>
            <p:cNvSpPr>
              <a:spLocks/>
            </p:cNvSpPr>
            <p:nvPr/>
          </p:nvSpPr>
          <p:spPr bwMode="gray">
            <a:xfrm>
              <a:off x="-9519651" y="1715526"/>
              <a:ext cx="28942" cy="30365"/>
            </a:xfrm>
            <a:custGeom>
              <a:avLst/>
              <a:gdLst>
                <a:gd name="T0" fmla="*/ 13 w 15"/>
                <a:gd name="T1" fmla="*/ 11 h 16"/>
                <a:gd name="T2" fmla="*/ 14 w 15"/>
                <a:gd name="T3" fmla="*/ 8 h 16"/>
                <a:gd name="T4" fmla="*/ 21 w 15"/>
                <a:gd name="T5" fmla="*/ 0 h 16"/>
                <a:gd name="T6" fmla="*/ 0 w 15"/>
                <a:gd name="T7" fmla="*/ 22 h 16"/>
                <a:gd name="T8" fmla="*/ 3 w 15"/>
                <a:gd name="T9" fmla="*/ 21 h 16"/>
                <a:gd name="T10" fmla="*/ 13 w 15"/>
                <a:gd name="T11" fmla="*/ 11 h 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 h="16">
                  <a:moveTo>
                    <a:pt x="9" y="8"/>
                  </a:moveTo>
                  <a:cubicBezTo>
                    <a:pt x="9" y="7"/>
                    <a:pt x="9" y="7"/>
                    <a:pt x="10" y="6"/>
                  </a:cubicBezTo>
                  <a:cubicBezTo>
                    <a:pt x="12" y="4"/>
                    <a:pt x="13" y="2"/>
                    <a:pt x="15" y="0"/>
                  </a:cubicBezTo>
                  <a:cubicBezTo>
                    <a:pt x="11" y="1"/>
                    <a:pt x="5" y="8"/>
                    <a:pt x="0" y="16"/>
                  </a:cubicBezTo>
                  <a:cubicBezTo>
                    <a:pt x="1" y="16"/>
                    <a:pt x="1" y="15"/>
                    <a:pt x="2" y="15"/>
                  </a:cubicBezTo>
                  <a:cubicBezTo>
                    <a:pt x="4" y="13"/>
                    <a:pt x="7" y="10"/>
                    <a:pt x="9" y="8"/>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75" name="Freihandform 2022">
              <a:extLst>
                <a:ext uri="{FF2B5EF4-FFF2-40B4-BE49-F238E27FC236}">
                  <a16:creationId xmlns:a16="http://schemas.microsoft.com/office/drawing/2014/main" id="{DEF51D72-F335-40A4-AE24-95CECABDEEA9}"/>
                </a:ext>
              </a:extLst>
            </p:cNvPr>
            <p:cNvSpPr>
              <a:spLocks/>
            </p:cNvSpPr>
            <p:nvPr/>
          </p:nvSpPr>
          <p:spPr bwMode="gray">
            <a:xfrm>
              <a:off x="-9578914" y="1674120"/>
              <a:ext cx="39968" cy="34505"/>
            </a:xfrm>
            <a:custGeom>
              <a:avLst/>
              <a:gdLst>
                <a:gd name="T0" fmla="*/ 14 w 21"/>
                <a:gd name="T1" fmla="*/ 0 h 18"/>
                <a:gd name="T2" fmla="*/ 7 w 21"/>
                <a:gd name="T3" fmla="*/ 11 h 18"/>
                <a:gd name="T4" fmla="*/ 14 w 21"/>
                <a:gd name="T5" fmla="*/ 0 h 18"/>
                <a:gd name="T6" fmla="*/ 0 60000 65536"/>
                <a:gd name="T7" fmla="*/ 0 60000 65536"/>
                <a:gd name="T8" fmla="*/ 0 60000 65536"/>
              </a:gdLst>
              <a:ahLst/>
              <a:cxnLst>
                <a:cxn ang="T6">
                  <a:pos x="T0" y="T1"/>
                </a:cxn>
                <a:cxn ang="T7">
                  <a:pos x="T2" y="T3"/>
                </a:cxn>
                <a:cxn ang="T8">
                  <a:pos x="T4" y="T5"/>
                </a:cxn>
              </a:cxnLst>
              <a:rect l="0" t="0" r="r" b="b"/>
              <a:pathLst>
                <a:path w="21" h="18">
                  <a:moveTo>
                    <a:pt x="10" y="0"/>
                  </a:moveTo>
                  <a:cubicBezTo>
                    <a:pt x="8" y="2"/>
                    <a:pt x="6" y="5"/>
                    <a:pt x="5" y="8"/>
                  </a:cubicBezTo>
                  <a:cubicBezTo>
                    <a:pt x="0" y="18"/>
                    <a:pt x="21" y="7"/>
                    <a:pt x="1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76" name="Freihandform 2023">
              <a:extLst>
                <a:ext uri="{FF2B5EF4-FFF2-40B4-BE49-F238E27FC236}">
                  <a16:creationId xmlns:a16="http://schemas.microsoft.com/office/drawing/2014/main" id="{4855EEF4-0086-4700-BF23-339EF27F04C4}"/>
                </a:ext>
              </a:extLst>
            </p:cNvPr>
            <p:cNvSpPr>
              <a:spLocks/>
            </p:cNvSpPr>
            <p:nvPr/>
          </p:nvSpPr>
          <p:spPr bwMode="gray">
            <a:xfrm>
              <a:off x="-9570645" y="1693443"/>
              <a:ext cx="24808" cy="12422"/>
            </a:xfrm>
            <a:custGeom>
              <a:avLst/>
              <a:gdLst>
                <a:gd name="T0" fmla="*/ 12 w 13"/>
                <a:gd name="T1" fmla="*/ 0 h 7"/>
                <a:gd name="T2" fmla="*/ 0 w 13"/>
                <a:gd name="T3" fmla="*/ 6 h 7"/>
                <a:gd name="T4" fmla="*/ 12 w 13"/>
                <a:gd name="T5" fmla="*/ 0 h 7"/>
                <a:gd name="T6" fmla="*/ 0 60000 65536"/>
                <a:gd name="T7" fmla="*/ 0 60000 65536"/>
                <a:gd name="T8" fmla="*/ 0 60000 65536"/>
              </a:gdLst>
              <a:ahLst/>
              <a:cxnLst>
                <a:cxn ang="T6">
                  <a:pos x="T0" y="T1"/>
                </a:cxn>
                <a:cxn ang="T7">
                  <a:pos x="T2" y="T3"/>
                </a:cxn>
                <a:cxn ang="T8">
                  <a:pos x="T4" y="T5"/>
                </a:cxn>
              </a:cxnLst>
              <a:rect l="0" t="0" r="r" b="b"/>
              <a:pathLst>
                <a:path w="13" h="7">
                  <a:moveTo>
                    <a:pt x="9" y="0"/>
                  </a:moveTo>
                  <a:cubicBezTo>
                    <a:pt x="5" y="1"/>
                    <a:pt x="2" y="2"/>
                    <a:pt x="0" y="5"/>
                  </a:cubicBezTo>
                  <a:cubicBezTo>
                    <a:pt x="5" y="7"/>
                    <a:pt x="13" y="1"/>
                    <a:pt x="9"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77" name="Freihandform 2024">
              <a:extLst>
                <a:ext uri="{FF2B5EF4-FFF2-40B4-BE49-F238E27FC236}">
                  <a16:creationId xmlns:a16="http://schemas.microsoft.com/office/drawing/2014/main" id="{1AE73915-6565-47D2-851A-0BFBE8A5D5A3}"/>
                </a:ext>
              </a:extLst>
            </p:cNvPr>
            <p:cNvSpPr>
              <a:spLocks/>
            </p:cNvSpPr>
            <p:nvPr/>
          </p:nvSpPr>
          <p:spPr bwMode="gray">
            <a:xfrm>
              <a:off x="-9581671" y="1694823"/>
              <a:ext cx="42725" cy="44167"/>
            </a:xfrm>
            <a:custGeom>
              <a:avLst/>
              <a:gdLst>
                <a:gd name="T0" fmla="*/ 24 w 23"/>
                <a:gd name="T1" fmla="*/ 0 h 23"/>
                <a:gd name="T2" fmla="*/ 22 w 23"/>
                <a:gd name="T3" fmla="*/ 14 h 23"/>
                <a:gd name="T4" fmla="*/ 1 w 23"/>
                <a:gd name="T5" fmla="*/ 15 h 23"/>
                <a:gd name="T6" fmla="*/ 7 w 23"/>
                <a:gd name="T7" fmla="*/ 32 h 23"/>
                <a:gd name="T8" fmla="*/ 18 w 23"/>
                <a:gd name="T9" fmla="*/ 24 h 23"/>
                <a:gd name="T10" fmla="*/ 31 w 23"/>
                <a:gd name="T11" fmla="*/ 8 h 23"/>
                <a:gd name="T12" fmla="*/ 24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18" y="0"/>
                  </a:moveTo>
                  <a:cubicBezTo>
                    <a:pt x="14" y="9"/>
                    <a:pt x="13" y="3"/>
                    <a:pt x="16" y="10"/>
                  </a:cubicBezTo>
                  <a:cubicBezTo>
                    <a:pt x="16" y="10"/>
                    <a:pt x="4" y="6"/>
                    <a:pt x="1" y="11"/>
                  </a:cubicBezTo>
                  <a:cubicBezTo>
                    <a:pt x="0" y="14"/>
                    <a:pt x="2" y="22"/>
                    <a:pt x="5" y="23"/>
                  </a:cubicBezTo>
                  <a:cubicBezTo>
                    <a:pt x="6" y="20"/>
                    <a:pt x="8" y="18"/>
                    <a:pt x="13" y="17"/>
                  </a:cubicBezTo>
                  <a:cubicBezTo>
                    <a:pt x="16" y="14"/>
                    <a:pt x="20" y="10"/>
                    <a:pt x="23" y="6"/>
                  </a:cubicBezTo>
                  <a:cubicBezTo>
                    <a:pt x="21" y="5"/>
                    <a:pt x="19" y="3"/>
                    <a:pt x="18"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78" name="Freihandform 2025">
              <a:extLst>
                <a:ext uri="{FF2B5EF4-FFF2-40B4-BE49-F238E27FC236}">
                  <a16:creationId xmlns:a16="http://schemas.microsoft.com/office/drawing/2014/main" id="{D1D26CDA-6842-42DA-8721-AE5586142839}"/>
                </a:ext>
              </a:extLst>
            </p:cNvPr>
            <p:cNvSpPr>
              <a:spLocks/>
            </p:cNvSpPr>
            <p:nvPr/>
          </p:nvSpPr>
          <p:spPr bwMode="gray">
            <a:xfrm>
              <a:off x="-9548594" y="1693443"/>
              <a:ext cx="15160" cy="12422"/>
            </a:xfrm>
            <a:custGeom>
              <a:avLst/>
              <a:gdLst>
                <a:gd name="T0" fmla="*/ 0 w 8"/>
                <a:gd name="T1" fmla="*/ 0 h 7"/>
                <a:gd name="T2" fmla="*/ 0 w 8"/>
                <a:gd name="T3" fmla="*/ 1 h 7"/>
                <a:gd name="T4" fmla="*/ 7 w 8"/>
                <a:gd name="T5" fmla="*/ 9 h 7"/>
                <a:gd name="T6" fmla="*/ 0 w 8"/>
                <a:gd name="T7" fmla="*/ 0 h 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7">
                  <a:moveTo>
                    <a:pt x="0" y="0"/>
                  </a:moveTo>
                  <a:cubicBezTo>
                    <a:pt x="0" y="1"/>
                    <a:pt x="0" y="1"/>
                    <a:pt x="0" y="1"/>
                  </a:cubicBezTo>
                  <a:cubicBezTo>
                    <a:pt x="1" y="4"/>
                    <a:pt x="3" y="6"/>
                    <a:pt x="5" y="7"/>
                  </a:cubicBezTo>
                  <a:cubicBezTo>
                    <a:pt x="8" y="3"/>
                    <a:pt x="8" y="0"/>
                    <a:pt x="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79" name="Freihandform 2026">
              <a:extLst>
                <a:ext uri="{FF2B5EF4-FFF2-40B4-BE49-F238E27FC236}">
                  <a16:creationId xmlns:a16="http://schemas.microsoft.com/office/drawing/2014/main" id="{26BEE50E-0611-4796-9F40-F43E167413F9}"/>
                </a:ext>
              </a:extLst>
            </p:cNvPr>
            <p:cNvSpPr>
              <a:spLocks/>
            </p:cNvSpPr>
            <p:nvPr/>
          </p:nvSpPr>
          <p:spPr bwMode="gray">
            <a:xfrm>
              <a:off x="-9606479" y="1698964"/>
              <a:ext cx="31699" cy="34505"/>
            </a:xfrm>
            <a:custGeom>
              <a:avLst/>
              <a:gdLst>
                <a:gd name="T0" fmla="*/ 12 w 17"/>
                <a:gd name="T1" fmla="*/ 13 h 18"/>
                <a:gd name="T2" fmla="*/ 23 w 17"/>
                <a:gd name="T3" fmla="*/ 7 h 18"/>
                <a:gd name="T4" fmla="*/ 0 w 17"/>
                <a:gd name="T5" fmla="*/ 13 h 18"/>
                <a:gd name="T6" fmla="*/ 12 w 17"/>
                <a:gd name="T7" fmla="*/ 13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 h="18">
                  <a:moveTo>
                    <a:pt x="9" y="9"/>
                  </a:moveTo>
                  <a:cubicBezTo>
                    <a:pt x="12" y="18"/>
                    <a:pt x="9" y="11"/>
                    <a:pt x="17" y="5"/>
                  </a:cubicBezTo>
                  <a:cubicBezTo>
                    <a:pt x="13" y="8"/>
                    <a:pt x="6" y="0"/>
                    <a:pt x="0" y="9"/>
                  </a:cubicBezTo>
                  <a:cubicBezTo>
                    <a:pt x="1" y="10"/>
                    <a:pt x="8" y="6"/>
                    <a:pt x="9" y="9"/>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80" name="Freihandform 2027">
              <a:extLst>
                <a:ext uri="{FF2B5EF4-FFF2-40B4-BE49-F238E27FC236}">
                  <a16:creationId xmlns:a16="http://schemas.microsoft.com/office/drawing/2014/main" id="{B9400462-169D-4184-B343-2036BC5F5BDA}"/>
                </a:ext>
              </a:extLst>
            </p:cNvPr>
            <p:cNvSpPr>
              <a:spLocks/>
            </p:cNvSpPr>
            <p:nvPr/>
          </p:nvSpPr>
          <p:spPr bwMode="gray">
            <a:xfrm>
              <a:off x="-9576158" y="1727948"/>
              <a:ext cx="45481" cy="52448"/>
            </a:xfrm>
            <a:custGeom>
              <a:avLst/>
              <a:gdLst>
                <a:gd name="T0" fmla="*/ 3 w 24"/>
                <a:gd name="T1" fmla="*/ 8 h 28"/>
                <a:gd name="T2" fmla="*/ 14 w 24"/>
                <a:gd name="T3" fmla="*/ 31 h 28"/>
                <a:gd name="T4" fmla="*/ 21 w 24"/>
                <a:gd name="T5" fmla="*/ 0 h 28"/>
                <a:gd name="T6" fmla="*/ 14 w 24"/>
                <a:gd name="T7" fmla="*/ 0 h 28"/>
                <a:gd name="T8" fmla="*/ 4 w 24"/>
                <a:gd name="T9" fmla="*/ 8 h 28"/>
                <a:gd name="T10" fmla="*/ 3 w 24"/>
                <a:gd name="T11" fmla="*/ 8 h 2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 h="28">
                  <a:moveTo>
                    <a:pt x="2" y="6"/>
                  </a:moveTo>
                  <a:cubicBezTo>
                    <a:pt x="0" y="13"/>
                    <a:pt x="6" y="25"/>
                    <a:pt x="10" y="23"/>
                  </a:cubicBezTo>
                  <a:cubicBezTo>
                    <a:pt x="8" y="28"/>
                    <a:pt x="24" y="2"/>
                    <a:pt x="15" y="0"/>
                  </a:cubicBezTo>
                  <a:cubicBezTo>
                    <a:pt x="13" y="0"/>
                    <a:pt x="11" y="0"/>
                    <a:pt x="10" y="0"/>
                  </a:cubicBezTo>
                  <a:cubicBezTo>
                    <a:pt x="6" y="3"/>
                    <a:pt x="3" y="6"/>
                    <a:pt x="3" y="6"/>
                  </a:cubicBezTo>
                  <a:cubicBezTo>
                    <a:pt x="2" y="6"/>
                    <a:pt x="2" y="6"/>
                    <a:pt x="2" y="6"/>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81" name="Freihandform 2028">
              <a:extLst>
                <a:ext uri="{FF2B5EF4-FFF2-40B4-BE49-F238E27FC236}">
                  <a16:creationId xmlns:a16="http://schemas.microsoft.com/office/drawing/2014/main" id="{56F10692-C89D-4929-96F8-37D61CB0E477}"/>
                </a:ext>
              </a:extLst>
            </p:cNvPr>
            <p:cNvSpPr>
              <a:spLocks/>
            </p:cNvSpPr>
            <p:nvPr/>
          </p:nvSpPr>
          <p:spPr bwMode="gray">
            <a:xfrm>
              <a:off x="-9572023" y="1727948"/>
              <a:ext cx="15160" cy="11042"/>
            </a:xfrm>
            <a:custGeom>
              <a:avLst/>
              <a:gdLst>
                <a:gd name="T0" fmla="*/ 0 w 8"/>
                <a:gd name="T1" fmla="*/ 8 h 6"/>
                <a:gd name="T2" fmla="*/ 1 w 8"/>
                <a:gd name="T3" fmla="*/ 8 h 6"/>
                <a:gd name="T4" fmla="*/ 11 w 8"/>
                <a:gd name="T5" fmla="*/ 0 h 6"/>
                <a:gd name="T6" fmla="*/ 0 w 8"/>
                <a:gd name="T7" fmla="*/ 8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6">
                  <a:moveTo>
                    <a:pt x="0" y="6"/>
                  </a:moveTo>
                  <a:cubicBezTo>
                    <a:pt x="0" y="6"/>
                    <a:pt x="0" y="6"/>
                    <a:pt x="1" y="6"/>
                  </a:cubicBezTo>
                  <a:cubicBezTo>
                    <a:pt x="1" y="6"/>
                    <a:pt x="4" y="3"/>
                    <a:pt x="8" y="0"/>
                  </a:cubicBezTo>
                  <a:cubicBezTo>
                    <a:pt x="3" y="1"/>
                    <a:pt x="1" y="3"/>
                    <a:pt x="0" y="6"/>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82" name="Freihandform 2029">
              <a:extLst>
                <a:ext uri="{FF2B5EF4-FFF2-40B4-BE49-F238E27FC236}">
                  <a16:creationId xmlns:a16="http://schemas.microsoft.com/office/drawing/2014/main" id="{E64313CC-0A18-4932-9F03-ED88B03FB7AA}"/>
                </a:ext>
              </a:extLst>
            </p:cNvPr>
            <p:cNvSpPr>
              <a:spLocks/>
            </p:cNvSpPr>
            <p:nvPr/>
          </p:nvSpPr>
          <p:spPr bwMode="gray">
            <a:xfrm>
              <a:off x="-9600966" y="1738990"/>
              <a:ext cx="5513" cy="20703"/>
            </a:xfrm>
            <a:custGeom>
              <a:avLst/>
              <a:gdLst>
                <a:gd name="T0" fmla="*/ 1 w 3"/>
                <a:gd name="T1" fmla="*/ 0 h 11"/>
                <a:gd name="T2" fmla="*/ 1 w 3"/>
                <a:gd name="T3" fmla="*/ 0 h 11"/>
                <a:gd name="T4" fmla="*/ 0 60000 65536"/>
                <a:gd name="T5" fmla="*/ 0 60000 65536"/>
              </a:gdLst>
              <a:ahLst/>
              <a:cxnLst>
                <a:cxn ang="T4">
                  <a:pos x="T0" y="T1"/>
                </a:cxn>
                <a:cxn ang="T5">
                  <a:pos x="T2" y="T3"/>
                </a:cxn>
              </a:cxnLst>
              <a:rect l="0" t="0" r="r" b="b"/>
              <a:pathLst>
                <a:path w="3" h="11">
                  <a:moveTo>
                    <a:pt x="1" y="0"/>
                  </a:moveTo>
                  <a:cubicBezTo>
                    <a:pt x="0" y="0"/>
                    <a:pt x="3" y="11"/>
                    <a:pt x="1"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83" name="Freihandform 2030">
              <a:extLst>
                <a:ext uri="{FF2B5EF4-FFF2-40B4-BE49-F238E27FC236}">
                  <a16:creationId xmlns:a16="http://schemas.microsoft.com/office/drawing/2014/main" id="{461D10CA-FE00-4C70-ADEC-029ABE6965B8}"/>
                </a:ext>
              </a:extLst>
            </p:cNvPr>
            <p:cNvSpPr>
              <a:spLocks/>
            </p:cNvSpPr>
            <p:nvPr/>
          </p:nvSpPr>
          <p:spPr bwMode="gray">
            <a:xfrm>
              <a:off x="-9559619" y="1769354"/>
              <a:ext cx="9647" cy="11042"/>
            </a:xfrm>
            <a:custGeom>
              <a:avLst/>
              <a:gdLst>
                <a:gd name="T0" fmla="*/ 6 w 5"/>
                <a:gd name="T1" fmla="*/ 7 h 6"/>
                <a:gd name="T2" fmla="*/ 7 w 5"/>
                <a:gd name="T3" fmla="*/ 0 h 6"/>
                <a:gd name="T4" fmla="*/ 6 w 5"/>
                <a:gd name="T5" fmla="*/ 7 h 6"/>
                <a:gd name="T6" fmla="*/ 0 60000 65536"/>
                <a:gd name="T7" fmla="*/ 0 60000 65536"/>
                <a:gd name="T8" fmla="*/ 0 60000 65536"/>
              </a:gdLst>
              <a:ahLst/>
              <a:cxnLst>
                <a:cxn ang="T6">
                  <a:pos x="T0" y="T1"/>
                </a:cxn>
                <a:cxn ang="T7">
                  <a:pos x="T2" y="T3"/>
                </a:cxn>
                <a:cxn ang="T8">
                  <a:pos x="T4" y="T5"/>
                </a:cxn>
              </a:cxnLst>
              <a:rect l="0" t="0" r="r" b="b"/>
              <a:pathLst>
                <a:path w="5" h="6">
                  <a:moveTo>
                    <a:pt x="4" y="5"/>
                  </a:moveTo>
                  <a:cubicBezTo>
                    <a:pt x="5" y="4"/>
                    <a:pt x="5" y="2"/>
                    <a:pt x="5" y="0"/>
                  </a:cubicBezTo>
                  <a:cubicBezTo>
                    <a:pt x="4" y="1"/>
                    <a:pt x="0" y="6"/>
                    <a:pt x="4" y="5"/>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84" name="Freihandform 2031">
              <a:extLst>
                <a:ext uri="{FF2B5EF4-FFF2-40B4-BE49-F238E27FC236}">
                  <a16:creationId xmlns:a16="http://schemas.microsoft.com/office/drawing/2014/main" id="{9255D0A9-61EA-46F3-AF6E-80BAEC401B5C}"/>
                </a:ext>
              </a:extLst>
            </p:cNvPr>
            <p:cNvSpPr>
              <a:spLocks/>
            </p:cNvSpPr>
            <p:nvPr/>
          </p:nvSpPr>
          <p:spPr bwMode="gray">
            <a:xfrm>
              <a:off x="-9574780" y="1750031"/>
              <a:ext cx="38590" cy="81432"/>
            </a:xfrm>
            <a:custGeom>
              <a:avLst/>
              <a:gdLst>
                <a:gd name="T0" fmla="*/ 27 w 20"/>
                <a:gd name="T1" fmla="*/ 56 h 43"/>
                <a:gd name="T2" fmla="*/ 27 w 20"/>
                <a:gd name="T3" fmla="*/ 37 h 43"/>
                <a:gd name="T4" fmla="*/ 27 w 20"/>
                <a:gd name="T5" fmla="*/ 56 h 43"/>
                <a:gd name="T6" fmla="*/ 0 60000 65536"/>
                <a:gd name="T7" fmla="*/ 0 60000 65536"/>
                <a:gd name="T8" fmla="*/ 0 60000 65536"/>
              </a:gdLst>
              <a:ahLst/>
              <a:cxnLst>
                <a:cxn ang="T6">
                  <a:pos x="T0" y="T1"/>
                </a:cxn>
                <a:cxn ang="T7">
                  <a:pos x="T2" y="T3"/>
                </a:cxn>
                <a:cxn ang="T8">
                  <a:pos x="T4" y="T5"/>
                </a:cxn>
              </a:cxnLst>
              <a:rect l="0" t="0" r="r" b="b"/>
              <a:pathLst>
                <a:path w="20" h="43">
                  <a:moveTo>
                    <a:pt x="19" y="41"/>
                  </a:moveTo>
                  <a:cubicBezTo>
                    <a:pt x="20" y="36"/>
                    <a:pt x="20" y="31"/>
                    <a:pt x="19" y="27"/>
                  </a:cubicBezTo>
                  <a:cubicBezTo>
                    <a:pt x="4" y="0"/>
                    <a:pt x="0" y="43"/>
                    <a:pt x="19" y="41"/>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85" name="Freihandform 2032">
              <a:extLst>
                <a:ext uri="{FF2B5EF4-FFF2-40B4-BE49-F238E27FC236}">
                  <a16:creationId xmlns:a16="http://schemas.microsoft.com/office/drawing/2014/main" id="{2E39718A-341B-4423-8BAD-BBBCAD7AA887}"/>
                </a:ext>
              </a:extLst>
            </p:cNvPr>
            <p:cNvSpPr>
              <a:spLocks/>
            </p:cNvSpPr>
            <p:nvPr/>
          </p:nvSpPr>
          <p:spPr bwMode="gray">
            <a:xfrm>
              <a:off x="-9518273" y="1801099"/>
              <a:ext cx="20673" cy="15182"/>
            </a:xfrm>
            <a:custGeom>
              <a:avLst/>
              <a:gdLst>
                <a:gd name="T0" fmla="*/ 11 w 11"/>
                <a:gd name="T1" fmla="*/ 4 h 8"/>
                <a:gd name="T2" fmla="*/ 10 w 11"/>
                <a:gd name="T3" fmla="*/ 11 h 8"/>
                <a:gd name="T4" fmla="*/ 11 w 11"/>
                <a:gd name="T5" fmla="*/ 4 h 8"/>
                <a:gd name="T6" fmla="*/ 0 60000 65536"/>
                <a:gd name="T7" fmla="*/ 0 60000 65536"/>
                <a:gd name="T8" fmla="*/ 0 60000 65536"/>
              </a:gdLst>
              <a:ahLst/>
              <a:cxnLst>
                <a:cxn ang="T6">
                  <a:pos x="T0" y="T1"/>
                </a:cxn>
                <a:cxn ang="T7">
                  <a:pos x="T2" y="T3"/>
                </a:cxn>
                <a:cxn ang="T8">
                  <a:pos x="T4" y="T5"/>
                </a:cxn>
              </a:cxnLst>
              <a:rect l="0" t="0" r="r" b="b"/>
              <a:pathLst>
                <a:path w="11" h="8">
                  <a:moveTo>
                    <a:pt x="8" y="3"/>
                  </a:moveTo>
                  <a:cubicBezTo>
                    <a:pt x="5" y="5"/>
                    <a:pt x="0" y="8"/>
                    <a:pt x="7" y="8"/>
                  </a:cubicBezTo>
                  <a:cubicBezTo>
                    <a:pt x="8" y="8"/>
                    <a:pt x="11" y="0"/>
                    <a:pt x="8" y="3"/>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86" name="Freihandform 2033">
              <a:extLst>
                <a:ext uri="{FF2B5EF4-FFF2-40B4-BE49-F238E27FC236}">
                  <a16:creationId xmlns:a16="http://schemas.microsoft.com/office/drawing/2014/main" id="{0ADA9C14-2678-42D4-9A57-F33BB70B7874}"/>
                </a:ext>
              </a:extLst>
            </p:cNvPr>
            <p:cNvSpPr>
              <a:spLocks/>
            </p:cNvSpPr>
            <p:nvPr/>
          </p:nvSpPr>
          <p:spPr bwMode="gray">
            <a:xfrm>
              <a:off x="-9521029" y="1812141"/>
              <a:ext cx="8269" cy="8281"/>
            </a:xfrm>
            <a:custGeom>
              <a:avLst/>
              <a:gdLst>
                <a:gd name="T0" fmla="*/ 4 w 5"/>
                <a:gd name="T1" fmla="*/ 6 h 4"/>
                <a:gd name="T2" fmla="*/ 0 w 5"/>
                <a:gd name="T3" fmla="*/ 3 h 4"/>
                <a:gd name="T4" fmla="*/ 4 w 5"/>
                <a:gd name="T5" fmla="*/ 6 h 4"/>
                <a:gd name="T6" fmla="*/ 0 60000 65536"/>
                <a:gd name="T7" fmla="*/ 0 60000 65536"/>
                <a:gd name="T8" fmla="*/ 0 60000 65536"/>
              </a:gdLst>
              <a:ahLst/>
              <a:cxnLst>
                <a:cxn ang="T6">
                  <a:pos x="T0" y="T1"/>
                </a:cxn>
                <a:cxn ang="T7">
                  <a:pos x="T2" y="T3"/>
                </a:cxn>
                <a:cxn ang="T8">
                  <a:pos x="T4" y="T5"/>
                </a:cxn>
              </a:cxnLst>
              <a:rect l="0" t="0" r="r" b="b"/>
              <a:pathLst>
                <a:path w="5" h="4">
                  <a:moveTo>
                    <a:pt x="3" y="4"/>
                  </a:moveTo>
                  <a:cubicBezTo>
                    <a:pt x="5" y="1"/>
                    <a:pt x="1" y="0"/>
                    <a:pt x="0" y="2"/>
                  </a:cubicBezTo>
                  <a:cubicBezTo>
                    <a:pt x="1" y="3"/>
                    <a:pt x="2" y="4"/>
                    <a:pt x="3" y="4"/>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87" name="Freihandform 2034">
              <a:extLst>
                <a:ext uri="{FF2B5EF4-FFF2-40B4-BE49-F238E27FC236}">
                  <a16:creationId xmlns:a16="http://schemas.microsoft.com/office/drawing/2014/main" id="{E00D8CF7-5869-4C87-961D-9CDC5DACC8FB}"/>
                </a:ext>
              </a:extLst>
            </p:cNvPr>
            <p:cNvSpPr>
              <a:spLocks/>
            </p:cNvSpPr>
            <p:nvPr/>
          </p:nvSpPr>
          <p:spPr bwMode="gray">
            <a:xfrm>
              <a:off x="-9503113" y="1841125"/>
              <a:ext cx="24808" cy="9661"/>
            </a:xfrm>
            <a:custGeom>
              <a:avLst/>
              <a:gdLst>
                <a:gd name="T0" fmla="*/ 18 w 13"/>
                <a:gd name="T1" fmla="*/ 4 h 5"/>
                <a:gd name="T2" fmla="*/ 0 w 13"/>
                <a:gd name="T3" fmla="*/ 4 h 5"/>
                <a:gd name="T4" fmla="*/ 1 w 13"/>
                <a:gd name="T5" fmla="*/ 7 h 5"/>
                <a:gd name="T6" fmla="*/ 17 w 13"/>
                <a:gd name="T7" fmla="*/ 4 h 5"/>
                <a:gd name="T8" fmla="*/ 18 w 13"/>
                <a:gd name="T9" fmla="*/ 4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5">
                  <a:moveTo>
                    <a:pt x="13" y="3"/>
                  </a:moveTo>
                  <a:cubicBezTo>
                    <a:pt x="8" y="0"/>
                    <a:pt x="4" y="1"/>
                    <a:pt x="0" y="3"/>
                  </a:cubicBezTo>
                  <a:cubicBezTo>
                    <a:pt x="0" y="4"/>
                    <a:pt x="1" y="4"/>
                    <a:pt x="1" y="5"/>
                  </a:cubicBezTo>
                  <a:cubicBezTo>
                    <a:pt x="5" y="4"/>
                    <a:pt x="9" y="4"/>
                    <a:pt x="12" y="3"/>
                  </a:cubicBezTo>
                  <a:cubicBezTo>
                    <a:pt x="13" y="3"/>
                    <a:pt x="13" y="3"/>
                    <a:pt x="13" y="3"/>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88" name="Freihandform 2035">
              <a:extLst>
                <a:ext uri="{FF2B5EF4-FFF2-40B4-BE49-F238E27FC236}">
                  <a16:creationId xmlns:a16="http://schemas.microsoft.com/office/drawing/2014/main" id="{37C2A75D-55C1-4FC1-BACA-6ECACECDD58C}"/>
                </a:ext>
              </a:extLst>
            </p:cNvPr>
            <p:cNvSpPr>
              <a:spLocks/>
            </p:cNvSpPr>
            <p:nvPr/>
          </p:nvSpPr>
          <p:spPr bwMode="gray">
            <a:xfrm>
              <a:off x="-9500356" y="1846646"/>
              <a:ext cx="20673" cy="8281"/>
            </a:xfrm>
            <a:custGeom>
              <a:avLst/>
              <a:gdLst>
                <a:gd name="T0" fmla="*/ 15 w 11"/>
                <a:gd name="T1" fmla="*/ 0 h 4"/>
                <a:gd name="T2" fmla="*/ 0 w 11"/>
                <a:gd name="T3" fmla="*/ 3 h 4"/>
                <a:gd name="T4" fmla="*/ 15 w 11"/>
                <a:gd name="T5" fmla="*/ 0 h 4"/>
                <a:gd name="T6" fmla="*/ 0 60000 65536"/>
                <a:gd name="T7" fmla="*/ 0 60000 65536"/>
                <a:gd name="T8" fmla="*/ 0 60000 65536"/>
              </a:gdLst>
              <a:ahLst/>
              <a:cxnLst>
                <a:cxn ang="T6">
                  <a:pos x="T0" y="T1"/>
                </a:cxn>
                <a:cxn ang="T7">
                  <a:pos x="T2" y="T3"/>
                </a:cxn>
                <a:cxn ang="T8">
                  <a:pos x="T4" y="T5"/>
                </a:cxn>
              </a:cxnLst>
              <a:rect l="0" t="0" r="r" b="b"/>
              <a:pathLst>
                <a:path w="11" h="4">
                  <a:moveTo>
                    <a:pt x="11" y="0"/>
                  </a:moveTo>
                  <a:cubicBezTo>
                    <a:pt x="8" y="1"/>
                    <a:pt x="4" y="1"/>
                    <a:pt x="0" y="2"/>
                  </a:cubicBezTo>
                  <a:cubicBezTo>
                    <a:pt x="2" y="4"/>
                    <a:pt x="6" y="4"/>
                    <a:pt x="11"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89" name="Freihandform 2036">
              <a:extLst>
                <a:ext uri="{FF2B5EF4-FFF2-40B4-BE49-F238E27FC236}">
                  <a16:creationId xmlns:a16="http://schemas.microsoft.com/office/drawing/2014/main" id="{CBA1DF0E-1949-45B6-ACC9-5B1EEAC203E0}"/>
                </a:ext>
              </a:extLst>
            </p:cNvPr>
            <p:cNvSpPr>
              <a:spLocks/>
            </p:cNvSpPr>
            <p:nvPr/>
          </p:nvSpPr>
          <p:spPr bwMode="gray">
            <a:xfrm>
              <a:off x="-9541703" y="1896334"/>
              <a:ext cx="17917" cy="4141"/>
            </a:xfrm>
            <a:custGeom>
              <a:avLst/>
              <a:gdLst>
                <a:gd name="T0" fmla="*/ 4 w 10"/>
                <a:gd name="T1" fmla="*/ 3 h 2"/>
                <a:gd name="T2" fmla="*/ 0 w 10"/>
                <a:gd name="T3" fmla="*/ 3 h 2"/>
                <a:gd name="T4" fmla="*/ 4 w 10"/>
                <a:gd name="T5" fmla="*/ 3 h 2"/>
                <a:gd name="T6" fmla="*/ 0 60000 65536"/>
                <a:gd name="T7" fmla="*/ 0 60000 65536"/>
                <a:gd name="T8" fmla="*/ 0 60000 65536"/>
              </a:gdLst>
              <a:ahLst/>
              <a:cxnLst>
                <a:cxn ang="T6">
                  <a:pos x="T0" y="T1"/>
                </a:cxn>
                <a:cxn ang="T7">
                  <a:pos x="T2" y="T3"/>
                </a:cxn>
                <a:cxn ang="T8">
                  <a:pos x="T4" y="T5"/>
                </a:cxn>
              </a:cxnLst>
              <a:rect l="0" t="0" r="r" b="b"/>
              <a:pathLst>
                <a:path w="10" h="2">
                  <a:moveTo>
                    <a:pt x="3" y="2"/>
                  </a:moveTo>
                  <a:cubicBezTo>
                    <a:pt x="10" y="0"/>
                    <a:pt x="2" y="2"/>
                    <a:pt x="0" y="2"/>
                  </a:cubicBezTo>
                  <a:cubicBezTo>
                    <a:pt x="1" y="2"/>
                    <a:pt x="1" y="2"/>
                    <a:pt x="3" y="2"/>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90" name="Rechteck 2037">
              <a:extLst>
                <a:ext uri="{FF2B5EF4-FFF2-40B4-BE49-F238E27FC236}">
                  <a16:creationId xmlns:a16="http://schemas.microsoft.com/office/drawing/2014/main" id="{2DC850DB-F117-4DC1-BD0B-806DB8D97BCD}"/>
                </a:ext>
              </a:extLst>
            </p:cNvPr>
            <p:cNvSpPr>
              <a:spLocks noChangeArrowheads="1"/>
            </p:cNvSpPr>
            <p:nvPr/>
          </p:nvSpPr>
          <p:spPr bwMode="gray">
            <a:xfrm>
              <a:off x="-9541703" y="1900474"/>
              <a:ext cx="1378" cy="1380"/>
            </a:xfrm>
            <a:prstGeom prst="rect">
              <a:avLst/>
            </a:pr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91" name="Freihandform 2038">
              <a:extLst>
                <a:ext uri="{FF2B5EF4-FFF2-40B4-BE49-F238E27FC236}">
                  <a16:creationId xmlns:a16="http://schemas.microsoft.com/office/drawing/2014/main" id="{22501A21-D6CD-45DE-AD2F-52A49FB15040}"/>
                </a:ext>
              </a:extLst>
            </p:cNvPr>
            <p:cNvSpPr>
              <a:spLocks/>
            </p:cNvSpPr>
            <p:nvPr/>
          </p:nvSpPr>
          <p:spPr bwMode="gray">
            <a:xfrm>
              <a:off x="-9540324" y="1896334"/>
              <a:ext cx="34455" cy="24844"/>
            </a:xfrm>
            <a:custGeom>
              <a:avLst/>
              <a:gdLst>
                <a:gd name="T0" fmla="*/ 22 w 18"/>
                <a:gd name="T1" fmla="*/ 10 h 13"/>
                <a:gd name="T2" fmla="*/ 13 w 18"/>
                <a:gd name="T3" fmla="*/ 12 h 13"/>
                <a:gd name="T4" fmla="*/ 22 w 18"/>
                <a:gd name="T5" fmla="*/ 10 h 13"/>
                <a:gd name="T6" fmla="*/ 0 60000 65536"/>
                <a:gd name="T7" fmla="*/ 0 60000 65536"/>
                <a:gd name="T8" fmla="*/ 0 60000 65536"/>
              </a:gdLst>
              <a:ahLst/>
              <a:cxnLst>
                <a:cxn ang="T6">
                  <a:pos x="T0" y="T1"/>
                </a:cxn>
                <a:cxn ang="T7">
                  <a:pos x="T2" y="T3"/>
                </a:cxn>
                <a:cxn ang="T8">
                  <a:pos x="T4" y="T5"/>
                </a:cxn>
              </a:cxnLst>
              <a:rect l="0" t="0" r="r" b="b"/>
              <a:pathLst>
                <a:path w="18" h="13">
                  <a:moveTo>
                    <a:pt x="16" y="7"/>
                  </a:moveTo>
                  <a:cubicBezTo>
                    <a:pt x="13" y="0"/>
                    <a:pt x="0" y="7"/>
                    <a:pt x="9" y="9"/>
                  </a:cubicBezTo>
                  <a:cubicBezTo>
                    <a:pt x="15" y="13"/>
                    <a:pt x="18" y="12"/>
                    <a:pt x="16" y="7"/>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92" name="Freihandform 2039">
              <a:extLst>
                <a:ext uri="{FF2B5EF4-FFF2-40B4-BE49-F238E27FC236}">
                  <a16:creationId xmlns:a16="http://schemas.microsoft.com/office/drawing/2014/main" id="{E512EC14-9E01-4E26-9DA2-487A939A0EE5}"/>
                </a:ext>
              </a:extLst>
            </p:cNvPr>
            <p:cNvSpPr>
              <a:spLocks/>
            </p:cNvSpPr>
            <p:nvPr/>
          </p:nvSpPr>
          <p:spPr bwMode="gray">
            <a:xfrm>
              <a:off x="-9431446" y="1905995"/>
              <a:ext cx="35834" cy="9661"/>
            </a:xfrm>
            <a:custGeom>
              <a:avLst/>
              <a:gdLst>
                <a:gd name="T0" fmla="*/ 4 w 19"/>
                <a:gd name="T1" fmla="*/ 6 h 5"/>
                <a:gd name="T2" fmla="*/ 10 w 19"/>
                <a:gd name="T3" fmla="*/ 7 h 5"/>
                <a:gd name="T4" fmla="*/ 16 w 19"/>
                <a:gd name="T5" fmla="*/ 7 h 5"/>
                <a:gd name="T6" fmla="*/ 19 w 19"/>
                <a:gd name="T7" fmla="*/ 6 h 5"/>
                <a:gd name="T8" fmla="*/ 4 w 19"/>
                <a:gd name="T9" fmla="*/ 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5">
                  <a:moveTo>
                    <a:pt x="3" y="4"/>
                  </a:moveTo>
                  <a:cubicBezTo>
                    <a:pt x="4" y="5"/>
                    <a:pt x="5" y="5"/>
                    <a:pt x="7" y="5"/>
                  </a:cubicBezTo>
                  <a:cubicBezTo>
                    <a:pt x="8" y="5"/>
                    <a:pt x="10" y="5"/>
                    <a:pt x="12" y="5"/>
                  </a:cubicBezTo>
                  <a:cubicBezTo>
                    <a:pt x="13" y="4"/>
                    <a:pt x="13" y="4"/>
                    <a:pt x="14" y="4"/>
                  </a:cubicBezTo>
                  <a:cubicBezTo>
                    <a:pt x="19" y="0"/>
                    <a:pt x="0" y="5"/>
                    <a:pt x="3" y="4"/>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93" name="Freihandform 2040">
              <a:extLst>
                <a:ext uri="{FF2B5EF4-FFF2-40B4-BE49-F238E27FC236}">
                  <a16:creationId xmlns:a16="http://schemas.microsoft.com/office/drawing/2014/main" id="{B40B2695-A359-4BD0-9A1E-FDB8CE2BF257}"/>
                </a:ext>
              </a:extLst>
            </p:cNvPr>
            <p:cNvSpPr>
              <a:spLocks/>
            </p:cNvSpPr>
            <p:nvPr/>
          </p:nvSpPr>
          <p:spPr bwMode="gray">
            <a:xfrm>
              <a:off x="-9596831" y="1901854"/>
              <a:ext cx="594010" cy="394739"/>
            </a:xfrm>
            <a:custGeom>
              <a:avLst/>
              <a:gdLst>
                <a:gd name="T0" fmla="*/ 197 w 315"/>
                <a:gd name="T1" fmla="*/ 54 h 208"/>
                <a:gd name="T2" fmla="*/ 160 w 315"/>
                <a:gd name="T3" fmla="*/ 45 h 208"/>
                <a:gd name="T4" fmla="*/ 148 w 315"/>
                <a:gd name="T5" fmla="*/ 41 h 208"/>
                <a:gd name="T6" fmla="*/ 0 w 315"/>
                <a:gd name="T7" fmla="*/ 17 h 208"/>
                <a:gd name="T8" fmla="*/ 48 w 315"/>
                <a:gd name="T9" fmla="*/ 47 h 208"/>
                <a:gd name="T10" fmla="*/ 44 w 315"/>
                <a:gd name="T11" fmla="*/ 34 h 208"/>
                <a:gd name="T12" fmla="*/ 83 w 315"/>
                <a:gd name="T13" fmla="*/ 37 h 208"/>
                <a:gd name="T14" fmla="*/ 68 w 315"/>
                <a:gd name="T15" fmla="*/ 45 h 208"/>
                <a:gd name="T16" fmla="*/ 63 w 315"/>
                <a:gd name="T17" fmla="*/ 48 h 208"/>
                <a:gd name="T18" fmla="*/ 51 w 315"/>
                <a:gd name="T19" fmla="*/ 67 h 208"/>
                <a:gd name="T20" fmla="*/ 108 w 315"/>
                <a:gd name="T21" fmla="*/ 91 h 208"/>
                <a:gd name="T22" fmla="*/ 172 w 315"/>
                <a:gd name="T23" fmla="*/ 142 h 208"/>
                <a:gd name="T24" fmla="*/ 167 w 315"/>
                <a:gd name="T25" fmla="*/ 160 h 208"/>
                <a:gd name="T26" fmla="*/ 207 w 315"/>
                <a:gd name="T27" fmla="*/ 169 h 208"/>
                <a:gd name="T28" fmla="*/ 219 w 315"/>
                <a:gd name="T29" fmla="*/ 176 h 208"/>
                <a:gd name="T30" fmla="*/ 230 w 315"/>
                <a:gd name="T31" fmla="*/ 195 h 208"/>
                <a:gd name="T32" fmla="*/ 256 w 315"/>
                <a:gd name="T33" fmla="*/ 208 h 208"/>
                <a:gd name="T34" fmla="*/ 300 w 315"/>
                <a:gd name="T35" fmla="*/ 186 h 208"/>
                <a:gd name="T36" fmla="*/ 280 w 315"/>
                <a:gd name="T37" fmla="*/ 217 h 208"/>
                <a:gd name="T38" fmla="*/ 276 w 315"/>
                <a:gd name="T39" fmla="*/ 224 h 208"/>
                <a:gd name="T40" fmla="*/ 268 w 315"/>
                <a:gd name="T41" fmla="*/ 235 h 208"/>
                <a:gd name="T42" fmla="*/ 312 w 315"/>
                <a:gd name="T43" fmla="*/ 235 h 208"/>
                <a:gd name="T44" fmla="*/ 312 w 315"/>
                <a:gd name="T45" fmla="*/ 235 h 208"/>
                <a:gd name="T46" fmla="*/ 320 w 315"/>
                <a:gd name="T47" fmla="*/ 260 h 208"/>
                <a:gd name="T48" fmla="*/ 427 w 315"/>
                <a:gd name="T49" fmla="*/ 276 h 208"/>
                <a:gd name="T50" fmla="*/ 416 w 315"/>
                <a:gd name="T51" fmla="*/ 245 h 208"/>
                <a:gd name="T52" fmla="*/ 412 w 315"/>
                <a:gd name="T53" fmla="*/ 259 h 208"/>
                <a:gd name="T54" fmla="*/ 412 w 315"/>
                <a:gd name="T55" fmla="*/ 259 h 208"/>
                <a:gd name="T56" fmla="*/ 400 w 315"/>
                <a:gd name="T57" fmla="*/ 241 h 208"/>
                <a:gd name="T58" fmla="*/ 400 w 315"/>
                <a:gd name="T59" fmla="*/ 241 h 208"/>
                <a:gd name="T60" fmla="*/ 358 w 315"/>
                <a:gd name="T61" fmla="*/ 182 h 208"/>
                <a:gd name="T62" fmla="*/ 309 w 315"/>
                <a:gd name="T63" fmla="*/ 161 h 208"/>
                <a:gd name="T64" fmla="*/ 300 w 315"/>
                <a:gd name="T65" fmla="*/ 149 h 208"/>
                <a:gd name="T66" fmla="*/ 289 w 315"/>
                <a:gd name="T67" fmla="*/ 138 h 208"/>
                <a:gd name="T68" fmla="*/ 297 w 315"/>
                <a:gd name="T69" fmla="*/ 135 h 208"/>
                <a:gd name="T70" fmla="*/ 246 w 315"/>
                <a:gd name="T71" fmla="*/ 66 h 208"/>
                <a:gd name="T72" fmla="*/ 220 w 315"/>
                <a:gd name="T73" fmla="*/ 59 h 20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15" h="208">
                  <a:moveTo>
                    <a:pt x="161" y="43"/>
                  </a:moveTo>
                  <a:cubicBezTo>
                    <a:pt x="155" y="42"/>
                    <a:pt x="150" y="41"/>
                    <a:pt x="144" y="39"/>
                  </a:cubicBezTo>
                  <a:cubicBezTo>
                    <a:pt x="139" y="37"/>
                    <a:pt x="131" y="35"/>
                    <a:pt x="122" y="33"/>
                  </a:cubicBezTo>
                  <a:cubicBezTo>
                    <a:pt x="120" y="33"/>
                    <a:pt x="118" y="33"/>
                    <a:pt x="117" y="33"/>
                  </a:cubicBezTo>
                  <a:cubicBezTo>
                    <a:pt x="113" y="33"/>
                    <a:pt x="110" y="32"/>
                    <a:pt x="108" y="30"/>
                  </a:cubicBezTo>
                  <a:cubicBezTo>
                    <a:pt x="108" y="30"/>
                    <a:pt x="108" y="30"/>
                    <a:pt x="108" y="30"/>
                  </a:cubicBezTo>
                  <a:cubicBezTo>
                    <a:pt x="99" y="29"/>
                    <a:pt x="91" y="28"/>
                    <a:pt x="85" y="27"/>
                  </a:cubicBezTo>
                  <a:cubicBezTo>
                    <a:pt x="57" y="26"/>
                    <a:pt x="38" y="0"/>
                    <a:pt x="0" y="12"/>
                  </a:cubicBezTo>
                  <a:cubicBezTo>
                    <a:pt x="2" y="19"/>
                    <a:pt x="7" y="25"/>
                    <a:pt x="10" y="27"/>
                  </a:cubicBezTo>
                  <a:cubicBezTo>
                    <a:pt x="21" y="32"/>
                    <a:pt x="20" y="34"/>
                    <a:pt x="35" y="34"/>
                  </a:cubicBezTo>
                  <a:cubicBezTo>
                    <a:pt x="37" y="34"/>
                    <a:pt x="53" y="30"/>
                    <a:pt x="51" y="29"/>
                  </a:cubicBezTo>
                  <a:cubicBezTo>
                    <a:pt x="45" y="27"/>
                    <a:pt x="39" y="26"/>
                    <a:pt x="32" y="25"/>
                  </a:cubicBezTo>
                  <a:cubicBezTo>
                    <a:pt x="36" y="25"/>
                    <a:pt x="51" y="29"/>
                    <a:pt x="58" y="28"/>
                  </a:cubicBezTo>
                  <a:cubicBezTo>
                    <a:pt x="59" y="28"/>
                    <a:pt x="60" y="28"/>
                    <a:pt x="61" y="27"/>
                  </a:cubicBezTo>
                  <a:cubicBezTo>
                    <a:pt x="60" y="28"/>
                    <a:pt x="59" y="28"/>
                    <a:pt x="58" y="28"/>
                  </a:cubicBezTo>
                  <a:cubicBezTo>
                    <a:pt x="55" y="29"/>
                    <a:pt x="52" y="31"/>
                    <a:pt x="50" y="33"/>
                  </a:cubicBezTo>
                  <a:cubicBezTo>
                    <a:pt x="56" y="37"/>
                    <a:pt x="59" y="41"/>
                    <a:pt x="60" y="48"/>
                  </a:cubicBezTo>
                  <a:cubicBezTo>
                    <a:pt x="55" y="41"/>
                    <a:pt x="54" y="36"/>
                    <a:pt x="46" y="35"/>
                  </a:cubicBezTo>
                  <a:cubicBezTo>
                    <a:pt x="41" y="35"/>
                    <a:pt x="17" y="45"/>
                    <a:pt x="29" y="49"/>
                  </a:cubicBezTo>
                  <a:cubicBezTo>
                    <a:pt x="31" y="47"/>
                    <a:pt x="34" y="47"/>
                    <a:pt x="37" y="49"/>
                  </a:cubicBezTo>
                  <a:cubicBezTo>
                    <a:pt x="40" y="50"/>
                    <a:pt x="35" y="60"/>
                    <a:pt x="31" y="64"/>
                  </a:cubicBezTo>
                  <a:cubicBezTo>
                    <a:pt x="33" y="62"/>
                    <a:pt x="80" y="67"/>
                    <a:pt x="79" y="66"/>
                  </a:cubicBezTo>
                  <a:cubicBezTo>
                    <a:pt x="81" y="67"/>
                    <a:pt x="69" y="102"/>
                    <a:pt x="90" y="79"/>
                  </a:cubicBezTo>
                  <a:cubicBezTo>
                    <a:pt x="98" y="81"/>
                    <a:pt x="116" y="91"/>
                    <a:pt x="126" y="103"/>
                  </a:cubicBezTo>
                  <a:cubicBezTo>
                    <a:pt x="124" y="107"/>
                    <a:pt x="102" y="107"/>
                    <a:pt x="115" y="124"/>
                  </a:cubicBezTo>
                  <a:cubicBezTo>
                    <a:pt x="119" y="130"/>
                    <a:pt x="117" y="113"/>
                    <a:pt x="122" y="116"/>
                  </a:cubicBezTo>
                  <a:cubicBezTo>
                    <a:pt x="133" y="126"/>
                    <a:pt x="127" y="122"/>
                    <a:pt x="142" y="119"/>
                  </a:cubicBezTo>
                  <a:cubicBezTo>
                    <a:pt x="147" y="120"/>
                    <a:pt x="143" y="138"/>
                    <a:pt x="151" y="123"/>
                  </a:cubicBezTo>
                  <a:cubicBezTo>
                    <a:pt x="156" y="126"/>
                    <a:pt x="145" y="132"/>
                    <a:pt x="146" y="133"/>
                  </a:cubicBezTo>
                  <a:cubicBezTo>
                    <a:pt x="148" y="140"/>
                    <a:pt x="160" y="128"/>
                    <a:pt x="160" y="128"/>
                  </a:cubicBezTo>
                  <a:cubicBezTo>
                    <a:pt x="161" y="129"/>
                    <a:pt x="162" y="142"/>
                    <a:pt x="162" y="143"/>
                  </a:cubicBezTo>
                  <a:cubicBezTo>
                    <a:pt x="165" y="139"/>
                    <a:pt x="167" y="138"/>
                    <a:pt x="168" y="142"/>
                  </a:cubicBezTo>
                  <a:cubicBezTo>
                    <a:pt x="166" y="145"/>
                    <a:pt x="155" y="148"/>
                    <a:pt x="154" y="144"/>
                  </a:cubicBezTo>
                  <a:cubicBezTo>
                    <a:pt x="163" y="169"/>
                    <a:pt x="182" y="150"/>
                    <a:pt x="187" y="151"/>
                  </a:cubicBezTo>
                  <a:cubicBezTo>
                    <a:pt x="195" y="152"/>
                    <a:pt x="203" y="156"/>
                    <a:pt x="209" y="155"/>
                  </a:cubicBezTo>
                  <a:cubicBezTo>
                    <a:pt x="214" y="151"/>
                    <a:pt x="218" y="146"/>
                    <a:pt x="219" y="135"/>
                  </a:cubicBezTo>
                  <a:cubicBezTo>
                    <a:pt x="218" y="149"/>
                    <a:pt x="214" y="154"/>
                    <a:pt x="209" y="155"/>
                  </a:cubicBezTo>
                  <a:cubicBezTo>
                    <a:pt x="207" y="156"/>
                    <a:pt x="206" y="157"/>
                    <a:pt x="205" y="158"/>
                  </a:cubicBezTo>
                  <a:cubicBezTo>
                    <a:pt x="205" y="158"/>
                    <a:pt x="205" y="158"/>
                    <a:pt x="206" y="159"/>
                  </a:cubicBezTo>
                  <a:cubicBezTo>
                    <a:pt x="205" y="161"/>
                    <a:pt x="204" y="162"/>
                    <a:pt x="202" y="163"/>
                  </a:cubicBezTo>
                  <a:cubicBezTo>
                    <a:pt x="202" y="162"/>
                    <a:pt x="202" y="162"/>
                    <a:pt x="202" y="161"/>
                  </a:cubicBezTo>
                  <a:cubicBezTo>
                    <a:pt x="199" y="163"/>
                    <a:pt x="197" y="167"/>
                    <a:pt x="196" y="171"/>
                  </a:cubicBezTo>
                  <a:cubicBezTo>
                    <a:pt x="200" y="174"/>
                    <a:pt x="218" y="183"/>
                    <a:pt x="225" y="177"/>
                  </a:cubicBezTo>
                  <a:cubicBezTo>
                    <a:pt x="227" y="175"/>
                    <a:pt x="228" y="173"/>
                    <a:pt x="228" y="171"/>
                  </a:cubicBezTo>
                  <a:cubicBezTo>
                    <a:pt x="229" y="170"/>
                    <a:pt x="229" y="170"/>
                    <a:pt x="229" y="169"/>
                  </a:cubicBezTo>
                  <a:cubicBezTo>
                    <a:pt x="229" y="170"/>
                    <a:pt x="229" y="170"/>
                    <a:pt x="228" y="171"/>
                  </a:cubicBezTo>
                  <a:cubicBezTo>
                    <a:pt x="228" y="174"/>
                    <a:pt x="227" y="176"/>
                    <a:pt x="225" y="177"/>
                  </a:cubicBezTo>
                  <a:cubicBezTo>
                    <a:pt x="221" y="182"/>
                    <a:pt x="217" y="185"/>
                    <a:pt x="234" y="189"/>
                  </a:cubicBezTo>
                  <a:cubicBezTo>
                    <a:pt x="247" y="192"/>
                    <a:pt x="240" y="190"/>
                    <a:pt x="253" y="196"/>
                  </a:cubicBezTo>
                  <a:cubicBezTo>
                    <a:pt x="280" y="208"/>
                    <a:pt x="291" y="208"/>
                    <a:pt x="312" y="201"/>
                  </a:cubicBezTo>
                  <a:cubicBezTo>
                    <a:pt x="315" y="197"/>
                    <a:pt x="314" y="194"/>
                    <a:pt x="309" y="192"/>
                  </a:cubicBezTo>
                  <a:cubicBezTo>
                    <a:pt x="309" y="190"/>
                    <a:pt x="307" y="179"/>
                    <a:pt x="304" y="178"/>
                  </a:cubicBezTo>
                  <a:cubicBezTo>
                    <a:pt x="300" y="177"/>
                    <a:pt x="303" y="185"/>
                    <a:pt x="301" y="188"/>
                  </a:cubicBezTo>
                  <a:cubicBezTo>
                    <a:pt x="301" y="188"/>
                    <a:pt x="301" y="188"/>
                    <a:pt x="301" y="188"/>
                  </a:cubicBezTo>
                  <a:cubicBezTo>
                    <a:pt x="301" y="188"/>
                    <a:pt x="301" y="189"/>
                    <a:pt x="301" y="189"/>
                  </a:cubicBezTo>
                  <a:cubicBezTo>
                    <a:pt x="301" y="189"/>
                    <a:pt x="301" y="188"/>
                    <a:pt x="301" y="188"/>
                  </a:cubicBezTo>
                  <a:cubicBezTo>
                    <a:pt x="301" y="188"/>
                    <a:pt x="301" y="188"/>
                    <a:pt x="301" y="188"/>
                  </a:cubicBezTo>
                  <a:cubicBezTo>
                    <a:pt x="302" y="185"/>
                    <a:pt x="295" y="178"/>
                    <a:pt x="292" y="175"/>
                  </a:cubicBezTo>
                  <a:cubicBezTo>
                    <a:pt x="292" y="175"/>
                    <a:pt x="292" y="175"/>
                    <a:pt x="292" y="174"/>
                  </a:cubicBezTo>
                  <a:cubicBezTo>
                    <a:pt x="292" y="174"/>
                    <a:pt x="292" y="175"/>
                    <a:pt x="292" y="175"/>
                  </a:cubicBezTo>
                  <a:cubicBezTo>
                    <a:pt x="297" y="179"/>
                    <a:pt x="282" y="150"/>
                    <a:pt x="281" y="155"/>
                  </a:cubicBezTo>
                  <a:cubicBezTo>
                    <a:pt x="282" y="145"/>
                    <a:pt x="275" y="138"/>
                    <a:pt x="262" y="132"/>
                  </a:cubicBezTo>
                  <a:cubicBezTo>
                    <a:pt x="254" y="127"/>
                    <a:pt x="243" y="127"/>
                    <a:pt x="234" y="124"/>
                  </a:cubicBezTo>
                  <a:cubicBezTo>
                    <a:pt x="231" y="122"/>
                    <a:pt x="228" y="120"/>
                    <a:pt x="226" y="117"/>
                  </a:cubicBezTo>
                  <a:cubicBezTo>
                    <a:pt x="225" y="117"/>
                    <a:pt x="220" y="112"/>
                    <a:pt x="219" y="110"/>
                  </a:cubicBezTo>
                  <a:cubicBezTo>
                    <a:pt x="219" y="109"/>
                    <a:pt x="219" y="108"/>
                    <a:pt x="219" y="108"/>
                  </a:cubicBezTo>
                  <a:cubicBezTo>
                    <a:pt x="216" y="105"/>
                    <a:pt x="214" y="102"/>
                    <a:pt x="213" y="101"/>
                  </a:cubicBezTo>
                  <a:cubicBezTo>
                    <a:pt x="212" y="101"/>
                    <a:pt x="211" y="101"/>
                    <a:pt x="211" y="100"/>
                  </a:cubicBezTo>
                  <a:cubicBezTo>
                    <a:pt x="211" y="100"/>
                    <a:pt x="212" y="101"/>
                    <a:pt x="213" y="101"/>
                  </a:cubicBezTo>
                  <a:cubicBezTo>
                    <a:pt x="214" y="102"/>
                    <a:pt x="216" y="101"/>
                    <a:pt x="217" y="98"/>
                  </a:cubicBezTo>
                  <a:cubicBezTo>
                    <a:pt x="217" y="93"/>
                    <a:pt x="182" y="69"/>
                    <a:pt x="185" y="63"/>
                  </a:cubicBezTo>
                  <a:cubicBezTo>
                    <a:pt x="192" y="67"/>
                    <a:pt x="182" y="47"/>
                    <a:pt x="180" y="48"/>
                  </a:cubicBezTo>
                  <a:cubicBezTo>
                    <a:pt x="176" y="46"/>
                    <a:pt x="173" y="45"/>
                    <a:pt x="169" y="45"/>
                  </a:cubicBezTo>
                  <a:cubicBezTo>
                    <a:pt x="165" y="46"/>
                    <a:pt x="161" y="46"/>
                    <a:pt x="161" y="43"/>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94" name="Freihandform 2041">
              <a:extLst>
                <a:ext uri="{FF2B5EF4-FFF2-40B4-BE49-F238E27FC236}">
                  <a16:creationId xmlns:a16="http://schemas.microsoft.com/office/drawing/2014/main" id="{BA0A52C0-FC6D-4584-BA87-4276DC4F20DC}"/>
                </a:ext>
              </a:extLst>
            </p:cNvPr>
            <p:cNvSpPr>
              <a:spLocks/>
            </p:cNvSpPr>
            <p:nvPr/>
          </p:nvSpPr>
          <p:spPr bwMode="gray">
            <a:xfrm>
              <a:off x="-9029007" y="2259328"/>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95" name="Freihandform 2042">
              <a:extLst>
                <a:ext uri="{FF2B5EF4-FFF2-40B4-BE49-F238E27FC236}">
                  <a16:creationId xmlns:a16="http://schemas.microsoft.com/office/drawing/2014/main" id="{E3AAFA0E-2257-4404-B359-C3A2F893BDD2}"/>
                </a:ext>
              </a:extLst>
            </p:cNvPr>
            <p:cNvSpPr>
              <a:spLocks/>
            </p:cNvSpPr>
            <p:nvPr/>
          </p:nvSpPr>
          <p:spPr bwMode="gray">
            <a:xfrm>
              <a:off x="-9290868" y="2173755"/>
              <a:ext cx="0" cy="1380"/>
            </a:xfrm>
            <a:custGeom>
              <a:avLst/>
              <a:gdLst>
                <a:gd name="T0" fmla="*/ 0 h 1"/>
                <a:gd name="T1" fmla="*/ 1 h 1"/>
                <a:gd name="T2" fmla="*/ 0 h 1"/>
                <a:gd name="T3" fmla="*/ 0 60000 65536"/>
                <a:gd name="T4" fmla="*/ 0 60000 65536"/>
                <a:gd name="T5" fmla="*/ 0 60000 65536"/>
              </a:gdLst>
              <a:ahLst/>
              <a:cxnLst>
                <a:cxn ang="T3">
                  <a:pos x="0" y="T0"/>
                </a:cxn>
                <a:cxn ang="T4">
                  <a:pos x="0" y="T1"/>
                </a:cxn>
                <a:cxn ang="T5">
                  <a:pos x="0" y="T2"/>
                </a:cxn>
              </a:cxnLst>
              <a:rect l="0" t="0" r="r" b="b"/>
              <a:pathLst>
                <a:path h="1">
                  <a:moveTo>
                    <a:pt x="0" y="0"/>
                  </a:moveTo>
                  <a:cubicBezTo>
                    <a:pt x="0" y="1"/>
                    <a:pt x="0" y="1"/>
                    <a:pt x="0" y="1"/>
                  </a:cubicBezTo>
                  <a:cubicBezTo>
                    <a:pt x="0" y="1"/>
                    <a:pt x="0" y="1"/>
                    <a:pt x="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96" name="Freihandform 2043">
              <a:extLst>
                <a:ext uri="{FF2B5EF4-FFF2-40B4-BE49-F238E27FC236}">
                  <a16:creationId xmlns:a16="http://schemas.microsoft.com/office/drawing/2014/main" id="{6AEA42A3-9A13-47E4-8337-1402F34CDA76}"/>
                </a:ext>
              </a:extLst>
            </p:cNvPr>
            <p:cNvSpPr>
              <a:spLocks/>
            </p:cNvSpPr>
            <p:nvPr/>
          </p:nvSpPr>
          <p:spPr bwMode="gray">
            <a:xfrm>
              <a:off x="-9198528" y="2092323"/>
              <a:ext cx="4135" cy="1380"/>
            </a:xfrm>
            <a:custGeom>
              <a:avLst/>
              <a:gdLst>
                <a:gd name="T0" fmla="*/ 3 w 2"/>
                <a:gd name="T1" fmla="*/ 1 h 1"/>
                <a:gd name="T2" fmla="*/ 0 w 2"/>
                <a:gd name="T3" fmla="*/ 0 h 1"/>
                <a:gd name="T4" fmla="*/ 3 w 2"/>
                <a:gd name="T5" fmla="*/ 1 h 1"/>
                <a:gd name="T6" fmla="*/ 0 60000 65536"/>
                <a:gd name="T7" fmla="*/ 0 60000 65536"/>
                <a:gd name="T8" fmla="*/ 0 60000 65536"/>
              </a:gdLst>
              <a:ahLst/>
              <a:cxnLst>
                <a:cxn ang="T6">
                  <a:pos x="T0" y="T1"/>
                </a:cxn>
                <a:cxn ang="T7">
                  <a:pos x="T2" y="T3"/>
                </a:cxn>
                <a:cxn ang="T8">
                  <a:pos x="T4" y="T5"/>
                </a:cxn>
              </a:cxnLst>
              <a:rect l="0" t="0" r="r" b="b"/>
              <a:pathLst>
                <a:path w="2" h="1">
                  <a:moveTo>
                    <a:pt x="2" y="1"/>
                  </a:moveTo>
                  <a:cubicBezTo>
                    <a:pt x="1" y="1"/>
                    <a:pt x="0" y="0"/>
                    <a:pt x="0" y="0"/>
                  </a:cubicBezTo>
                  <a:cubicBezTo>
                    <a:pt x="0" y="1"/>
                    <a:pt x="1" y="1"/>
                    <a:pt x="2" y="1"/>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97" name="Freihandform 2044">
              <a:extLst>
                <a:ext uri="{FF2B5EF4-FFF2-40B4-BE49-F238E27FC236}">
                  <a16:creationId xmlns:a16="http://schemas.microsoft.com/office/drawing/2014/main" id="{D4952864-4DD8-49DE-9357-FE4AD1FC8C4D}"/>
                </a:ext>
              </a:extLst>
            </p:cNvPr>
            <p:cNvSpPr>
              <a:spLocks/>
            </p:cNvSpPr>
            <p:nvPr/>
          </p:nvSpPr>
          <p:spPr bwMode="gray">
            <a:xfrm>
              <a:off x="-9045546" y="2231724"/>
              <a:ext cx="0" cy="2760"/>
            </a:xfrm>
            <a:custGeom>
              <a:avLst/>
              <a:gdLst>
                <a:gd name="T0" fmla="*/ 2 h 1"/>
                <a:gd name="T1" fmla="*/ 0 h 1"/>
                <a:gd name="T2" fmla="*/ 2 h 1"/>
                <a:gd name="T3" fmla="*/ 0 60000 65536"/>
                <a:gd name="T4" fmla="*/ 0 60000 65536"/>
                <a:gd name="T5" fmla="*/ 0 60000 65536"/>
              </a:gdLst>
              <a:ahLst/>
              <a:cxnLst>
                <a:cxn ang="T3">
                  <a:pos x="0" y="T0"/>
                </a:cxn>
                <a:cxn ang="T4">
                  <a:pos x="0" y="T1"/>
                </a:cxn>
                <a:cxn ang="T5">
                  <a:pos x="0" y="T2"/>
                </a:cxn>
              </a:cxnLst>
              <a:rect l="0" t="0" r="r" b="b"/>
              <a:pathLst>
                <a:path h="1">
                  <a:moveTo>
                    <a:pt x="0" y="1"/>
                  </a:moveTo>
                  <a:cubicBezTo>
                    <a:pt x="0" y="1"/>
                    <a:pt x="0" y="0"/>
                    <a:pt x="0" y="0"/>
                  </a:cubicBezTo>
                  <a:cubicBezTo>
                    <a:pt x="0" y="1"/>
                    <a:pt x="0" y="1"/>
                    <a:pt x="0" y="1"/>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98" name="Freihandform 2045">
              <a:extLst>
                <a:ext uri="{FF2B5EF4-FFF2-40B4-BE49-F238E27FC236}">
                  <a16:creationId xmlns:a16="http://schemas.microsoft.com/office/drawing/2014/main" id="{6DBCBE63-A337-4C88-9BCB-0C14F77576B1}"/>
                </a:ext>
              </a:extLst>
            </p:cNvPr>
            <p:cNvSpPr>
              <a:spLocks/>
            </p:cNvSpPr>
            <p:nvPr/>
          </p:nvSpPr>
          <p:spPr bwMode="gray">
            <a:xfrm>
              <a:off x="-9172341" y="2226203"/>
              <a:ext cx="5513" cy="12422"/>
            </a:xfrm>
            <a:custGeom>
              <a:avLst/>
              <a:gdLst>
                <a:gd name="T0" fmla="*/ 4 w 3"/>
                <a:gd name="T1" fmla="*/ 0 h 6"/>
                <a:gd name="T2" fmla="*/ 0 w 3"/>
                <a:gd name="T3" fmla="*/ 9 h 6"/>
                <a:gd name="T4" fmla="*/ 4 w 3"/>
                <a:gd name="T5" fmla="*/ 0 h 6"/>
                <a:gd name="T6" fmla="*/ 0 60000 65536"/>
                <a:gd name="T7" fmla="*/ 0 60000 65536"/>
                <a:gd name="T8" fmla="*/ 0 60000 65536"/>
              </a:gdLst>
              <a:ahLst/>
              <a:cxnLst>
                <a:cxn ang="T6">
                  <a:pos x="T0" y="T1"/>
                </a:cxn>
                <a:cxn ang="T7">
                  <a:pos x="T2" y="T3"/>
                </a:cxn>
                <a:cxn ang="T8">
                  <a:pos x="T4" y="T5"/>
                </a:cxn>
              </a:cxnLst>
              <a:rect l="0" t="0" r="r" b="b"/>
              <a:pathLst>
                <a:path w="3" h="6">
                  <a:moveTo>
                    <a:pt x="3" y="0"/>
                  </a:moveTo>
                  <a:cubicBezTo>
                    <a:pt x="3" y="2"/>
                    <a:pt x="2" y="4"/>
                    <a:pt x="0" y="6"/>
                  </a:cubicBezTo>
                  <a:cubicBezTo>
                    <a:pt x="2" y="5"/>
                    <a:pt x="3" y="3"/>
                    <a:pt x="3"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99" name="Freihandform 2046">
              <a:extLst>
                <a:ext uri="{FF2B5EF4-FFF2-40B4-BE49-F238E27FC236}">
                  <a16:creationId xmlns:a16="http://schemas.microsoft.com/office/drawing/2014/main" id="{87BFE194-CF27-4B67-90C0-0F8EB3EEBA7E}"/>
                </a:ext>
              </a:extLst>
            </p:cNvPr>
            <p:cNvSpPr>
              <a:spLocks/>
            </p:cNvSpPr>
            <p:nvPr/>
          </p:nvSpPr>
          <p:spPr bwMode="gray">
            <a:xfrm>
              <a:off x="-9202662" y="2158573"/>
              <a:ext cx="19295" cy="37266"/>
            </a:xfrm>
            <a:custGeom>
              <a:avLst/>
              <a:gdLst>
                <a:gd name="T0" fmla="*/ 14 w 10"/>
                <a:gd name="T1" fmla="*/ 0 h 20"/>
                <a:gd name="T2" fmla="*/ 0 w 10"/>
                <a:gd name="T3" fmla="*/ 27 h 20"/>
                <a:gd name="T4" fmla="*/ 14 w 10"/>
                <a:gd name="T5" fmla="*/ 0 h 20"/>
                <a:gd name="T6" fmla="*/ 0 60000 65536"/>
                <a:gd name="T7" fmla="*/ 0 60000 65536"/>
                <a:gd name="T8" fmla="*/ 0 60000 65536"/>
              </a:gdLst>
              <a:ahLst/>
              <a:cxnLst>
                <a:cxn ang="T6">
                  <a:pos x="T0" y="T1"/>
                </a:cxn>
                <a:cxn ang="T7">
                  <a:pos x="T2" y="T3"/>
                </a:cxn>
                <a:cxn ang="T8">
                  <a:pos x="T4" y="T5"/>
                </a:cxn>
              </a:cxnLst>
              <a:rect l="0" t="0" r="r" b="b"/>
              <a:pathLst>
                <a:path w="10" h="20">
                  <a:moveTo>
                    <a:pt x="10" y="0"/>
                  </a:moveTo>
                  <a:cubicBezTo>
                    <a:pt x="9" y="11"/>
                    <a:pt x="5" y="16"/>
                    <a:pt x="0" y="20"/>
                  </a:cubicBezTo>
                  <a:cubicBezTo>
                    <a:pt x="5" y="19"/>
                    <a:pt x="9" y="14"/>
                    <a:pt x="1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00" name="Freihandform 2047">
              <a:extLst>
                <a:ext uri="{FF2B5EF4-FFF2-40B4-BE49-F238E27FC236}">
                  <a16:creationId xmlns:a16="http://schemas.microsoft.com/office/drawing/2014/main" id="{9D85B611-FDA1-4C82-9FFA-56910594AE42}"/>
                </a:ext>
              </a:extLst>
            </p:cNvPr>
            <p:cNvSpPr>
              <a:spLocks/>
            </p:cNvSpPr>
            <p:nvPr/>
          </p:nvSpPr>
          <p:spPr bwMode="gray">
            <a:xfrm>
              <a:off x="-9487952" y="1952922"/>
              <a:ext cx="5513" cy="2760"/>
            </a:xfrm>
            <a:custGeom>
              <a:avLst/>
              <a:gdLst>
                <a:gd name="T0" fmla="*/ 0 w 3"/>
                <a:gd name="T1" fmla="*/ 2 h 1"/>
                <a:gd name="T2" fmla="*/ 4 w 3"/>
                <a:gd name="T3" fmla="*/ 0 h 1"/>
                <a:gd name="T4" fmla="*/ 0 w 3"/>
                <a:gd name="T5" fmla="*/ 2 h 1"/>
                <a:gd name="T6" fmla="*/ 0 60000 65536"/>
                <a:gd name="T7" fmla="*/ 0 60000 65536"/>
                <a:gd name="T8" fmla="*/ 0 60000 65536"/>
              </a:gdLst>
              <a:ahLst/>
              <a:cxnLst>
                <a:cxn ang="T6">
                  <a:pos x="T0" y="T1"/>
                </a:cxn>
                <a:cxn ang="T7">
                  <a:pos x="T2" y="T3"/>
                </a:cxn>
                <a:cxn ang="T8">
                  <a:pos x="T4" y="T5"/>
                </a:cxn>
              </a:cxnLst>
              <a:rect l="0" t="0" r="r" b="b"/>
              <a:pathLst>
                <a:path w="3" h="1">
                  <a:moveTo>
                    <a:pt x="0" y="1"/>
                  </a:moveTo>
                  <a:cubicBezTo>
                    <a:pt x="1" y="1"/>
                    <a:pt x="2" y="1"/>
                    <a:pt x="3" y="0"/>
                  </a:cubicBezTo>
                  <a:cubicBezTo>
                    <a:pt x="2" y="1"/>
                    <a:pt x="1" y="1"/>
                    <a:pt x="0" y="1"/>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01" name="Freihandform 2048">
              <a:extLst>
                <a:ext uri="{FF2B5EF4-FFF2-40B4-BE49-F238E27FC236}">
                  <a16:creationId xmlns:a16="http://schemas.microsoft.com/office/drawing/2014/main" id="{D853234D-9250-4551-A8A3-2E13C5A9F489}"/>
                </a:ext>
              </a:extLst>
            </p:cNvPr>
            <p:cNvSpPr>
              <a:spLocks/>
            </p:cNvSpPr>
            <p:nvPr/>
          </p:nvSpPr>
          <p:spPr bwMode="gray">
            <a:xfrm>
              <a:off x="-9427311" y="1915656"/>
              <a:ext cx="50994" cy="12422"/>
            </a:xfrm>
            <a:custGeom>
              <a:avLst/>
              <a:gdLst>
                <a:gd name="T0" fmla="*/ 7 w 27"/>
                <a:gd name="T1" fmla="*/ 0 h 7"/>
                <a:gd name="T2" fmla="*/ 8 w 27"/>
                <a:gd name="T3" fmla="*/ 6 h 7"/>
                <a:gd name="T4" fmla="*/ 33 w 27"/>
                <a:gd name="T5" fmla="*/ 6 h 7"/>
                <a:gd name="T6" fmla="*/ 14 w 27"/>
                <a:gd name="T7" fmla="*/ 0 h 7"/>
                <a:gd name="T8" fmla="*/ 7 w 27"/>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7">
                  <a:moveTo>
                    <a:pt x="5" y="0"/>
                  </a:moveTo>
                  <a:cubicBezTo>
                    <a:pt x="1" y="1"/>
                    <a:pt x="0" y="2"/>
                    <a:pt x="6" y="5"/>
                  </a:cubicBezTo>
                  <a:cubicBezTo>
                    <a:pt x="11" y="7"/>
                    <a:pt x="19" y="5"/>
                    <a:pt x="24" y="5"/>
                  </a:cubicBezTo>
                  <a:cubicBezTo>
                    <a:pt x="27" y="1"/>
                    <a:pt x="17" y="0"/>
                    <a:pt x="10" y="0"/>
                  </a:cubicBezTo>
                  <a:cubicBezTo>
                    <a:pt x="8" y="0"/>
                    <a:pt x="6" y="0"/>
                    <a:pt x="5"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02" name="Freihandform 2049">
              <a:extLst>
                <a:ext uri="{FF2B5EF4-FFF2-40B4-BE49-F238E27FC236}">
                  <a16:creationId xmlns:a16="http://schemas.microsoft.com/office/drawing/2014/main" id="{537AD624-869E-4DFF-A454-AFAB8B068FA5}"/>
                </a:ext>
              </a:extLst>
            </p:cNvPr>
            <p:cNvSpPr>
              <a:spLocks/>
            </p:cNvSpPr>
            <p:nvPr/>
          </p:nvSpPr>
          <p:spPr bwMode="gray">
            <a:xfrm>
              <a:off x="-9417663" y="1915656"/>
              <a:ext cx="9647" cy="0"/>
            </a:xfrm>
            <a:custGeom>
              <a:avLst/>
              <a:gdLst>
                <a:gd name="T0" fmla="*/ 7 w 5"/>
                <a:gd name="T1" fmla="*/ 0 w 5"/>
                <a:gd name="T2" fmla="*/ 7 w 5"/>
                <a:gd name="T3" fmla="*/ 0 60000 65536"/>
                <a:gd name="T4" fmla="*/ 0 60000 65536"/>
                <a:gd name="T5" fmla="*/ 0 60000 65536"/>
              </a:gdLst>
              <a:ahLst/>
              <a:cxnLst>
                <a:cxn ang="T3">
                  <a:pos x="T0" y="0"/>
                </a:cxn>
                <a:cxn ang="T4">
                  <a:pos x="T1" y="0"/>
                </a:cxn>
                <a:cxn ang="T5">
                  <a:pos x="T2" y="0"/>
                </a:cxn>
              </a:cxnLst>
              <a:rect l="0" t="0" r="r" b="b"/>
              <a:pathLst>
                <a:path w="5">
                  <a:moveTo>
                    <a:pt x="5" y="0"/>
                  </a:moveTo>
                  <a:cubicBezTo>
                    <a:pt x="3" y="0"/>
                    <a:pt x="1" y="0"/>
                    <a:pt x="0" y="0"/>
                  </a:cubicBezTo>
                  <a:cubicBezTo>
                    <a:pt x="1" y="0"/>
                    <a:pt x="3" y="0"/>
                    <a:pt x="5"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03" name="Freihandform 2050">
              <a:extLst>
                <a:ext uri="{FF2B5EF4-FFF2-40B4-BE49-F238E27FC236}">
                  <a16:creationId xmlns:a16="http://schemas.microsoft.com/office/drawing/2014/main" id="{6ED28890-4583-415F-B8C4-84D46B36AD55}"/>
                </a:ext>
              </a:extLst>
            </p:cNvPr>
            <p:cNvSpPr>
              <a:spLocks/>
            </p:cNvSpPr>
            <p:nvPr/>
          </p:nvSpPr>
          <p:spPr bwMode="gray">
            <a:xfrm>
              <a:off x="-9632665" y="1915656"/>
              <a:ext cx="6891" cy="6901"/>
            </a:xfrm>
            <a:custGeom>
              <a:avLst/>
              <a:gdLst>
                <a:gd name="T0" fmla="*/ 1 w 4"/>
                <a:gd name="T1" fmla="*/ 0 h 4"/>
                <a:gd name="T2" fmla="*/ 5 w 4"/>
                <a:gd name="T3" fmla="*/ 4 h 4"/>
                <a:gd name="T4" fmla="*/ 1 w 4"/>
                <a:gd name="T5" fmla="*/ 0 h 4"/>
                <a:gd name="T6" fmla="*/ 0 60000 65536"/>
                <a:gd name="T7" fmla="*/ 0 60000 65536"/>
                <a:gd name="T8" fmla="*/ 0 60000 65536"/>
              </a:gdLst>
              <a:ahLst/>
              <a:cxnLst>
                <a:cxn ang="T6">
                  <a:pos x="T0" y="T1"/>
                </a:cxn>
                <a:cxn ang="T7">
                  <a:pos x="T2" y="T3"/>
                </a:cxn>
                <a:cxn ang="T8">
                  <a:pos x="T4" y="T5"/>
                </a:cxn>
              </a:cxnLst>
              <a:rect l="0" t="0" r="r" b="b"/>
              <a:pathLst>
                <a:path w="4" h="4">
                  <a:moveTo>
                    <a:pt x="1" y="0"/>
                  </a:moveTo>
                  <a:cubicBezTo>
                    <a:pt x="0" y="2"/>
                    <a:pt x="2" y="4"/>
                    <a:pt x="4" y="3"/>
                  </a:cubicBezTo>
                  <a:cubicBezTo>
                    <a:pt x="4" y="1"/>
                    <a:pt x="3" y="0"/>
                    <a:pt x="1"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04" name="Freihandform 2051">
              <a:extLst>
                <a:ext uri="{FF2B5EF4-FFF2-40B4-BE49-F238E27FC236}">
                  <a16:creationId xmlns:a16="http://schemas.microsoft.com/office/drawing/2014/main" id="{57BD1505-E77F-4476-AEAD-BFCC0605698B}"/>
                </a:ext>
              </a:extLst>
            </p:cNvPr>
            <p:cNvSpPr>
              <a:spLocks/>
            </p:cNvSpPr>
            <p:nvPr/>
          </p:nvSpPr>
          <p:spPr bwMode="gray">
            <a:xfrm>
              <a:off x="-9402503" y="1917037"/>
              <a:ext cx="73045" cy="44167"/>
            </a:xfrm>
            <a:custGeom>
              <a:avLst/>
              <a:gdLst>
                <a:gd name="T0" fmla="*/ 11 w 39"/>
                <a:gd name="T1" fmla="*/ 19 h 23"/>
                <a:gd name="T2" fmla="*/ 41 w 39"/>
                <a:gd name="T3" fmla="*/ 0 h 23"/>
                <a:gd name="T4" fmla="*/ 11 w 39"/>
                <a:gd name="T5" fmla="*/ 19 h 23"/>
                <a:gd name="T6" fmla="*/ 0 60000 65536"/>
                <a:gd name="T7" fmla="*/ 0 60000 65536"/>
                <a:gd name="T8" fmla="*/ 0 60000 65536"/>
              </a:gdLst>
              <a:ahLst/>
              <a:cxnLst>
                <a:cxn ang="T6">
                  <a:pos x="T0" y="T1"/>
                </a:cxn>
                <a:cxn ang="T7">
                  <a:pos x="T2" y="T3"/>
                </a:cxn>
                <a:cxn ang="T8">
                  <a:pos x="T4" y="T5"/>
                </a:cxn>
              </a:cxnLst>
              <a:rect l="0" t="0" r="r" b="b"/>
              <a:pathLst>
                <a:path w="39" h="23">
                  <a:moveTo>
                    <a:pt x="8" y="14"/>
                  </a:moveTo>
                  <a:cubicBezTo>
                    <a:pt x="20" y="23"/>
                    <a:pt x="39" y="2"/>
                    <a:pt x="30" y="0"/>
                  </a:cubicBezTo>
                  <a:cubicBezTo>
                    <a:pt x="28" y="0"/>
                    <a:pt x="0" y="8"/>
                    <a:pt x="8" y="14"/>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05" name="Freihandform 2052">
              <a:extLst>
                <a:ext uri="{FF2B5EF4-FFF2-40B4-BE49-F238E27FC236}">
                  <a16:creationId xmlns:a16="http://schemas.microsoft.com/office/drawing/2014/main" id="{587BB4CD-7BA6-4754-A0AB-BF3ADC9B95EB}"/>
                </a:ext>
              </a:extLst>
            </p:cNvPr>
            <p:cNvSpPr>
              <a:spLocks/>
            </p:cNvSpPr>
            <p:nvPr/>
          </p:nvSpPr>
          <p:spPr bwMode="gray">
            <a:xfrm>
              <a:off x="-9623017" y="1915656"/>
              <a:ext cx="15160" cy="12422"/>
            </a:xfrm>
            <a:custGeom>
              <a:avLst/>
              <a:gdLst>
                <a:gd name="T0" fmla="*/ 0 w 8"/>
                <a:gd name="T1" fmla="*/ 4 h 7"/>
                <a:gd name="T2" fmla="*/ 0 w 8"/>
                <a:gd name="T3" fmla="*/ 4 h 7"/>
                <a:gd name="T4" fmla="*/ 0 60000 65536"/>
                <a:gd name="T5" fmla="*/ 0 60000 65536"/>
              </a:gdLst>
              <a:ahLst/>
              <a:cxnLst>
                <a:cxn ang="T4">
                  <a:pos x="T0" y="T1"/>
                </a:cxn>
                <a:cxn ang="T5">
                  <a:pos x="T2" y="T3"/>
                </a:cxn>
              </a:cxnLst>
              <a:rect l="0" t="0" r="r" b="b"/>
              <a:pathLst>
                <a:path w="8" h="7">
                  <a:moveTo>
                    <a:pt x="0" y="3"/>
                  </a:moveTo>
                  <a:cubicBezTo>
                    <a:pt x="1" y="7"/>
                    <a:pt x="8" y="0"/>
                    <a:pt x="0" y="3"/>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06" name="Freihandform 2053">
              <a:extLst>
                <a:ext uri="{FF2B5EF4-FFF2-40B4-BE49-F238E27FC236}">
                  <a16:creationId xmlns:a16="http://schemas.microsoft.com/office/drawing/2014/main" id="{B6F29C11-9B60-493F-9837-1617BA3D1536}"/>
                </a:ext>
              </a:extLst>
            </p:cNvPr>
            <p:cNvSpPr>
              <a:spLocks/>
            </p:cNvSpPr>
            <p:nvPr/>
          </p:nvSpPr>
          <p:spPr bwMode="gray">
            <a:xfrm>
              <a:off x="-9453497" y="1936360"/>
              <a:ext cx="46859" cy="13802"/>
            </a:xfrm>
            <a:custGeom>
              <a:avLst/>
              <a:gdLst>
                <a:gd name="T0" fmla="*/ 1 w 25"/>
                <a:gd name="T1" fmla="*/ 6 h 7"/>
                <a:gd name="T2" fmla="*/ 29 w 25"/>
                <a:gd name="T3" fmla="*/ 10 h 7"/>
                <a:gd name="T4" fmla="*/ 1 w 25"/>
                <a:gd name="T5" fmla="*/ 6 h 7"/>
                <a:gd name="T6" fmla="*/ 0 60000 65536"/>
                <a:gd name="T7" fmla="*/ 0 60000 65536"/>
                <a:gd name="T8" fmla="*/ 0 60000 65536"/>
              </a:gdLst>
              <a:ahLst/>
              <a:cxnLst>
                <a:cxn ang="T6">
                  <a:pos x="T0" y="T1"/>
                </a:cxn>
                <a:cxn ang="T7">
                  <a:pos x="T2" y="T3"/>
                </a:cxn>
                <a:cxn ang="T8">
                  <a:pos x="T4" y="T5"/>
                </a:cxn>
              </a:cxnLst>
              <a:rect l="0" t="0" r="r" b="b"/>
              <a:pathLst>
                <a:path w="25" h="7">
                  <a:moveTo>
                    <a:pt x="1" y="4"/>
                  </a:moveTo>
                  <a:cubicBezTo>
                    <a:pt x="0" y="6"/>
                    <a:pt x="25" y="7"/>
                    <a:pt x="21" y="7"/>
                  </a:cubicBezTo>
                  <a:cubicBezTo>
                    <a:pt x="22" y="4"/>
                    <a:pt x="4" y="0"/>
                    <a:pt x="1" y="4"/>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07" name="Freihandform 2054">
              <a:extLst>
                <a:ext uri="{FF2B5EF4-FFF2-40B4-BE49-F238E27FC236}">
                  <a16:creationId xmlns:a16="http://schemas.microsoft.com/office/drawing/2014/main" id="{2F57FAC6-5F4B-46B2-8DCA-5C75150C7AAB}"/>
                </a:ext>
              </a:extLst>
            </p:cNvPr>
            <p:cNvSpPr>
              <a:spLocks/>
            </p:cNvSpPr>
            <p:nvPr/>
          </p:nvSpPr>
          <p:spPr bwMode="gray">
            <a:xfrm>
              <a:off x="-9377695" y="1946021"/>
              <a:ext cx="33077" cy="11042"/>
            </a:xfrm>
            <a:custGeom>
              <a:avLst/>
              <a:gdLst>
                <a:gd name="T0" fmla="*/ 5 w 18"/>
                <a:gd name="T1" fmla="*/ 5 h 6"/>
                <a:gd name="T2" fmla="*/ 0 w 18"/>
                <a:gd name="T3" fmla="*/ 7 h 6"/>
                <a:gd name="T4" fmla="*/ 0 w 18"/>
                <a:gd name="T5" fmla="*/ 8 h 6"/>
                <a:gd name="T6" fmla="*/ 5 w 18"/>
                <a:gd name="T7" fmla="*/ 5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 h="6">
                  <a:moveTo>
                    <a:pt x="4" y="4"/>
                  </a:moveTo>
                  <a:cubicBezTo>
                    <a:pt x="18" y="0"/>
                    <a:pt x="4" y="4"/>
                    <a:pt x="0" y="5"/>
                  </a:cubicBezTo>
                  <a:cubicBezTo>
                    <a:pt x="0" y="6"/>
                    <a:pt x="0" y="6"/>
                    <a:pt x="0" y="6"/>
                  </a:cubicBezTo>
                  <a:cubicBezTo>
                    <a:pt x="1" y="5"/>
                    <a:pt x="2" y="5"/>
                    <a:pt x="4" y="4"/>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08" name="Freihandform 2055">
              <a:extLst>
                <a:ext uri="{FF2B5EF4-FFF2-40B4-BE49-F238E27FC236}">
                  <a16:creationId xmlns:a16="http://schemas.microsoft.com/office/drawing/2014/main" id="{681474CB-9BA8-4506-B4C8-6E641503671E}"/>
                </a:ext>
              </a:extLst>
            </p:cNvPr>
            <p:cNvSpPr>
              <a:spLocks/>
            </p:cNvSpPr>
            <p:nvPr/>
          </p:nvSpPr>
          <p:spPr bwMode="gray">
            <a:xfrm>
              <a:off x="-9392856" y="1958443"/>
              <a:ext cx="1378" cy="0"/>
            </a:xfrm>
            <a:custGeom>
              <a:avLst/>
              <a:gdLst>
                <a:gd name="T0" fmla="*/ 1 w 1"/>
                <a:gd name="T1" fmla="*/ 0 w 1"/>
                <a:gd name="T2" fmla="*/ 1 w 1"/>
                <a:gd name="T3" fmla="*/ 1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1" y="0"/>
                  </a:moveTo>
                  <a:cubicBezTo>
                    <a:pt x="0" y="0"/>
                    <a:pt x="0" y="0"/>
                    <a:pt x="0" y="0"/>
                  </a:cubicBezTo>
                  <a:cubicBezTo>
                    <a:pt x="0" y="0"/>
                    <a:pt x="1" y="0"/>
                    <a:pt x="1" y="0"/>
                  </a:cubicBezTo>
                  <a:cubicBezTo>
                    <a:pt x="1" y="0"/>
                    <a:pt x="1" y="0"/>
                    <a:pt x="1"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09" name="Freihandform 2056">
              <a:extLst>
                <a:ext uri="{FF2B5EF4-FFF2-40B4-BE49-F238E27FC236}">
                  <a16:creationId xmlns:a16="http://schemas.microsoft.com/office/drawing/2014/main" id="{D5E69D8B-EA10-4688-8318-C8B7755C52C1}"/>
                </a:ext>
              </a:extLst>
            </p:cNvPr>
            <p:cNvSpPr>
              <a:spLocks/>
            </p:cNvSpPr>
            <p:nvPr/>
          </p:nvSpPr>
          <p:spPr bwMode="gray">
            <a:xfrm>
              <a:off x="-9387343" y="1951542"/>
              <a:ext cx="45481" cy="13802"/>
            </a:xfrm>
            <a:custGeom>
              <a:avLst/>
              <a:gdLst>
                <a:gd name="T0" fmla="*/ 6 w 24"/>
                <a:gd name="T1" fmla="*/ 4 h 7"/>
                <a:gd name="T2" fmla="*/ 0 w 24"/>
                <a:gd name="T3" fmla="*/ 7 h 7"/>
                <a:gd name="T4" fmla="*/ 15 w 24"/>
                <a:gd name="T5" fmla="*/ 10 h 7"/>
                <a:gd name="T6" fmla="*/ 32 w 24"/>
                <a:gd name="T7" fmla="*/ 4 h 7"/>
                <a:gd name="T8" fmla="*/ 7 w 24"/>
                <a:gd name="T9" fmla="*/ 4 h 7"/>
                <a:gd name="T10" fmla="*/ 6 w 24"/>
                <a:gd name="T11" fmla="*/ 4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 h="7">
                  <a:moveTo>
                    <a:pt x="4" y="3"/>
                  </a:moveTo>
                  <a:cubicBezTo>
                    <a:pt x="3" y="4"/>
                    <a:pt x="1" y="5"/>
                    <a:pt x="0" y="5"/>
                  </a:cubicBezTo>
                  <a:cubicBezTo>
                    <a:pt x="4" y="5"/>
                    <a:pt x="8" y="6"/>
                    <a:pt x="11" y="7"/>
                  </a:cubicBezTo>
                  <a:cubicBezTo>
                    <a:pt x="16" y="7"/>
                    <a:pt x="22" y="6"/>
                    <a:pt x="23" y="3"/>
                  </a:cubicBezTo>
                  <a:cubicBezTo>
                    <a:pt x="24" y="0"/>
                    <a:pt x="13" y="2"/>
                    <a:pt x="5" y="3"/>
                  </a:cubicBezTo>
                  <a:cubicBezTo>
                    <a:pt x="5" y="3"/>
                    <a:pt x="4" y="3"/>
                    <a:pt x="4" y="3"/>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10" name="Freihandform 2057">
              <a:extLst>
                <a:ext uri="{FF2B5EF4-FFF2-40B4-BE49-F238E27FC236}">
                  <a16:creationId xmlns:a16="http://schemas.microsoft.com/office/drawing/2014/main" id="{65A1D9C6-3F01-48F0-8F89-DCEBDF9F1E9B}"/>
                </a:ext>
              </a:extLst>
            </p:cNvPr>
            <p:cNvSpPr>
              <a:spLocks/>
            </p:cNvSpPr>
            <p:nvPr/>
          </p:nvSpPr>
          <p:spPr bwMode="gray">
            <a:xfrm>
              <a:off x="-9392856" y="1958443"/>
              <a:ext cx="26186" cy="6901"/>
            </a:xfrm>
            <a:custGeom>
              <a:avLst/>
              <a:gdLst>
                <a:gd name="T0" fmla="*/ 12 w 14"/>
                <a:gd name="T1" fmla="*/ 5 h 3"/>
                <a:gd name="T2" fmla="*/ 19 w 14"/>
                <a:gd name="T3" fmla="*/ 5 h 3"/>
                <a:gd name="T4" fmla="*/ 4 w 14"/>
                <a:gd name="T5" fmla="*/ 2 h 3"/>
                <a:gd name="T6" fmla="*/ 1 w 14"/>
                <a:gd name="T7" fmla="*/ 0 h 3"/>
                <a:gd name="T8" fmla="*/ 0 w 14"/>
                <a:gd name="T9" fmla="*/ 0 h 3"/>
                <a:gd name="T10" fmla="*/ 0 w 14"/>
                <a:gd name="T11" fmla="*/ 0 h 3"/>
                <a:gd name="T12" fmla="*/ 12 w 14"/>
                <a:gd name="T13" fmla="*/ 5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3">
                  <a:moveTo>
                    <a:pt x="9" y="3"/>
                  </a:moveTo>
                  <a:cubicBezTo>
                    <a:pt x="10" y="3"/>
                    <a:pt x="12" y="3"/>
                    <a:pt x="14" y="3"/>
                  </a:cubicBezTo>
                  <a:cubicBezTo>
                    <a:pt x="11" y="2"/>
                    <a:pt x="7" y="1"/>
                    <a:pt x="3" y="1"/>
                  </a:cubicBezTo>
                  <a:cubicBezTo>
                    <a:pt x="2" y="1"/>
                    <a:pt x="2" y="1"/>
                    <a:pt x="1" y="0"/>
                  </a:cubicBezTo>
                  <a:cubicBezTo>
                    <a:pt x="1" y="0"/>
                    <a:pt x="0" y="0"/>
                    <a:pt x="0" y="0"/>
                  </a:cubicBezTo>
                  <a:cubicBezTo>
                    <a:pt x="0" y="0"/>
                    <a:pt x="0" y="0"/>
                    <a:pt x="0" y="0"/>
                  </a:cubicBezTo>
                  <a:cubicBezTo>
                    <a:pt x="2" y="2"/>
                    <a:pt x="5" y="3"/>
                    <a:pt x="9" y="3"/>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11" name="Freihandform 2058">
              <a:extLst>
                <a:ext uri="{FF2B5EF4-FFF2-40B4-BE49-F238E27FC236}">
                  <a16:creationId xmlns:a16="http://schemas.microsoft.com/office/drawing/2014/main" id="{120949C7-F0F0-47AE-9BA6-743FF232CF9A}"/>
                </a:ext>
              </a:extLst>
            </p:cNvPr>
            <p:cNvSpPr>
              <a:spLocks/>
            </p:cNvSpPr>
            <p:nvPr/>
          </p:nvSpPr>
          <p:spPr bwMode="gray">
            <a:xfrm>
              <a:off x="-9395612" y="1952922"/>
              <a:ext cx="17917" cy="5521"/>
            </a:xfrm>
            <a:custGeom>
              <a:avLst/>
              <a:gdLst>
                <a:gd name="T0" fmla="*/ 13 w 9"/>
                <a:gd name="T1" fmla="*/ 3 h 3"/>
                <a:gd name="T2" fmla="*/ 13 w 9"/>
                <a:gd name="T3" fmla="*/ 1 h 3"/>
                <a:gd name="T4" fmla="*/ 0 w 9"/>
                <a:gd name="T5" fmla="*/ 0 h 3"/>
                <a:gd name="T6" fmla="*/ 3 w 9"/>
                <a:gd name="T7" fmla="*/ 4 h 3"/>
                <a:gd name="T8" fmla="*/ 13 w 9"/>
                <a:gd name="T9" fmla="*/ 3 h 3"/>
                <a:gd name="T10" fmla="*/ 13 w 9"/>
                <a:gd name="T11" fmla="*/ 3 h 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 h="3">
                  <a:moveTo>
                    <a:pt x="9" y="2"/>
                  </a:moveTo>
                  <a:cubicBezTo>
                    <a:pt x="7" y="2"/>
                    <a:pt x="7" y="2"/>
                    <a:pt x="9" y="1"/>
                  </a:cubicBezTo>
                  <a:cubicBezTo>
                    <a:pt x="8" y="1"/>
                    <a:pt x="2" y="0"/>
                    <a:pt x="0" y="0"/>
                  </a:cubicBezTo>
                  <a:cubicBezTo>
                    <a:pt x="1" y="2"/>
                    <a:pt x="1" y="3"/>
                    <a:pt x="2" y="3"/>
                  </a:cubicBezTo>
                  <a:cubicBezTo>
                    <a:pt x="3" y="3"/>
                    <a:pt x="6" y="3"/>
                    <a:pt x="9" y="2"/>
                  </a:cubicBezTo>
                  <a:cubicBezTo>
                    <a:pt x="9" y="2"/>
                    <a:pt x="9" y="2"/>
                    <a:pt x="9" y="2"/>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12" name="Freihandform 2059">
              <a:extLst>
                <a:ext uri="{FF2B5EF4-FFF2-40B4-BE49-F238E27FC236}">
                  <a16:creationId xmlns:a16="http://schemas.microsoft.com/office/drawing/2014/main" id="{98105D25-4E39-4F28-88EF-048E3AA7650B}"/>
                </a:ext>
              </a:extLst>
            </p:cNvPr>
            <p:cNvSpPr>
              <a:spLocks/>
            </p:cNvSpPr>
            <p:nvPr/>
          </p:nvSpPr>
          <p:spPr bwMode="gray">
            <a:xfrm>
              <a:off x="-9396990" y="1952922"/>
              <a:ext cx="1378" cy="0"/>
            </a:xfrm>
            <a:custGeom>
              <a:avLst/>
              <a:gdLst>
                <a:gd name="T0" fmla="*/ 1 w 1"/>
                <a:gd name="T1" fmla="*/ 1 w 1"/>
                <a:gd name="T2" fmla="*/ 1 w 1"/>
                <a:gd name="T3" fmla="*/ 0 60000 65536"/>
                <a:gd name="T4" fmla="*/ 0 60000 65536"/>
                <a:gd name="T5" fmla="*/ 0 60000 65536"/>
              </a:gdLst>
              <a:ahLst/>
              <a:cxnLst>
                <a:cxn ang="T3">
                  <a:pos x="T0" y="0"/>
                </a:cxn>
                <a:cxn ang="T4">
                  <a:pos x="T1" y="0"/>
                </a:cxn>
                <a:cxn ang="T5">
                  <a:pos x="T2" y="0"/>
                </a:cxn>
              </a:cxnLst>
              <a:rect l="0" t="0" r="r" b="b"/>
              <a:pathLst>
                <a:path w="1">
                  <a:moveTo>
                    <a:pt x="1" y="0"/>
                  </a:moveTo>
                  <a:cubicBezTo>
                    <a:pt x="1" y="0"/>
                    <a:pt x="1" y="0"/>
                    <a:pt x="1" y="0"/>
                  </a:cubicBezTo>
                  <a:cubicBezTo>
                    <a:pt x="0" y="0"/>
                    <a:pt x="1" y="0"/>
                    <a:pt x="1"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13" name="Freihandform 2060">
              <a:extLst>
                <a:ext uri="{FF2B5EF4-FFF2-40B4-BE49-F238E27FC236}">
                  <a16:creationId xmlns:a16="http://schemas.microsoft.com/office/drawing/2014/main" id="{78AA8B10-10BD-48B8-AE45-01F24D56BAF0}"/>
                </a:ext>
              </a:extLst>
            </p:cNvPr>
            <p:cNvSpPr>
              <a:spLocks/>
            </p:cNvSpPr>
            <p:nvPr/>
          </p:nvSpPr>
          <p:spPr bwMode="gray">
            <a:xfrm>
              <a:off x="-9381830" y="1955682"/>
              <a:ext cx="4135" cy="1380"/>
            </a:xfrm>
            <a:custGeom>
              <a:avLst/>
              <a:gdLst>
                <a:gd name="T0" fmla="*/ 3 w 2"/>
                <a:gd name="T1" fmla="*/ 1 h 1"/>
                <a:gd name="T2" fmla="*/ 3 w 2"/>
                <a:gd name="T3" fmla="*/ 0 h 1"/>
                <a:gd name="T4" fmla="*/ 3 w 2"/>
                <a:gd name="T5" fmla="*/ 1 h 1"/>
                <a:gd name="T6" fmla="*/ 0 60000 65536"/>
                <a:gd name="T7" fmla="*/ 0 60000 65536"/>
                <a:gd name="T8" fmla="*/ 0 60000 65536"/>
              </a:gdLst>
              <a:ahLst/>
              <a:cxnLst>
                <a:cxn ang="T6">
                  <a:pos x="T0" y="T1"/>
                </a:cxn>
                <a:cxn ang="T7">
                  <a:pos x="T2" y="T3"/>
                </a:cxn>
                <a:cxn ang="T8">
                  <a:pos x="T4" y="T5"/>
                </a:cxn>
              </a:cxnLst>
              <a:rect l="0" t="0" r="r" b="b"/>
              <a:pathLst>
                <a:path w="2" h="1">
                  <a:moveTo>
                    <a:pt x="2" y="1"/>
                  </a:moveTo>
                  <a:cubicBezTo>
                    <a:pt x="2" y="1"/>
                    <a:pt x="2" y="1"/>
                    <a:pt x="2" y="0"/>
                  </a:cubicBezTo>
                  <a:cubicBezTo>
                    <a:pt x="0" y="1"/>
                    <a:pt x="0" y="1"/>
                    <a:pt x="2" y="1"/>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14" name="Freihandform 2061">
              <a:extLst>
                <a:ext uri="{FF2B5EF4-FFF2-40B4-BE49-F238E27FC236}">
                  <a16:creationId xmlns:a16="http://schemas.microsoft.com/office/drawing/2014/main" id="{32E71A01-380D-457E-A870-338F9FC73516}"/>
                </a:ext>
              </a:extLst>
            </p:cNvPr>
            <p:cNvSpPr>
              <a:spLocks/>
            </p:cNvSpPr>
            <p:nvPr/>
          </p:nvSpPr>
          <p:spPr bwMode="gray">
            <a:xfrm>
              <a:off x="-9391477" y="1957063"/>
              <a:ext cx="13782" cy="4141"/>
            </a:xfrm>
            <a:custGeom>
              <a:avLst/>
              <a:gdLst>
                <a:gd name="T0" fmla="*/ 0 w 7"/>
                <a:gd name="T1" fmla="*/ 2 h 2"/>
                <a:gd name="T2" fmla="*/ 3 w 7"/>
                <a:gd name="T3" fmla="*/ 3 h 2"/>
                <a:gd name="T4" fmla="*/ 9 w 7"/>
                <a:gd name="T5" fmla="*/ 0 h 2"/>
                <a:gd name="T6" fmla="*/ 10 w 7"/>
                <a:gd name="T7" fmla="*/ 0 h 2"/>
                <a:gd name="T8" fmla="*/ 0 w 7"/>
                <a:gd name="T9" fmla="*/ 2 h 2"/>
                <a:gd name="T10" fmla="*/ 0 w 7"/>
                <a:gd name="T11" fmla="*/ 2 h 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 h="2">
                  <a:moveTo>
                    <a:pt x="0" y="1"/>
                  </a:moveTo>
                  <a:cubicBezTo>
                    <a:pt x="1" y="2"/>
                    <a:pt x="2" y="2"/>
                    <a:pt x="2" y="2"/>
                  </a:cubicBezTo>
                  <a:cubicBezTo>
                    <a:pt x="3" y="2"/>
                    <a:pt x="5" y="1"/>
                    <a:pt x="6" y="0"/>
                  </a:cubicBezTo>
                  <a:cubicBezTo>
                    <a:pt x="6" y="0"/>
                    <a:pt x="7" y="0"/>
                    <a:pt x="7" y="0"/>
                  </a:cubicBezTo>
                  <a:cubicBezTo>
                    <a:pt x="4" y="1"/>
                    <a:pt x="1" y="1"/>
                    <a:pt x="0" y="1"/>
                  </a:cubicBezTo>
                  <a:cubicBezTo>
                    <a:pt x="0" y="1"/>
                    <a:pt x="0" y="1"/>
                    <a:pt x="0" y="1"/>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15" name="Freihandform 2062">
              <a:extLst>
                <a:ext uri="{FF2B5EF4-FFF2-40B4-BE49-F238E27FC236}">
                  <a16:creationId xmlns:a16="http://schemas.microsoft.com/office/drawing/2014/main" id="{8C59FDE5-51E3-427D-B896-7369387DE02C}"/>
                </a:ext>
              </a:extLst>
            </p:cNvPr>
            <p:cNvSpPr>
              <a:spLocks/>
            </p:cNvSpPr>
            <p:nvPr/>
          </p:nvSpPr>
          <p:spPr bwMode="gray">
            <a:xfrm>
              <a:off x="-9391477" y="1958443"/>
              <a:ext cx="4135" cy="2760"/>
            </a:xfrm>
            <a:custGeom>
              <a:avLst/>
              <a:gdLst>
                <a:gd name="T0" fmla="*/ 3 w 2"/>
                <a:gd name="T1" fmla="*/ 2 h 1"/>
                <a:gd name="T2" fmla="*/ 0 w 2"/>
                <a:gd name="T3" fmla="*/ 0 h 1"/>
                <a:gd name="T4" fmla="*/ 3 w 2"/>
                <a:gd name="T5" fmla="*/ 2 h 1"/>
                <a:gd name="T6" fmla="*/ 0 60000 65536"/>
                <a:gd name="T7" fmla="*/ 0 60000 65536"/>
                <a:gd name="T8" fmla="*/ 0 60000 65536"/>
              </a:gdLst>
              <a:ahLst/>
              <a:cxnLst>
                <a:cxn ang="T6">
                  <a:pos x="T0" y="T1"/>
                </a:cxn>
                <a:cxn ang="T7">
                  <a:pos x="T2" y="T3"/>
                </a:cxn>
                <a:cxn ang="T8">
                  <a:pos x="T4" y="T5"/>
                </a:cxn>
              </a:cxnLst>
              <a:rect l="0" t="0" r="r" b="b"/>
              <a:pathLst>
                <a:path w="2" h="1">
                  <a:moveTo>
                    <a:pt x="2" y="1"/>
                  </a:moveTo>
                  <a:cubicBezTo>
                    <a:pt x="2" y="1"/>
                    <a:pt x="1" y="1"/>
                    <a:pt x="0" y="0"/>
                  </a:cubicBezTo>
                  <a:cubicBezTo>
                    <a:pt x="1" y="1"/>
                    <a:pt x="1" y="1"/>
                    <a:pt x="2" y="1"/>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16" name="Freihandform 2063">
              <a:extLst>
                <a:ext uri="{FF2B5EF4-FFF2-40B4-BE49-F238E27FC236}">
                  <a16:creationId xmlns:a16="http://schemas.microsoft.com/office/drawing/2014/main" id="{42743439-9898-4441-8AEB-3CBCADAB7473}"/>
                </a:ext>
              </a:extLst>
            </p:cNvPr>
            <p:cNvSpPr>
              <a:spLocks/>
            </p:cNvSpPr>
            <p:nvPr/>
          </p:nvSpPr>
          <p:spPr bwMode="gray">
            <a:xfrm>
              <a:off x="-9315676" y="1970865"/>
              <a:ext cx="28942" cy="9661"/>
            </a:xfrm>
            <a:custGeom>
              <a:avLst/>
              <a:gdLst>
                <a:gd name="T0" fmla="*/ 13 w 15"/>
                <a:gd name="T1" fmla="*/ 0 h 5"/>
                <a:gd name="T2" fmla="*/ 0 w 15"/>
                <a:gd name="T3" fmla="*/ 4 h 5"/>
                <a:gd name="T4" fmla="*/ 17 w 15"/>
                <a:gd name="T5" fmla="*/ 7 h 5"/>
                <a:gd name="T6" fmla="*/ 13 w 15"/>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 h="5">
                  <a:moveTo>
                    <a:pt x="9" y="0"/>
                  </a:moveTo>
                  <a:cubicBezTo>
                    <a:pt x="6" y="1"/>
                    <a:pt x="3" y="2"/>
                    <a:pt x="0" y="3"/>
                  </a:cubicBezTo>
                  <a:cubicBezTo>
                    <a:pt x="4" y="5"/>
                    <a:pt x="8" y="5"/>
                    <a:pt x="12" y="5"/>
                  </a:cubicBezTo>
                  <a:cubicBezTo>
                    <a:pt x="15" y="2"/>
                    <a:pt x="14" y="1"/>
                    <a:pt x="9"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17" name="Freihandform 2064">
              <a:extLst>
                <a:ext uri="{FF2B5EF4-FFF2-40B4-BE49-F238E27FC236}">
                  <a16:creationId xmlns:a16="http://schemas.microsoft.com/office/drawing/2014/main" id="{9B1C89EA-92AB-4FB6-BD4F-A248DBD46525}"/>
                </a:ext>
              </a:extLst>
            </p:cNvPr>
            <p:cNvSpPr>
              <a:spLocks/>
            </p:cNvSpPr>
            <p:nvPr/>
          </p:nvSpPr>
          <p:spPr bwMode="gray">
            <a:xfrm>
              <a:off x="-9275707" y="1973625"/>
              <a:ext cx="37212" cy="17943"/>
            </a:xfrm>
            <a:custGeom>
              <a:avLst/>
              <a:gdLst>
                <a:gd name="T0" fmla="*/ 12 w 20"/>
                <a:gd name="T1" fmla="*/ 6 h 9"/>
                <a:gd name="T2" fmla="*/ 26 w 20"/>
                <a:gd name="T3" fmla="*/ 1 h 9"/>
                <a:gd name="T4" fmla="*/ 24 w 20"/>
                <a:gd name="T5" fmla="*/ 0 h 9"/>
                <a:gd name="T6" fmla="*/ 16 w 20"/>
                <a:gd name="T7" fmla="*/ 1 h 9"/>
                <a:gd name="T8" fmla="*/ 12 w 20"/>
                <a:gd name="T9" fmla="*/ 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 h="9">
                  <a:moveTo>
                    <a:pt x="9" y="4"/>
                  </a:moveTo>
                  <a:cubicBezTo>
                    <a:pt x="0" y="9"/>
                    <a:pt x="20" y="9"/>
                    <a:pt x="19" y="1"/>
                  </a:cubicBezTo>
                  <a:cubicBezTo>
                    <a:pt x="19" y="1"/>
                    <a:pt x="19" y="0"/>
                    <a:pt x="18" y="0"/>
                  </a:cubicBezTo>
                  <a:cubicBezTo>
                    <a:pt x="16" y="0"/>
                    <a:pt x="14" y="1"/>
                    <a:pt x="12" y="1"/>
                  </a:cubicBezTo>
                  <a:cubicBezTo>
                    <a:pt x="10" y="2"/>
                    <a:pt x="9" y="4"/>
                    <a:pt x="9" y="4"/>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18" name="Freihandform 2065">
              <a:extLst>
                <a:ext uri="{FF2B5EF4-FFF2-40B4-BE49-F238E27FC236}">
                  <a16:creationId xmlns:a16="http://schemas.microsoft.com/office/drawing/2014/main" id="{1229E15B-E85F-4E7C-92D9-0A856EE334CA}"/>
                </a:ext>
              </a:extLst>
            </p:cNvPr>
            <p:cNvSpPr>
              <a:spLocks/>
            </p:cNvSpPr>
            <p:nvPr/>
          </p:nvSpPr>
          <p:spPr bwMode="gray">
            <a:xfrm>
              <a:off x="-9253656" y="1970865"/>
              <a:ext cx="11026" cy="5521"/>
            </a:xfrm>
            <a:custGeom>
              <a:avLst/>
              <a:gdLst>
                <a:gd name="T0" fmla="*/ 0 w 6"/>
                <a:gd name="T1" fmla="*/ 4 h 3"/>
                <a:gd name="T2" fmla="*/ 8 w 6"/>
                <a:gd name="T3" fmla="*/ 3 h 3"/>
                <a:gd name="T4" fmla="*/ 0 w 6"/>
                <a:gd name="T5" fmla="*/ 4 h 3"/>
                <a:gd name="T6" fmla="*/ 0 60000 65536"/>
                <a:gd name="T7" fmla="*/ 0 60000 65536"/>
                <a:gd name="T8" fmla="*/ 0 60000 65536"/>
              </a:gdLst>
              <a:ahLst/>
              <a:cxnLst>
                <a:cxn ang="T6">
                  <a:pos x="T0" y="T1"/>
                </a:cxn>
                <a:cxn ang="T7">
                  <a:pos x="T2" y="T3"/>
                </a:cxn>
                <a:cxn ang="T8">
                  <a:pos x="T4" y="T5"/>
                </a:cxn>
              </a:cxnLst>
              <a:rect l="0" t="0" r="r" b="b"/>
              <a:pathLst>
                <a:path w="6" h="3">
                  <a:moveTo>
                    <a:pt x="0" y="3"/>
                  </a:moveTo>
                  <a:cubicBezTo>
                    <a:pt x="2" y="3"/>
                    <a:pt x="4" y="2"/>
                    <a:pt x="6" y="2"/>
                  </a:cubicBezTo>
                  <a:cubicBezTo>
                    <a:pt x="5" y="0"/>
                    <a:pt x="3" y="1"/>
                    <a:pt x="0" y="3"/>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19" name="Freihandform 2066">
              <a:extLst>
                <a:ext uri="{FF2B5EF4-FFF2-40B4-BE49-F238E27FC236}">
                  <a16:creationId xmlns:a16="http://schemas.microsoft.com/office/drawing/2014/main" id="{6D845C5D-3F84-41ED-8447-B2970EA4DB67}"/>
                </a:ext>
              </a:extLst>
            </p:cNvPr>
            <p:cNvSpPr>
              <a:spLocks/>
            </p:cNvSpPr>
            <p:nvPr/>
          </p:nvSpPr>
          <p:spPr bwMode="gray">
            <a:xfrm>
              <a:off x="-9268816" y="1962583"/>
              <a:ext cx="66154" cy="56589"/>
            </a:xfrm>
            <a:custGeom>
              <a:avLst/>
              <a:gdLst>
                <a:gd name="T0" fmla="*/ 37 w 35"/>
                <a:gd name="T1" fmla="*/ 21 h 30"/>
                <a:gd name="T2" fmla="*/ 15 w 35"/>
                <a:gd name="T3" fmla="*/ 26 h 30"/>
                <a:gd name="T4" fmla="*/ 18 w 35"/>
                <a:gd name="T5" fmla="*/ 27 h 30"/>
                <a:gd name="T6" fmla="*/ 36 w 35"/>
                <a:gd name="T7" fmla="*/ 37 h 30"/>
                <a:gd name="T8" fmla="*/ 36 w 35"/>
                <a:gd name="T9" fmla="*/ 38 h 30"/>
                <a:gd name="T10" fmla="*/ 38 w 35"/>
                <a:gd name="T11" fmla="*/ 41 h 30"/>
                <a:gd name="T12" fmla="*/ 37 w 35"/>
                <a:gd name="T13" fmla="*/ 21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5" h="30">
                  <a:moveTo>
                    <a:pt x="27" y="15"/>
                  </a:moveTo>
                  <a:cubicBezTo>
                    <a:pt x="32" y="0"/>
                    <a:pt x="0" y="15"/>
                    <a:pt x="11" y="19"/>
                  </a:cubicBezTo>
                  <a:cubicBezTo>
                    <a:pt x="12" y="19"/>
                    <a:pt x="12" y="19"/>
                    <a:pt x="13" y="20"/>
                  </a:cubicBezTo>
                  <a:cubicBezTo>
                    <a:pt x="17" y="18"/>
                    <a:pt x="28" y="21"/>
                    <a:pt x="26" y="27"/>
                  </a:cubicBezTo>
                  <a:cubicBezTo>
                    <a:pt x="26" y="27"/>
                    <a:pt x="26" y="27"/>
                    <a:pt x="26" y="28"/>
                  </a:cubicBezTo>
                  <a:cubicBezTo>
                    <a:pt x="27" y="29"/>
                    <a:pt x="28" y="30"/>
                    <a:pt x="28" y="30"/>
                  </a:cubicBezTo>
                  <a:cubicBezTo>
                    <a:pt x="35" y="21"/>
                    <a:pt x="26" y="18"/>
                    <a:pt x="27" y="15"/>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20" name="Freihandform 2067">
              <a:extLst>
                <a:ext uri="{FF2B5EF4-FFF2-40B4-BE49-F238E27FC236}">
                  <a16:creationId xmlns:a16="http://schemas.microsoft.com/office/drawing/2014/main" id="{0353F0BF-58DD-4821-A3E7-395AD1901637}"/>
                </a:ext>
              </a:extLst>
            </p:cNvPr>
            <p:cNvSpPr>
              <a:spLocks/>
            </p:cNvSpPr>
            <p:nvPr/>
          </p:nvSpPr>
          <p:spPr bwMode="gray">
            <a:xfrm>
              <a:off x="-9217823" y="2019172"/>
              <a:ext cx="4135" cy="4141"/>
            </a:xfrm>
            <a:custGeom>
              <a:avLst/>
              <a:gdLst>
                <a:gd name="T0" fmla="*/ 2 w 2"/>
                <a:gd name="T1" fmla="*/ 0 h 2"/>
                <a:gd name="T2" fmla="*/ 0 w 2"/>
                <a:gd name="T3" fmla="*/ 3 h 2"/>
                <a:gd name="T4" fmla="*/ 2 w 2"/>
                <a:gd name="T5" fmla="*/ 0 h 2"/>
                <a:gd name="T6" fmla="*/ 0 60000 65536"/>
                <a:gd name="T7" fmla="*/ 0 60000 65536"/>
                <a:gd name="T8" fmla="*/ 0 60000 65536"/>
              </a:gdLst>
              <a:ahLst/>
              <a:cxnLst>
                <a:cxn ang="T6">
                  <a:pos x="T0" y="T1"/>
                </a:cxn>
                <a:cxn ang="T7">
                  <a:pos x="T2" y="T3"/>
                </a:cxn>
                <a:cxn ang="T8">
                  <a:pos x="T4" y="T5"/>
                </a:cxn>
              </a:cxnLst>
              <a:rect l="0" t="0" r="r" b="b"/>
              <a:pathLst>
                <a:path w="2" h="2">
                  <a:moveTo>
                    <a:pt x="1" y="0"/>
                  </a:moveTo>
                  <a:cubicBezTo>
                    <a:pt x="1" y="1"/>
                    <a:pt x="0" y="1"/>
                    <a:pt x="0" y="2"/>
                  </a:cubicBezTo>
                  <a:cubicBezTo>
                    <a:pt x="2" y="2"/>
                    <a:pt x="2" y="1"/>
                    <a:pt x="1"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21" name="Freihandform 2068">
              <a:extLst>
                <a:ext uri="{FF2B5EF4-FFF2-40B4-BE49-F238E27FC236}">
                  <a16:creationId xmlns:a16="http://schemas.microsoft.com/office/drawing/2014/main" id="{2A0BF73F-41AC-4D27-BBEA-BD3592B1DF1B}"/>
                </a:ext>
              </a:extLst>
            </p:cNvPr>
            <p:cNvSpPr>
              <a:spLocks/>
            </p:cNvSpPr>
            <p:nvPr/>
          </p:nvSpPr>
          <p:spPr bwMode="gray">
            <a:xfrm>
              <a:off x="-9293624" y="1976386"/>
              <a:ext cx="34455" cy="11042"/>
            </a:xfrm>
            <a:custGeom>
              <a:avLst/>
              <a:gdLst>
                <a:gd name="T0" fmla="*/ 0 w 18"/>
                <a:gd name="T1" fmla="*/ 5 h 6"/>
                <a:gd name="T2" fmla="*/ 0 w 18"/>
                <a:gd name="T3" fmla="*/ 5 h 6"/>
                <a:gd name="T4" fmla="*/ 11 w 18"/>
                <a:gd name="T5" fmla="*/ 8 h 6"/>
                <a:gd name="T6" fmla="*/ 22 w 18"/>
                <a:gd name="T7" fmla="*/ 0 h 6"/>
                <a:gd name="T8" fmla="*/ 21 w 18"/>
                <a:gd name="T9" fmla="*/ 0 h 6"/>
                <a:gd name="T10" fmla="*/ 0 w 18"/>
                <a:gd name="T11" fmla="*/ 5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8" h="6">
                  <a:moveTo>
                    <a:pt x="0" y="4"/>
                  </a:moveTo>
                  <a:cubicBezTo>
                    <a:pt x="0" y="4"/>
                    <a:pt x="0" y="4"/>
                    <a:pt x="0" y="4"/>
                  </a:cubicBezTo>
                  <a:cubicBezTo>
                    <a:pt x="3" y="5"/>
                    <a:pt x="5" y="5"/>
                    <a:pt x="8" y="6"/>
                  </a:cubicBezTo>
                  <a:cubicBezTo>
                    <a:pt x="13" y="4"/>
                    <a:pt x="18" y="1"/>
                    <a:pt x="16" y="0"/>
                  </a:cubicBezTo>
                  <a:cubicBezTo>
                    <a:pt x="16" y="0"/>
                    <a:pt x="16" y="0"/>
                    <a:pt x="15" y="0"/>
                  </a:cubicBezTo>
                  <a:cubicBezTo>
                    <a:pt x="13" y="0"/>
                    <a:pt x="0" y="3"/>
                    <a:pt x="0" y="4"/>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22" name="Freihandform 2069">
              <a:extLst>
                <a:ext uri="{FF2B5EF4-FFF2-40B4-BE49-F238E27FC236}">
                  <a16:creationId xmlns:a16="http://schemas.microsoft.com/office/drawing/2014/main" id="{5CAA16FC-7E10-48BD-8EA6-0C7A014D8042}"/>
                </a:ext>
              </a:extLst>
            </p:cNvPr>
            <p:cNvSpPr>
              <a:spLocks/>
            </p:cNvSpPr>
            <p:nvPr/>
          </p:nvSpPr>
          <p:spPr bwMode="gray">
            <a:xfrm>
              <a:off x="-9264682" y="1976386"/>
              <a:ext cx="1378" cy="0"/>
            </a:xfrm>
            <a:custGeom>
              <a:avLst/>
              <a:gdLst>
                <a:gd name="T0" fmla="*/ 1 w 1"/>
                <a:gd name="T1" fmla="*/ 0 w 1"/>
                <a:gd name="T2" fmla="*/ 1 w 1"/>
                <a:gd name="T3" fmla="*/ 1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1" y="0"/>
                  </a:moveTo>
                  <a:cubicBezTo>
                    <a:pt x="1" y="0"/>
                    <a:pt x="1" y="0"/>
                    <a:pt x="0" y="0"/>
                  </a:cubicBezTo>
                  <a:cubicBezTo>
                    <a:pt x="1" y="0"/>
                    <a:pt x="1" y="0"/>
                    <a:pt x="1" y="0"/>
                  </a:cubicBezTo>
                  <a:cubicBezTo>
                    <a:pt x="1" y="0"/>
                    <a:pt x="1" y="0"/>
                    <a:pt x="1"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23" name="Freihandform 2070">
              <a:extLst>
                <a:ext uri="{FF2B5EF4-FFF2-40B4-BE49-F238E27FC236}">
                  <a16:creationId xmlns:a16="http://schemas.microsoft.com/office/drawing/2014/main" id="{B418E4AA-709A-4E24-A631-7CFA2E0BC013}"/>
                </a:ext>
              </a:extLst>
            </p:cNvPr>
            <p:cNvSpPr>
              <a:spLocks/>
            </p:cNvSpPr>
            <p:nvPr/>
          </p:nvSpPr>
          <p:spPr bwMode="gray">
            <a:xfrm>
              <a:off x="-9264682" y="1976386"/>
              <a:ext cx="1378" cy="0"/>
            </a:xfrm>
            <a:custGeom>
              <a:avLst/>
              <a:gdLst>
                <a:gd name="T0" fmla="*/ 0 w 1"/>
                <a:gd name="T1" fmla="*/ 1 w 1"/>
                <a:gd name="T2" fmla="*/ 0 w 1"/>
                <a:gd name="T3" fmla="*/ 0 60000 65536"/>
                <a:gd name="T4" fmla="*/ 0 60000 65536"/>
                <a:gd name="T5" fmla="*/ 0 60000 65536"/>
              </a:gdLst>
              <a:ahLst/>
              <a:cxnLst>
                <a:cxn ang="T3">
                  <a:pos x="T0" y="0"/>
                </a:cxn>
                <a:cxn ang="T4">
                  <a:pos x="T1" y="0"/>
                </a:cxn>
                <a:cxn ang="T5">
                  <a:pos x="T2" y="0"/>
                </a:cxn>
              </a:cxnLst>
              <a:rect l="0" t="0" r="r" b="b"/>
              <a:pathLst>
                <a:path w="1">
                  <a:moveTo>
                    <a:pt x="0" y="0"/>
                  </a:moveTo>
                  <a:cubicBezTo>
                    <a:pt x="0" y="0"/>
                    <a:pt x="0" y="0"/>
                    <a:pt x="1" y="0"/>
                  </a:cubicBezTo>
                  <a:cubicBezTo>
                    <a:pt x="1" y="0"/>
                    <a:pt x="1" y="0"/>
                    <a:pt x="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24" name="Freihandform 2071">
              <a:extLst>
                <a:ext uri="{FF2B5EF4-FFF2-40B4-BE49-F238E27FC236}">
                  <a16:creationId xmlns:a16="http://schemas.microsoft.com/office/drawing/2014/main" id="{9A5B6BEE-2D1C-4679-9DA4-91C03CDAE0D3}"/>
                </a:ext>
              </a:extLst>
            </p:cNvPr>
            <p:cNvSpPr>
              <a:spLocks/>
            </p:cNvSpPr>
            <p:nvPr/>
          </p:nvSpPr>
          <p:spPr bwMode="gray">
            <a:xfrm>
              <a:off x="-9293624" y="1983287"/>
              <a:ext cx="15160" cy="5521"/>
            </a:xfrm>
            <a:custGeom>
              <a:avLst/>
              <a:gdLst>
                <a:gd name="T0" fmla="*/ 11 w 8"/>
                <a:gd name="T1" fmla="*/ 3 h 3"/>
                <a:gd name="T2" fmla="*/ 0 w 8"/>
                <a:gd name="T3" fmla="*/ 0 h 3"/>
                <a:gd name="T4" fmla="*/ 11 w 8"/>
                <a:gd name="T5" fmla="*/ 3 h 3"/>
                <a:gd name="T6" fmla="*/ 0 60000 65536"/>
                <a:gd name="T7" fmla="*/ 0 60000 65536"/>
                <a:gd name="T8" fmla="*/ 0 60000 65536"/>
              </a:gdLst>
              <a:ahLst/>
              <a:cxnLst>
                <a:cxn ang="T6">
                  <a:pos x="T0" y="T1"/>
                </a:cxn>
                <a:cxn ang="T7">
                  <a:pos x="T2" y="T3"/>
                </a:cxn>
                <a:cxn ang="T8">
                  <a:pos x="T4" y="T5"/>
                </a:cxn>
              </a:cxnLst>
              <a:rect l="0" t="0" r="r" b="b"/>
              <a:pathLst>
                <a:path w="8" h="3">
                  <a:moveTo>
                    <a:pt x="8" y="2"/>
                  </a:moveTo>
                  <a:cubicBezTo>
                    <a:pt x="5" y="1"/>
                    <a:pt x="3" y="1"/>
                    <a:pt x="0" y="0"/>
                  </a:cubicBezTo>
                  <a:cubicBezTo>
                    <a:pt x="0" y="3"/>
                    <a:pt x="4" y="3"/>
                    <a:pt x="8" y="2"/>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25" name="Freihandform 2072">
              <a:extLst>
                <a:ext uri="{FF2B5EF4-FFF2-40B4-BE49-F238E27FC236}">
                  <a16:creationId xmlns:a16="http://schemas.microsoft.com/office/drawing/2014/main" id="{654E3337-81FB-4E27-8D02-EC48ECF5AE70}"/>
                </a:ext>
              </a:extLst>
            </p:cNvPr>
            <p:cNvSpPr>
              <a:spLocks/>
            </p:cNvSpPr>
            <p:nvPr/>
          </p:nvSpPr>
          <p:spPr bwMode="gray">
            <a:xfrm>
              <a:off x="-9204040" y="1992948"/>
              <a:ext cx="9647" cy="2760"/>
            </a:xfrm>
            <a:custGeom>
              <a:avLst/>
              <a:gdLst>
                <a:gd name="T0" fmla="*/ 1 w 5"/>
                <a:gd name="T1" fmla="*/ 0 h 1"/>
                <a:gd name="T2" fmla="*/ 0 w 5"/>
                <a:gd name="T3" fmla="*/ 0 h 1"/>
                <a:gd name="T4" fmla="*/ 0 w 5"/>
                <a:gd name="T5" fmla="*/ 0 h 1"/>
                <a:gd name="T6" fmla="*/ 1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cubicBezTo>
                    <a:pt x="1" y="0"/>
                    <a:pt x="0" y="0"/>
                    <a:pt x="0" y="0"/>
                  </a:cubicBezTo>
                  <a:cubicBezTo>
                    <a:pt x="0" y="0"/>
                    <a:pt x="0" y="0"/>
                    <a:pt x="0" y="0"/>
                  </a:cubicBezTo>
                  <a:cubicBezTo>
                    <a:pt x="2" y="0"/>
                    <a:pt x="5" y="1"/>
                    <a:pt x="1"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26" name="Freihandform 2073">
              <a:extLst>
                <a:ext uri="{FF2B5EF4-FFF2-40B4-BE49-F238E27FC236}">
                  <a16:creationId xmlns:a16="http://schemas.microsoft.com/office/drawing/2014/main" id="{19BCD1A6-2E08-433C-AF93-B06A5CDB0BB5}"/>
                </a:ext>
              </a:extLst>
            </p:cNvPr>
            <p:cNvSpPr>
              <a:spLocks/>
            </p:cNvSpPr>
            <p:nvPr/>
          </p:nvSpPr>
          <p:spPr bwMode="gray">
            <a:xfrm>
              <a:off x="-9208175" y="1991568"/>
              <a:ext cx="4135" cy="1380"/>
            </a:xfrm>
            <a:custGeom>
              <a:avLst/>
              <a:gdLst>
                <a:gd name="T0" fmla="*/ 3 w 2"/>
                <a:gd name="T1" fmla="*/ 1 h 1"/>
                <a:gd name="T2" fmla="*/ 3 w 2"/>
                <a:gd name="T3" fmla="*/ 1 h 1"/>
                <a:gd name="T4" fmla="*/ 3 w 2"/>
                <a:gd name="T5" fmla="*/ 1 h 1"/>
                <a:gd name="T6" fmla="*/ 0 60000 65536"/>
                <a:gd name="T7" fmla="*/ 0 60000 65536"/>
                <a:gd name="T8" fmla="*/ 0 60000 65536"/>
              </a:gdLst>
              <a:ahLst/>
              <a:cxnLst>
                <a:cxn ang="T6">
                  <a:pos x="T0" y="T1"/>
                </a:cxn>
                <a:cxn ang="T7">
                  <a:pos x="T2" y="T3"/>
                </a:cxn>
                <a:cxn ang="T8">
                  <a:pos x="T4" y="T5"/>
                </a:cxn>
              </a:cxnLst>
              <a:rect l="0" t="0" r="r" b="b"/>
              <a:pathLst>
                <a:path w="2" h="1">
                  <a:moveTo>
                    <a:pt x="2" y="1"/>
                  </a:moveTo>
                  <a:cubicBezTo>
                    <a:pt x="2" y="1"/>
                    <a:pt x="2" y="1"/>
                    <a:pt x="2" y="1"/>
                  </a:cubicBezTo>
                  <a:cubicBezTo>
                    <a:pt x="0" y="0"/>
                    <a:pt x="1" y="1"/>
                    <a:pt x="2" y="1"/>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27" name="Freihandform 2074">
              <a:extLst>
                <a:ext uri="{FF2B5EF4-FFF2-40B4-BE49-F238E27FC236}">
                  <a16:creationId xmlns:a16="http://schemas.microsoft.com/office/drawing/2014/main" id="{7BF867B3-1520-4339-BBFA-7EC95EFBDBA8}"/>
                </a:ext>
              </a:extLst>
            </p:cNvPr>
            <p:cNvSpPr>
              <a:spLocks/>
            </p:cNvSpPr>
            <p:nvPr/>
          </p:nvSpPr>
          <p:spPr bwMode="gray">
            <a:xfrm>
              <a:off x="-9176476" y="2002610"/>
              <a:ext cx="9647" cy="13802"/>
            </a:xfrm>
            <a:custGeom>
              <a:avLst/>
              <a:gdLst>
                <a:gd name="T0" fmla="*/ 4 w 5"/>
                <a:gd name="T1" fmla="*/ 0 h 7"/>
                <a:gd name="T2" fmla="*/ 1 w 5"/>
                <a:gd name="T3" fmla="*/ 1 h 7"/>
                <a:gd name="T4" fmla="*/ 3 w 5"/>
                <a:gd name="T5" fmla="*/ 10 h 7"/>
                <a:gd name="T6" fmla="*/ 3 w 5"/>
                <a:gd name="T7" fmla="*/ 9 h 7"/>
                <a:gd name="T8" fmla="*/ 4 w 5"/>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7">
                  <a:moveTo>
                    <a:pt x="3" y="0"/>
                  </a:moveTo>
                  <a:cubicBezTo>
                    <a:pt x="2" y="0"/>
                    <a:pt x="2" y="1"/>
                    <a:pt x="1" y="1"/>
                  </a:cubicBezTo>
                  <a:cubicBezTo>
                    <a:pt x="5" y="2"/>
                    <a:pt x="0" y="1"/>
                    <a:pt x="2" y="7"/>
                  </a:cubicBezTo>
                  <a:cubicBezTo>
                    <a:pt x="2" y="7"/>
                    <a:pt x="2" y="6"/>
                    <a:pt x="2" y="6"/>
                  </a:cubicBezTo>
                  <a:cubicBezTo>
                    <a:pt x="2" y="4"/>
                    <a:pt x="3" y="2"/>
                    <a:pt x="3"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28" name="Freihandform 2075">
              <a:extLst>
                <a:ext uri="{FF2B5EF4-FFF2-40B4-BE49-F238E27FC236}">
                  <a16:creationId xmlns:a16="http://schemas.microsoft.com/office/drawing/2014/main" id="{87CE82B9-4A38-483A-9863-B5241C87E1B3}"/>
                </a:ext>
              </a:extLst>
            </p:cNvPr>
            <p:cNvSpPr>
              <a:spLocks/>
            </p:cNvSpPr>
            <p:nvPr/>
          </p:nvSpPr>
          <p:spPr bwMode="gray">
            <a:xfrm>
              <a:off x="-9169585" y="1998469"/>
              <a:ext cx="2756" cy="4141"/>
            </a:xfrm>
            <a:custGeom>
              <a:avLst/>
              <a:gdLst>
                <a:gd name="T0" fmla="*/ 0 w 2"/>
                <a:gd name="T1" fmla="*/ 0 h 2"/>
                <a:gd name="T2" fmla="*/ 0 w 2"/>
                <a:gd name="T3" fmla="*/ 3 h 2"/>
                <a:gd name="T4" fmla="*/ 0 w 2"/>
                <a:gd name="T5" fmla="*/ 0 h 2"/>
                <a:gd name="T6" fmla="*/ 0 60000 65536"/>
                <a:gd name="T7" fmla="*/ 0 60000 65536"/>
                <a:gd name="T8" fmla="*/ 0 60000 65536"/>
              </a:gdLst>
              <a:ahLst/>
              <a:cxnLst>
                <a:cxn ang="T6">
                  <a:pos x="T0" y="T1"/>
                </a:cxn>
                <a:cxn ang="T7">
                  <a:pos x="T2" y="T3"/>
                </a:cxn>
                <a:cxn ang="T8">
                  <a:pos x="T4" y="T5"/>
                </a:cxn>
              </a:cxnLst>
              <a:rect l="0" t="0" r="r" b="b"/>
              <a:pathLst>
                <a:path w="2" h="2">
                  <a:moveTo>
                    <a:pt x="0" y="0"/>
                  </a:moveTo>
                  <a:cubicBezTo>
                    <a:pt x="0" y="1"/>
                    <a:pt x="0" y="2"/>
                    <a:pt x="0" y="2"/>
                  </a:cubicBezTo>
                  <a:cubicBezTo>
                    <a:pt x="1" y="2"/>
                    <a:pt x="2" y="1"/>
                    <a:pt x="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29" name="Freihandform 2076">
              <a:extLst>
                <a:ext uri="{FF2B5EF4-FFF2-40B4-BE49-F238E27FC236}">
                  <a16:creationId xmlns:a16="http://schemas.microsoft.com/office/drawing/2014/main" id="{3F372A6D-3D7E-48E5-82F2-004D629CA111}"/>
                </a:ext>
              </a:extLst>
            </p:cNvPr>
            <p:cNvSpPr>
              <a:spLocks/>
            </p:cNvSpPr>
            <p:nvPr/>
          </p:nvSpPr>
          <p:spPr bwMode="gray">
            <a:xfrm>
              <a:off x="-9208175" y="1988807"/>
              <a:ext cx="39968" cy="53828"/>
            </a:xfrm>
            <a:custGeom>
              <a:avLst/>
              <a:gdLst>
                <a:gd name="T0" fmla="*/ 4 w 21"/>
                <a:gd name="T1" fmla="*/ 38 h 28"/>
                <a:gd name="T2" fmla="*/ 10 w 21"/>
                <a:gd name="T3" fmla="*/ 18 h 28"/>
                <a:gd name="T4" fmla="*/ 17 w 21"/>
                <a:gd name="T5" fmla="*/ 26 h 28"/>
                <a:gd name="T6" fmla="*/ 19 w 21"/>
                <a:gd name="T7" fmla="*/ 11 h 28"/>
                <a:gd name="T8" fmla="*/ 25 w 21"/>
                <a:gd name="T9" fmla="*/ 11 h 28"/>
                <a:gd name="T10" fmla="*/ 17 w 21"/>
                <a:gd name="T11" fmla="*/ 7 h 28"/>
                <a:gd name="T12" fmla="*/ 4 w 21"/>
                <a:gd name="T13" fmla="*/ 38 h 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 h="28">
                  <a:moveTo>
                    <a:pt x="3" y="27"/>
                  </a:moveTo>
                  <a:cubicBezTo>
                    <a:pt x="3" y="28"/>
                    <a:pt x="9" y="11"/>
                    <a:pt x="7" y="13"/>
                  </a:cubicBezTo>
                  <a:cubicBezTo>
                    <a:pt x="10" y="10"/>
                    <a:pt x="10" y="18"/>
                    <a:pt x="12" y="19"/>
                  </a:cubicBezTo>
                  <a:cubicBezTo>
                    <a:pt x="21" y="21"/>
                    <a:pt x="14" y="8"/>
                    <a:pt x="14" y="8"/>
                  </a:cubicBezTo>
                  <a:cubicBezTo>
                    <a:pt x="14" y="8"/>
                    <a:pt x="16" y="8"/>
                    <a:pt x="18" y="8"/>
                  </a:cubicBezTo>
                  <a:cubicBezTo>
                    <a:pt x="17" y="7"/>
                    <a:pt x="15" y="6"/>
                    <a:pt x="12" y="5"/>
                  </a:cubicBezTo>
                  <a:cubicBezTo>
                    <a:pt x="0" y="0"/>
                    <a:pt x="0" y="23"/>
                    <a:pt x="3" y="27"/>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30" name="Freihandform 2077">
              <a:extLst>
                <a:ext uri="{FF2B5EF4-FFF2-40B4-BE49-F238E27FC236}">
                  <a16:creationId xmlns:a16="http://schemas.microsoft.com/office/drawing/2014/main" id="{78AE733E-E898-4CA8-9C09-876225155FE3}"/>
                </a:ext>
              </a:extLst>
            </p:cNvPr>
            <p:cNvSpPr>
              <a:spLocks/>
            </p:cNvSpPr>
            <p:nvPr/>
          </p:nvSpPr>
          <p:spPr bwMode="gray">
            <a:xfrm>
              <a:off x="-9172341" y="2013651"/>
              <a:ext cx="0" cy="4141"/>
            </a:xfrm>
            <a:custGeom>
              <a:avLst/>
              <a:gdLst>
                <a:gd name="T0" fmla="*/ 0 h 2"/>
                <a:gd name="T1" fmla="*/ 2 h 2"/>
                <a:gd name="T2" fmla="*/ 3 h 2"/>
                <a:gd name="T3" fmla="*/ 0 h 2"/>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2">
                  <a:moveTo>
                    <a:pt x="0" y="0"/>
                  </a:moveTo>
                  <a:cubicBezTo>
                    <a:pt x="0" y="0"/>
                    <a:pt x="0" y="1"/>
                    <a:pt x="0" y="1"/>
                  </a:cubicBezTo>
                  <a:cubicBezTo>
                    <a:pt x="0" y="1"/>
                    <a:pt x="0" y="1"/>
                    <a:pt x="0" y="2"/>
                  </a:cubicBezTo>
                  <a:cubicBezTo>
                    <a:pt x="0" y="1"/>
                    <a:pt x="0" y="0"/>
                    <a:pt x="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31" name="Freihandform 2078">
              <a:extLst>
                <a:ext uri="{FF2B5EF4-FFF2-40B4-BE49-F238E27FC236}">
                  <a16:creationId xmlns:a16="http://schemas.microsoft.com/office/drawing/2014/main" id="{2C833DB8-86F5-402D-BB1B-8EE182DE8586}"/>
                </a:ext>
              </a:extLst>
            </p:cNvPr>
            <p:cNvSpPr>
              <a:spLocks/>
            </p:cNvSpPr>
            <p:nvPr/>
          </p:nvSpPr>
          <p:spPr bwMode="gray">
            <a:xfrm>
              <a:off x="-9245387" y="2001229"/>
              <a:ext cx="26186" cy="41406"/>
            </a:xfrm>
            <a:custGeom>
              <a:avLst/>
              <a:gdLst>
                <a:gd name="T0" fmla="*/ 0 w 14"/>
                <a:gd name="T1" fmla="*/ 0 h 22"/>
                <a:gd name="T2" fmla="*/ 15 w 14"/>
                <a:gd name="T3" fmla="*/ 30 h 22"/>
                <a:gd name="T4" fmla="*/ 19 w 14"/>
                <a:gd name="T5" fmla="*/ 11 h 22"/>
                <a:gd name="T6" fmla="*/ 1 w 14"/>
                <a:gd name="T7" fmla="*/ 0 h 22"/>
                <a:gd name="T8" fmla="*/ 0 w 14"/>
                <a:gd name="T9" fmla="*/ 0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22">
                  <a:moveTo>
                    <a:pt x="0" y="0"/>
                  </a:moveTo>
                  <a:cubicBezTo>
                    <a:pt x="0" y="0"/>
                    <a:pt x="5" y="22"/>
                    <a:pt x="11" y="22"/>
                  </a:cubicBezTo>
                  <a:cubicBezTo>
                    <a:pt x="10" y="21"/>
                    <a:pt x="13" y="11"/>
                    <a:pt x="14" y="8"/>
                  </a:cubicBezTo>
                  <a:cubicBezTo>
                    <a:pt x="10" y="5"/>
                    <a:pt x="4" y="1"/>
                    <a:pt x="1" y="0"/>
                  </a:cubicBezTo>
                  <a:cubicBezTo>
                    <a:pt x="0" y="0"/>
                    <a:pt x="0" y="0"/>
                    <a:pt x="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32" name="Freihandform 2079">
              <a:extLst>
                <a:ext uri="{FF2B5EF4-FFF2-40B4-BE49-F238E27FC236}">
                  <a16:creationId xmlns:a16="http://schemas.microsoft.com/office/drawing/2014/main" id="{314BB4DD-8882-4F71-B38C-E1831B4E3529}"/>
                </a:ext>
              </a:extLst>
            </p:cNvPr>
            <p:cNvSpPr>
              <a:spLocks/>
            </p:cNvSpPr>
            <p:nvPr/>
          </p:nvSpPr>
          <p:spPr bwMode="gray">
            <a:xfrm>
              <a:off x="-9224714" y="2042636"/>
              <a:ext cx="1378" cy="0"/>
            </a:xfrm>
            <a:custGeom>
              <a:avLst/>
              <a:gdLst>
                <a:gd name="T0" fmla="*/ 1 w 1"/>
                <a:gd name="T1" fmla="*/ 0 w 1"/>
                <a:gd name="T2" fmla="*/ 1 w 1"/>
                <a:gd name="T3" fmla="*/ 0 60000 65536"/>
                <a:gd name="T4" fmla="*/ 0 60000 65536"/>
                <a:gd name="T5" fmla="*/ 0 60000 65536"/>
              </a:gdLst>
              <a:ahLst/>
              <a:cxnLst>
                <a:cxn ang="T3">
                  <a:pos x="T0" y="0"/>
                </a:cxn>
                <a:cxn ang="T4">
                  <a:pos x="T1" y="0"/>
                </a:cxn>
                <a:cxn ang="T5">
                  <a:pos x="T2" y="0"/>
                </a:cxn>
              </a:cxnLst>
              <a:rect l="0" t="0" r="r" b="b"/>
              <a:pathLst>
                <a:path w="1">
                  <a:moveTo>
                    <a:pt x="1" y="0"/>
                  </a:moveTo>
                  <a:cubicBezTo>
                    <a:pt x="1" y="0"/>
                    <a:pt x="1" y="0"/>
                    <a:pt x="0" y="0"/>
                  </a:cubicBezTo>
                  <a:cubicBezTo>
                    <a:pt x="1" y="0"/>
                    <a:pt x="1" y="0"/>
                    <a:pt x="1"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33" name="Freihandform 2080">
              <a:extLst>
                <a:ext uri="{FF2B5EF4-FFF2-40B4-BE49-F238E27FC236}">
                  <a16:creationId xmlns:a16="http://schemas.microsoft.com/office/drawing/2014/main" id="{2E72882F-2D62-4F48-B61A-8450227F3899}"/>
                </a:ext>
              </a:extLst>
            </p:cNvPr>
            <p:cNvSpPr>
              <a:spLocks/>
            </p:cNvSpPr>
            <p:nvPr/>
          </p:nvSpPr>
          <p:spPr bwMode="gray">
            <a:xfrm>
              <a:off x="-9244009" y="1997089"/>
              <a:ext cx="28942" cy="19323"/>
            </a:xfrm>
            <a:custGeom>
              <a:avLst/>
              <a:gdLst>
                <a:gd name="T0" fmla="*/ 0 w 15"/>
                <a:gd name="T1" fmla="*/ 3 h 10"/>
                <a:gd name="T2" fmla="*/ 18 w 15"/>
                <a:gd name="T3" fmla="*/ 14 h 10"/>
                <a:gd name="T4" fmla="*/ 18 w 15"/>
                <a:gd name="T5" fmla="*/ 13 h 10"/>
                <a:gd name="T6" fmla="*/ 0 w 15"/>
                <a:gd name="T7" fmla="*/ 3 h 1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 h="10">
                  <a:moveTo>
                    <a:pt x="0" y="2"/>
                  </a:moveTo>
                  <a:cubicBezTo>
                    <a:pt x="3" y="3"/>
                    <a:pt x="9" y="7"/>
                    <a:pt x="13" y="10"/>
                  </a:cubicBezTo>
                  <a:cubicBezTo>
                    <a:pt x="13" y="9"/>
                    <a:pt x="13" y="9"/>
                    <a:pt x="13" y="9"/>
                  </a:cubicBezTo>
                  <a:cubicBezTo>
                    <a:pt x="15" y="3"/>
                    <a:pt x="4" y="0"/>
                    <a:pt x="0" y="2"/>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34" name="Freihandform 2081">
              <a:extLst>
                <a:ext uri="{FF2B5EF4-FFF2-40B4-BE49-F238E27FC236}">
                  <a16:creationId xmlns:a16="http://schemas.microsoft.com/office/drawing/2014/main" id="{D1930859-301F-48C8-8D91-E053FE035E40}"/>
                </a:ext>
              </a:extLst>
            </p:cNvPr>
            <p:cNvSpPr>
              <a:spLocks/>
            </p:cNvSpPr>
            <p:nvPr/>
          </p:nvSpPr>
          <p:spPr bwMode="gray">
            <a:xfrm>
              <a:off x="-9482439" y="2031594"/>
              <a:ext cx="27564" cy="15182"/>
            </a:xfrm>
            <a:custGeom>
              <a:avLst/>
              <a:gdLst>
                <a:gd name="T0" fmla="*/ 11 w 14"/>
                <a:gd name="T1" fmla="*/ 11 h 8"/>
                <a:gd name="T2" fmla="*/ 20 w 14"/>
                <a:gd name="T3" fmla="*/ 4 h 8"/>
                <a:gd name="T4" fmla="*/ 11 w 14"/>
                <a:gd name="T5" fmla="*/ 11 h 8"/>
                <a:gd name="T6" fmla="*/ 0 60000 65536"/>
                <a:gd name="T7" fmla="*/ 0 60000 65536"/>
                <a:gd name="T8" fmla="*/ 0 60000 65536"/>
              </a:gdLst>
              <a:ahLst/>
              <a:cxnLst>
                <a:cxn ang="T6">
                  <a:pos x="T0" y="T1"/>
                </a:cxn>
                <a:cxn ang="T7">
                  <a:pos x="T2" y="T3"/>
                </a:cxn>
                <a:cxn ang="T8">
                  <a:pos x="T4" y="T5"/>
                </a:cxn>
              </a:cxnLst>
              <a:rect l="0" t="0" r="r" b="b"/>
              <a:pathLst>
                <a:path w="14" h="8">
                  <a:moveTo>
                    <a:pt x="8" y="8"/>
                  </a:moveTo>
                  <a:cubicBezTo>
                    <a:pt x="12" y="5"/>
                    <a:pt x="10" y="3"/>
                    <a:pt x="14" y="3"/>
                  </a:cubicBezTo>
                  <a:cubicBezTo>
                    <a:pt x="14" y="0"/>
                    <a:pt x="0" y="5"/>
                    <a:pt x="8" y="8"/>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35" name="Freihandform 2082">
              <a:extLst>
                <a:ext uri="{FF2B5EF4-FFF2-40B4-BE49-F238E27FC236}">
                  <a16:creationId xmlns:a16="http://schemas.microsoft.com/office/drawing/2014/main" id="{1AE221F6-85B0-4898-93DE-6C937D017F6F}"/>
                </a:ext>
              </a:extLst>
            </p:cNvPr>
            <p:cNvSpPr>
              <a:spLocks/>
            </p:cNvSpPr>
            <p:nvPr/>
          </p:nvSpPr>
          <p:spPr bwMode="gray">
            <a:xfrm>
              <a:off x="-9204040" y="2037115"/>
              <a:ext cx="19295" cy="11042"/>
            </a:xfrm>
            <a:custGeom>
              <a:avLst/>
              <a:gdLst>
                <a:gd name="T0" fmla="*/ 8 w 10"/>
                <a:gd name="T1" fmla="*/ 8 h 6"/>
                <a:gd name="T2" fmla="*/ 8 w 10"/>
                <a:gd name="T3" fmla="*/ 8 h 6"/>
                <a:gd name="T4" fmla="*/ 0 60000 65536"/>
                <a:gd name="T5" fmla="*/ 0 60000 65536"/>
              </a:gdLst>
              <a:ahLst/>
              <a:cxnLst>
                <a:cxn ang="T4">
                  <a:pos x="T0" y="T1"/>
                </a:cxn>
                <a:cxn ang="T5">
                  <a:pos x="T2" y="T3"/>
                </a:cxn>
              </a:cxnLst>
              <a:rect l="0" t="0" r="r" b="b"/>
              <a:pathLst>
                <a:path w="10" h="6">
                  <a:moveTo>
                    <a:pt x="6" y="6"/>
                  </a:moveTo>
                  <a:cubicBezTo>
                    <a:pt x="10" y="2"/>
                    <a:pt x="0" y="0"/>
                    <a:pt x="6" y="6"/>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36" name="Freihandform 2083">
              <a:extLst>
                <a:ext uri="{FF2B5EF4-FFF2-40B4-BE49-F238E27FC236}">
                  <a16:creationId xmlns:a16="http://schemas.microsoft.com/office/drawing/2014/main" id="{06CEEC54-AD1D-451F-8A0D-41A25A255506}"/>
                </a:ext>
              </a:extLst>
            </p:cNvPr>
            <p:cNvSpPr>
              <a:spLocks/>
            </p:cNvSpPr>
            <p:nvPr/>
          </p:nvSpPr>
          <p:spPr bwMode="gray">
            <a:xfrm>
              <a:off x="-9436958" y="2032974"/>
              <a:ext cx="56507" cy="86953"/>
            </a:xfrm>
            <a:custGeom>
              <a:avLst/>
              <a:gdLst>
                <a:gd name="T0" fmla="*/ 4 w 30"/>
                <a:gd name="T1" fmla="*/ 26 h 46"/>
                <a:gd name="T2" fmla="*/ 15 w 30"/>
                <a:gd name="T3" fmla="*/ 29 h 46"/>
                <a:gd name="T4" fmla="*/ 4 w 30"/>
                <a:gd name="T5" fmla="*/ 34 h 46"/>
                <a:gd name="T6" fmla="*/ 34 w 30"/>
                <a:gd name="T7" fmla="*/ 42 h 46"/>
                <a:gd name="T8" fmla="*/ 4 w 30"/>
                <a:gd name="T9" fmla="*/ 26 h 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 h="46">
                  <a:moveTo>
                    <a:pt x="3" y="19"/>
                  </a:moveTo>
                  <a:cubicBezTo>
                    <a:pt x="4" y="23"/>
                    <a:pt x="7" y="24"/>
                    <a:pt x="11" y="21"/>
                  </a:cubicBezTo>
                  <a:cubicBezTo>
                    <a:pt x="14" y="23"/>
                    <a:pt x="2" y="27"/>
                    <a:pt x="3" y="25"/>
                  </a:cubicBezTo>
                  <a:cubicBezTo>
                    <a:pt x="0" y="31"/>
                    <a:pt x="30" y="46"/>
                    <a:pt x="25" y="31"/>
                  </a:cubicBezTo>
                  <a:cubicBezTo>
                    <a:pt x="24" y="29"/>
                    <a:pt x="10" y="0"/>
                    <a:pt x="3" y="19"/>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37" name="Freihandform 2084">
              <a:extLst>
                <a:ext uri="{FF2B5EF4-FFF2-40B4-BE49-F238E27FC236}">
                  <a16:creationId xmlns:a16="http://schemas.microsoft.com/office/drawing/2014/main" id="{4B7FB7EF-8EE0-4C15-B812-E2F32BB82A4F}"/>
                </a:ext>
              </a:extLst>
            </p:cNvPr>
            <p:cNvSpPr>
              <a:spLocks/>
            </p:cNvSpPr>
            <p:nvPr/>
          </p:nvSpPr>
          <p:spPr bwMode="gray">
            <a:xfrm>
              <a:off x="-9162694" y="2071620"/>
              <a:ext cx="64776" cy="48307"/>
            </a:xfrm>
            <a:custGeom>
              <a:avLst/>
              <a:gdLst>
                <a:gd name="T0" fmla="*/ 30 w 34"/>
                <a:gd name="T1" fmla="*/ 19 h 26"/>
                <a:gd name="T2" fmla="*/ 1 w 34"/>
                <a:gd name="T3" fmla="*/ 1 h 26"/>
                <a:gd name="T4" fmla="*/ 43 w 34"/>
                <a:gd name="T5" fmla="*/ 35 h 26"/>
                <a:gd name="T6" fmla="*/ 30 w 34"/>
                <a:gd name="T7" fmla="*/ 19 h 2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4" h="26">
                  <a:moveTo>
                    <a:pt x="22" y="14"/>
                  </a:moveTo>
                  <a:cubicBezTo>
                    <a:pt x="20" y="11"/>
                    <a:pt x="6" y="0"/>
                    <a:pt x="1" y="1"/>
                  </a:cubicBezTo>
                  <a:cubicBezTo>
                    <a:pt x="0" y="11"/>
                    <a:pt x="24" y="21"/>
                    <a:pt x="31" y="26"/>
                  </a:cubicBezTo>
                  <a:cubicBezTo>
                    <a:pt x="34" y="25"/>
                    <a:pt x="23" y="15"/>
                    <a:pt x="22" y="14"/>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38" name="Freihandform 2085">
              <a:extLst>
                <a:ext uri="{FF2B5EF4-FFF2-40B4-BE49-F238E27FC236}">
                  <a16:creationId xmlns:a16="http://schemas.microsoft.com/office/drawing/2014/main" id="{FD385BEF-DEB2-47A2-BD93-5BF6716E4C9F}"/>
                </a:ext>
              </a:extLst>
            </p:cNvPr>
            <p:cNvSpPr>
              <a:spLocks/>
            </p:cNvSpPr>
            <p:nvPr/>
          </p:nvSpPr>
          <p:spPr bwMode="gray">
            <a:xfrm>
              <a:off x="-9113078" y="2074380"/>
              <a:ext cx="23430" cy="20703"/>
            </a:xfrm>
            <a:custGeom>
              <a:avLst/>
              <a:gdLst>
                <a:gd name="T0" fmla="*/ 16 w 13"/>
                <a:gd name="T1" fmla="*/ 0 h 11"/>
                <a:gd name="T2" fmla="*/ 3 w 13"/>
                <a:gd name="T3" fmla="*/ 8 h 11"/>
                <a:gd name="T4" fmla="*/ 10 w 13"/>
                <a:gd name="T5" fmla="*/ 15 h 11"/>
                <a:gd name="T6" fmla="*/ 16 w 13"/>
                <a:gd name="T7" fmla="*/ 0 h 1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 h="11">
                  <a:moveTo>
                    <a:pt x="12" y="0"/>
                  </a:moveTo>
                  <a:cubicBezTo>
                    <a:pt x="0" y="2"/>
                    <a:pt x="3" y="4"/>
                    <a:pt x="2" y="6"/>
                  </a:cubicBezTo>
                  <a:cubicBezTo>
                    <a:pt x="2" y="10"/>
                    <a:pt x="4" y="11"/>
                    <a:pt x="8" y="11"/>
                  </a:cubicBezTo>
                  <a:cubicBezTo>
                    <a:pt x="9" y="10"/>
                    <a:pt x="13" y="0"/>
                    <a:pt x="12"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39" name="Freihandform 2086">
              <a:extLst>
                <a:ext uri="{FF2B5EF4-FFF2-40B4-BE49-F238E27FC236}">
                  <a16:creationId xmlns:a16="http://schemas.microsoft.com/office/drawing/2014/main" id="{5E6D3AF8-256C-4A57-8068-6BBD12A84DF8}"/>
                </a:ext>
              </a:extLst>
            </p:cNvPr>
            <p:cNvSpPr>
              <a:spLocks/>
            </p:cNvSpPr>
            <p:nvPr/>
          </p:nvSpPr>
          <p:spPr bwMode="gray">
            <a:xfrm>
              <a:off x="-9391477" y="2089563"/>
              <a:ext cx="19295" cy="13802"/>
            </a:xfrm>
            <a:custGeom>
              <a:avLst/>
              <a:gdLst>
                <a:gd name="T0" fmla="*/ 7 w 10"/>
                <a:gd name="T1" fmla="*/ 10 h 7"/>
                <a:gd name="T2" fmla="*/ 8 w 10"/>
                <a:gd name="T3" fmla="*/ 0 h 7"/>
                <a:gd name="T4" fmla="*/ 7 w 10"/>
                <a:gd name="T5" fmla="*/ 10 h 7"/>
                <a:gd name="T6" fmla="*/ 0 60000 65536"/>
                <a:gd name="T7" fmla="*/ 0 60000 65536"/>
                <a:gd name="T8" fmla="*/ 0 60000 65536"/>
              </a:gdLst>
              <a:ahLst/>
              <a:cxnLst>
                <a:cxn ang="T6">
                  <a:pos x="T0" y="T1"/>
                </a:cxn>
                <a:cxn ang="T7">
                  <a:pos x="T2" y="T3"/>
                </a:cxn>
                <a:cxn ang="T8">
                  <a:pos x="T4" y="T5"/>
                </a:cxn>
              </a:cxnLst>
              <a:rect l="0" t="0" r="r" b="b"/>
              <a:pathLst>
                <a:path w="10" h="7">
                  <a:moveTo>
                    <a:pt x="5" y="7"/>
                  </a:moveTo>
                  <a:cubicBezTo>
                    <a:pt x="8" y="7"/>
                    <a:pt x="10" y="1"/>
                    <a:pt x="6" y="0"/>
                  </a:cubicBezTo>
                  <a:cubicBezTo>
                    <a:pt x="0" y="6"/>
                    <a:pt x="9" y="4"/>
                    <a:pt x="5" y="7"/>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40" name="Freihandform 2087">
              <a:extLst>
                <a:ext uri="{FF2B5EF4-FFF2-40B4-BE49-F238E27FC236}">
                  <a16:creationId xmlns:a16="http://schemas.microsoft.com/office/drawing/2014/main" id="{BFE39F85-4D7F-4F41-846F-83E3CA500A88}"/>
                </a:ext>
              </a:extLst>
            </p:cNvPr>
            <p:cNvSpPr>
              <a:spLocks/>
            </p:cNvSpPr>
            <p:nvPr/>
          </p:nvSpPr>
          <p:spPr bwMode="gray">
            <a:xfrm>
              <a:off x="-9184745" y="2099224"/>
              <a:ext cx="15160" cy="24844"/>
            </a:xfrm>
            <a:custGeom>
              <a:avLst/>
              <a:gdLst>
                <a:gd name="T0" fmla="*/ 8 w 8"/>
                <a:gd name="T1" fmla="*/ 10 h 13"/>
                <a:gd name="T2" fmla="*/ 1 w 8"/>
                <a:gd name="T3" fmla="*/ 6 h 13"/>
                <a:gd name="T4" fmla="*/ 11 w 8"/>
                <a:gd name="T5" fmla="*/ 18 h 13"/>
                <a:gd name="T6" fmla="*/ 8 w 8"/>
                <a:gd name="T7" fmla="*/ 10 h 1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3">
                  <a:moveTo>
                    <a:pt x="6" y="7"/>
                  </a:moveTo>
                  <a:cubicBezTo>
                    <a:pt x="2" y="1"/>
                    <a:pt x="0" y="0"/>
                    <a:pt x="1" y="4"/>
                  </a:cubicBezTo>
                  <a:cubicBezTo>
                    <a:pt x="3" y="6"/>
                    <a:pt x="5" y="10"/>
                    <a:pt x="8" y="13"/>
                  </a:cubicBezTo>
                  <a:cubicBezTo>
                    <a:pt x="8" y="13"/>
                    <a:pt x="8" y="11"/>
                    <a:pt x="6" y="7"/>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41" name="Freihandform 2088">
              <a:extLst>
                <a:ext uri="{FF2B5EF4-FFF2-40B4-BE49-F238E27FC236}">
                  <a16:creationId xmlns:a16="http://schemas.microsoft.com/office/drawing/2014/main" id="{A560FC2C-6339-41B2-BE73-5061E124AB40}"/>
                </a:ext>
              </a:extLst>
            </p:cNvPr>
            <p:cNvSpPr>
              <a:spLocks/>
            </p:cNvSpPr>
            <p:nvPr/>
          </p:nvSpPr>
          <p:spPr bwMode="gray">
            <a:xfrm>
              <a:off x="-9183367" y="2107505"/>
              <a:ext cx="13782" cy="16562"/>
            </a:xfrm>
            <a:custGeom>
              <a:avLst/>
              <a:gdLst>
                <a:gd name="T0" fmla="*/ 10 w 7"/>
                <a:gd name="T1" fmla="*/ 12 h 9"/>
                <a:gd name="T2" fmla="*/ 0 w 7"/>
                <a:gd name="T3" fmla="*/ 0 h 9"/>
                <a:gd name="T4" fmla="*/ 0 w 7"/>
                <a:gd name="T5" fmla="*/ 3 h 9"/>
                <a:gd name="T6" fmla="*/ 10 w 7"/>
                <a:gd name="T7" fmla="*/ 12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9">
                  <a:moveTo>
                    <a:pt x="7" y="9"/>
                  </a:moveTo>
                  <a:cubicBezTo>
                    <a:pt x="4" y="6"/>
                    <a:pt x="2" y="2"/>
                    <a:pt x="0" y="0"/>
                  </a:cubicBezTo>
                  <a:cubicBezTo>
                    <a:pt x="0" y="0"/>
                    <a:pt x="0" y="1"/>
                    <a:pt x="0" y="2"/>
                  </a:cubicBezTo>
                  <a:cubicBezTo>
                    <a:pt x="1" y="4"/>
                    <a:pt x="6" y="9"/>
                    <a:pt x="7" y="9"/>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42" name="Freihandform 2089">
              <a:extLst>
                <a:ext uri="{FF2B5EF4-FFF2-40B4-BE49-F238E27FC236}">
                  <a16:creationId xmlns:a16="http://schemas.microsoft.com/office/drawing/2014/main" id="{FE8695DA-9118-442C-AB82-B813027B3E44}"/>
                </a:ext>
              </a:extLst>
            </p:cNvPr>
            <p:cNvSpPr>
              <a:spLocks/>
            </p:cNvSpPr>
            <p:nvPr/>
          </p:nvSpPr>
          <p:spPr bwMode="gray">
            <a:xfrm>
              <a:off x="-9177854" y="2099224"/>
              <a:ext cx="28942" cy="17943"/>
            </a:xfrm>
            <a:custGeom>
              <a:avLst/>
              <a:gdLst>
                <a:gd name="T0" fmla="*/ 7 w 15"/>
                <a:gd name="T1" fmla="*/ 9 h 9"/>
                <a:gd name="T2" fmla="*/ 7 w 15"/>
                <a:gd name="T3" fmla="*/ 9 h 9"/>
                <a:gd name="T4" fmla="*/ 0 60000 65536"/>
                <a:gd name="T5" fmla="*/ 0 60000 65536"/>
              </a:gdLst>
              <a:ahLst/>
              <a:cxnLst>
                <a:cxn ang="T4">
                  <a:pos x="T0" y="T1"/>
                </a:cxn>
                <a:cxn ang="T5">
                  <a:pos x="T2" y="T3"/>
                </a:cxn>
              </a:cxnLst>
              <a:rect l="0" t="0" r="r" b="b"/>
              <a:pathLst>
                <a:path w="15" h="9">
                  <a:moveTo>
                    <a:pt x="5" y="6"/>
                  </a:moveTo>
                  <a:cubicBezTo>
                    <a:pt x="0" y="9"/>
                    <a:pt x="15" y="0"/>
                    <a:pt x="5" y="6"/>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43" name="Freihandform 2090">
              <a:extLst>
                <a:ext uri="{FF2B5EF4-FFF2-40B4-BE49-F238E27FC236}">
                  <a16:creationId xmlns:a16="http://schemas.microsoft.com/office/drawing/2014/main" id="{DA83569A-5F7C-4D00-8298-18FDD879577D}"/>
                </a:ext>
              </a:extLst>
            </p:cNvPr>
            <p:cNvSpPr>
              <a:spLocks/>
            </p:cNvSpPr>
            <p:nvPr/>
          </p:nvSpPr>
          <p:spPr bwMode="gray">
            <a:xfrm>
              <a:off x="-9024873" y="2114406"/>
              <a:ext cx="16539" cy="15182"/>
            </a:xfrm>
            <a:custGeom>
              <a:avLst/>
              <a:gdLst>
                <a:gd name="T0" fmla="*/ 1 w 9"/>
                <a:gd name="T1" fmla="*/ 10 h 8"/>
                <a:gd name="T2" fmla="*/ 7 w 9"/>
                <a:gd name="T3" fmla="*/ 11 h 8"/>
                <a:gd name="T4" fmla="*/ 7 w 9"/>
                <a:gd name="T5" fmla="*/ 0 h 8"/>
                <a:gd name="T6" fmla="*/ 5 w 9"/>
                <a:gd name="T7" fmla="*/ 0 h 8"/>
                <a:gd name="T8" fmla="*/ 0 w 9"/>
                <a:gd name="T9" fmla="*/ 3 h 8"/>
                <a:gd name="T10" fmla="*/ 1 w 9"/>
                <a:gd name="T11" fmla="*/ 10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 h="8">
                  <a:moveTo>
                    <a:pt x="1" y="7"/>
                  </a:moveTo>
                  <a:cubicBezTo>
                    <a:pt x="3" y="5"/>
                    <a:pt x="5" y="5"/>
                    <a:pt x="5" y="8"/>
                  </a:cubicBezTo>
                  <a:cubicBezTo>
                    <a:pt x="9" y="5"/>
                    <a:pt x="9" y="2"/>
                    <a:pt x="5" y="0"/>
                  </a:cubicBezTo>
                  <a:cubicBezTo>
                    <a:pt x="4" y="0"/>
                    <a:pt x="4" y="0"/>
                    <a:pt x="4" y="0"/>
                  </a:cubicBezTo>
                  <a:cubicBezTo>
                    <a:pt x="2" y="1"/>
                    <a:pt x="1" y="2"/>
                    <a:pt x="0" y="2"/>
                  </a:cubicBezTo>
                  <a:cubicBezTo>
                    <a:pt x="0" y="4"/>
                    <a:pt x="0" y="5"/>
                    <a:pt x="1" y="7"/>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44" name="Freihandform 2091">
              <a:extLst>
                <a:ext uri="{FF2B5EF4-FFF2-40B4-BE49-F238E27FC236}">
                  <a16:creationId xmlns:a16="http://schemas.microsoft.com/office/drawing/2014/main" id="{07177AEA-BA52-47ED-BD8C-31564EC5E060}"/>
                </a:ext>
              </a:extLst>
            </p:cNvPr>
            <p:cNvSpPr>
              <a:spLocks/>
            </p:cNvSpPr>
            <p:nvPr/>
          </p:nvSpPr>
          <p:spPr bwMode="gray">
            <a:xfrm>
              <a:off x="-9024873" y="2114406"/>
              <a:ext cx="8269" cy="4141"/>
            </a:xfrm>
            <a:custGeom>
              <a:avLst/>
              <a:gdLst>
                <a:gd name="T0" fmla="*/ 0 w 4"/>
                <a:gd name="T1" fmla="*/ 3 h 2"/>
                <a:gd name="T2" fmla="*/ 6 w 4"/>
                <a:gd name="T3" fmla="*/ 0 h 2"/>
                <a:gd name="T4" fmla="*/ 0 w 4"/>
                <a:gd name="T5" fmla="*/ 3 h 2"/>
                <a:gd name="T6" fmla="*/ 0 60000 65536"/>
                <a:gd name="T7" fmla="*/ 0 60000 65536"/>
                <a:gd name="T8" fmla="*/ 0 60000 65536"/>
              </a:gdLst>
              <a:ahLst/>
              <a:cxnLst>
                <a:cxn ang="T6">
                  <a:pos x="T0" y="T1"/>
                </a:cxn>
                <a:cxn ang="T7">
                  <a:pos x="T2" y="T3"/>
                </a:cxn>
                <a:cxn ang="T8">
                  <a:pos x="T4" y="T5"/>
                </a:cxn>
              </a:cxnLst>
              <a:rect l="0" t="0" r="r" b="b"/>
              <a:pathLst>
                <a:path w="4" h="2">
                  <a:moveTo>
                    <a:pt x="0" y="2"/>
                  </a:moveTo>
                  <a:cubicBezTo>
                    <a:pt x="1" y="2"/>
                    <a:pt x="2" y="1"/>
                    <a:pt x="4" y="0"/>
                  </a:cubicBezTo>
                  <a:cubicBezTo>
                    <a:pt x="2" y="0"/>
                    <a:pt x="1" y="1"/>
                    <a:pt x="0" y="2"/>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45" name="Freihandform 2092">
              <a:extLst>
                <a:ext uri="{FF2B5EF4-FFF2-40B4-BE49-F238E27FC236}">
                  <a16:creationId xmlns:a16="http://schemas.microsoft.com/office/drawing/2014/main" id="{62EF8C66-FCF1-4C8E-9E62-8DA66F550C1A}"/>
                </a:ext>
              </a:extLst>
            </p:cNvPr>
            <p:cNvSpPr>
              <a:spLocks/>
            </p:cNvSpPr>
            <p:nvPr/>
          </p:nvSpPr>
          <p:spPr bwMode="gray">
            <a:xfrm>
              <a:off x="-9133751" y="2113026"/>
              <a:ext cx="33077" cy="15182"/>
            </a:xfrm>
            <a:custGeom>
              <a:avLst/>
              <a:gdLst>
                <a:gd name="T0" fmla="*/ 4 w 18"/>
                <a:gd name="T1" fmla="*/ 1 h 8"/>
                <a:gd name="T2" fmla="*/ 19 w 18"/>
                <a:gd name="T3" fmla="*/ 11 h 8"/>
                <a:gd name="T4" fmla="*/ 4 w 18"/>
                <a:gd name="T5" fmla="*/ 1 h 8"/>
                <a:gd name="T6" fmla="*/ 0 60000 65536"/>
                <a:gd name="T7" fmla="*/ 0 60000 65536"/>
                <a:gd name="T8" fmla="*/ 0 60000 65536"/>
              </a:gdLst>
              <a:ahLst/>
              <a:cxnLst>
                <a:cxn ang="T6">
                  <a:pos x="T0" y="T1"/>
                </a:cxn>
                <a:cxn ang="T7">
                  <a:pos x="T2" y="T3"/>
                </a:cxn>
                <a:cxn ang="T8">
                  <a:pos x="T4" y="T5"/>
                </a:cxn>
              </a:cxnLst>
              <a:rect l="0" t="0" r="r" b="b"/>
              <a:pathLst>
                <a:path w="18" h="8">
                  <a:moveTo>
                    <a:pt x="3" y="1"/>
                  </a:moveTo>
                  <a:cubicBezTo>
                    <a:pt x="0" y="0"/>
                    <a:pt x="13" y="8"/>
                    <a:pt x="14" y="8"/>
                  </a:cubicBezTo>
                  <a:cubicBezTo>
                    <a:pt x="18" y="6"/>
                    <a:pt x="4" y="1"/>
                    <a:pt x="3" y="1"/>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46" name="Freihandform 2093">
              <a:extLst>
                <a:ext uri="{FF2B5EF4-FFF2-40B4-BE49-F238E27FC236}">
                  <a16:creationId xmlns:a16="http://schemas.microsoft.com/office/drawing/2014/main" id="{CB3FF49E-D8A1-424C-B0C3-73E7E96564E2}"/>
                </a:ext>
              </a:extLst>
            </p:cNvPr>
            <p:cNvSpPr>
              <a:spLocks/>
            </p:cNvSpPr>
            <p:nvPr/>
          </p:nvSpPr>
          <p:spPr bwMode="gray">
            <a:xfrm>
              <a:off x="-9350131" y="2133729"/>
              <a:ext cx="23430" cy="56589"/>
            </a:xfrm>
            <a:custGeom>
              <a:avLst/>
              <a:gdLst>
                <a:gd name="T0" fmla="*/ 17 w 12"/>
                <a:gd name="T1" fmla="*/ 0 h 30"/>
                <a:gd name="T2" fmla="*/ 3 w 12"/>
                <a:gd name="T3" fmla="*/ 1 h 30"/>
                <a:gd name="T4" fmla="*/ 17 w 12"/>
                <a:gd name="T5" fmla="*/ 0 h 30"/>
                <a:gd name="T6" fmla="*/ 0 60000 65536"/>
                <a:gd name="T7" fmla="*/ 0 60000 65536"/>
                <a:gd name="T8" fmla="*/ 0 60000 65536"/>
              </a:gdLst>
              <a:ahLst/>
              <a:cxnLst>
                <a:cxn ang="T6">
                  <a:pos x="T0" y="T1"/>
                </a:cxn>
                <a:cxn ang="T7">
                  <a:pos x="T2" y="T3"/>
                </a:cxn>
                <a:cxn ang="T8">
                  <a:pos x="T4" y="T5"/>
                </a:cxn>
              </a:cxnLst>
              <a:rect l="0" t="0" r="r" b="b"/>
              <a:pathLst>
                <a:path w="12" h="30">
                  <a:moveTo>
                    <a:pt x="12" y="0"/>
                  </a:moveTo>
                  <a:cubicBezTo>
                    <a:pt x="12" y="0"/>
                    <a:pt x="3" y="1"/>
                    <a:pt x="2" y="1"/>
                  </a:cubicBezTo>
                  <a:cubicBezTo>
                    <a:pt x="0" y="30"/>
                    <a:pt x="11" y="2"/>
                    <a:pt x="12"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47" name="Freihandform 2094">
              <a:extLst>
                <a:ext uri="{FF2B5EF4-FFF2-40B4-BE49-F238E27FC236}">
                  <a16:creationId xmlns:a16="http://schemas.microsoft.com/office/drawing/2014/main" id="{8D3629F7-E3AB-40EE-ADC5-7354C05753F9}"/>
                </a:ext>
              </a:extLst>
            </p:cNvPr>
            <p:cNvSpPr>
              <a:spLocks/>
            </p:cNvSpPr>
            <p:nvPr/>
          </p:nvSpPr>
          <p:spPr bwMode="gray">
            <a:xfrm>
              <a:off x="-9024873" y="2132349"/>
              <a:ext cx="19295" cy="11042"/>
            </a:xfrm>
            <a:custGeom>
              <a:avLst/>
              <a:gdLst>
                <a:gd name="T0" fmla="*/ 7 w 10"/>
                <a:gd name="T1" fmla="*/ 0 h 6"/>
                <a:gd name="T2" fmla="*/ 7 w 10"/>
                <a:gd name="T3" fmla="*/ 8 h 6"/>
                <a:gd name="T4" fmla="*/ 7 w 10"/>
                <a:gd name="T5" fmla="*/ 0 h 6"/>
                <a:gd name="T6" fmla="*/ 0 60000 65536"/>
                <a:gd name="T7" fmla="*/ 0 60000 65536"/>
                <a:gd name="T8" fmla="*/ 0 60000 65536"/>
              </a:gdLst>
              <a:ahLst/>
              <a:cxnLst>
                <a:cxn ang="T6">
                  <a:pos x="T0" y="T1"/>
                </a:cxn>
                <a:cxn ang="T7">
                  <a:pos x="T2" y="T3"/>
                </a:cxn>
                <a:cxn ang="T8">
                  <a:pos x="T4" y="T5"/>
                </a:cxn>
              </a:cxnLst>
              <a:rect l="0" t="0" r="r" b="b"/>
              <a:pathLst>
                <a:path w="10" h="6">
                  <a:moveTo>
                    <a:pt x="5" y="0"/>
                  </a:moveTo>
                  <a:cubicBezTo>
                    <a:pt x="0" y="4"/>
                    <a:pt x="0" y="6"/>
                    <a:pt x="5" y="6"/>
                  </a:cubicBezTo>
                  <a:cubicBezTo>
                    <a:pt x="10" y="3"/>
                    <a:pt x="10" y="1"/>
                    <a:pt x="5"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48" name="Freihandform 2095">
              <a:extLst>
                <a:ext uri="{FF2B5EF4-FFF2-40B4-BE49-F238E27FC236}">
                  <a16:creationId xmlns:a16="http://schemas.microsoft.com/office/drawing/2014/main" id="{014A68B3-0A16-4717-9CB3-5EE64F128B81}"/>
                </a:ext>
              </a:extLst>
            </p:cNvPr>
            <p:cNvSpPr>
              <a:spLocks/>
            </p:cNvSpPr>
            <p:nvPr/>
          </p:nvSpPr>
          <p:spPr bwMode="gray">
            <a:xfrm>
              <a:off x="-9323945" y="2144771"/>
              <a:ext cx="28942" cy="34505"/>
            </a:xfrm>
            <a:custGeom>
              <a:avLst/>
              <a:gdLst>
                <a:gd name="T0" fmla="*/ 21 w 15"/>
                <a:gd name="T1" fmla="*/ 22 h 18"/>
                <a:gd name="T2" fmla="*/ 0 w 15"/>
                <a:gd name="T3" fmla="*/ 15 h 18"/>
                <a:gd name="T4" fmla="*/ 14 w 15"/>
                <a:gd name="T5" fmla="*/ 13 h 18"/>
                <a:gd name="T6" fmla="*/ 21 w 15"/>
                <a:gd name="T7" fmla="*/ 22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 h="18">
                  <a:moveTo>
                    <a:pt x="15" y="16"/>
                  </a:moveTo>
                  <a:cubicBezTo>
                    <a:pt x="12" y="0"/>
                    <a:pt x="2" y="15"/>
                    <a:pt x="0" y="11"/>
                  </a:cubicBezTo>
                  <a:cubicBezTo>
                    <a:pt x="3" y="18"/>
                    <a:pt x="6" y="10"/>
                    <a:pt x="10" y="9"/>
                  </a:cubicBezTo>
                  <a:cubicBezTo>
                    <a:pt x="11" y="9"/>
                    <a:pt x="9" y="16"/>
                    <a:pt x="15" y="16"/>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49" name="Freihandform 2096">
              <a:extLst>
                <a:ext uri="{FF2B5EF4-FFF2-40B4-BE49-F238E27FC236}">
                  <a16:creationId xmlns:a16="http://schemas.microsoft.com/office/drawing/2014/main" id="{A8109DC2-E214-4650-BF4D-0E4E1C751C06}"/>
                </a:ext>
              </a:extLst>
            </p:cNvPr>
            <p:cNvSpPr>
              <a:spLocks/>
            </p:cNvSpPr>
            <p:nvPr/>
          </p:nvSpPr>
          <p:spPr bwMode="gray">
            <a:xfrm>
              <a:off x="-9089649" y="2153052"/>
              <a:ext cx="55129" cy="31745"/>
            </a:xfrm>
            <a:custGeom>
              <a:avLst/>
              <a:gdLst>
                <a:gd name="T0" fmla="*/ 21 w 29"/>
                <a:gd name="T1" fmla="*/ 12 h 17"/>
                <a:gd name="T2" fmla="*/ 21 w 29"/>
                <a:gd name="T3" fmla="*/ 12 h 17"/>
                <a:gd name="T4" fmla="*/ 0 60000 65536"/>
                <a:gd name="T5" fmla="*/ 0 60000 65536"/>
              </a:gdLst>
              <a:ahLst/>
              <a:cxnLst>
                <a:cxn ang="T4">
                  <a:pos x="T0" y="T1"/>
                </a:cxn>
                <a:cxn ang="T5">
                  <a:pos x="T2" y="T3"/>
                </a:cxn>
              </a:cxnLst>
              <a:rect l="0" t="0" r="r" b="b"/>
              <a:pathLst>
                <a:path w="29" h="17">
                  <a:moveTo>
                    <a:pt x="15" y="9"/>
                  </a:moveTo>
                  <a:cubicBezTo>
                    <a:pt x="0" y="0"/>
                    <a:pt x="29" y="17"/>
                    <a:pt x="15" y="9"/>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50" name="Freihandform 2097">
              <a:extLst>
                <a:ext uri="{FF2B5EF4-FFF2-40B4-BE49-F238E27FC236}">
                  <a16:creationId xmlns:a16="http://schemas.microsoft.com/office/drawing/2014/main" id="{7B873F9A-CA6B-44CD-9155-5988AE3A3EFC}"/>
                </a:ext>
              </a:extLst>
            </p:cNvPr>
            <p:cNvSpPr>
              <a:spLocks/>
            </p:cNvSpPr>
            <p:nvPr/>
          </p:nvSpPr>
          <p:spPr bwMode="gray">
            <a:xfrm>
              <a:off x="-9004199" y="2159953"/>
              <a:ext cx="30321" cy="20703"/>
            </a:xfrm>
            <a:custGeom>
              <a:avLst/>
              <a:gdLst>
                <a:gd name="T0" fmla="*/ 22 w 16"/>
                <a:gd name="T1" fmla="*/ 7 h 11"/>
                <a:gd name="T2" fmla="*/ 7 w 16"/>
                <a:gd name="T3" fmla="*/ 10 h 11"/>
                <a:gd name="T4" fmla="*/ 22 w 16"/>
                <a:gd name="T5" fmla="*/ 7 h 11"/>
                <a:gd name="T6" fmla="*/ 0 60000 65536"/>
                <a:gd name="T7" fmla="*/ 0 60000 65536"/>
                <a:gd name="T8" fmla="*/ 0 60000 65536"/>
              </a:gdLst>
              <a:ahLst/>
              <a:cxnLst>
                <a:cxn ang="T6">
                  <a:pos x="T0" y="T1"/>
                </a:cxn>
                <a:cxn ang="T7">
                  <a:pos x="T2" y="T3"/>
                </a:cxn>
                <a:cxn ang="T8">
                  <a:pos x="T4" y="T5"/>
                </a:cxn>
              </a:cxnLst>
              <a:rect l="0" t="0" r="r" b="b"/>
              <a:pathLst>
                <a:path w="16" h="11">
                  <a:moveTo>
                    <a:pt x="16" y="5"/>
                  </a:moveTo>
                  <a:cubicBezTo>
                    <a:pt x="15" y="5"/>
                    <a:pt x="0" y="0"/>
                    <a:pt x="5" y="7"/>
                  </a:cubicBezTo>
                  <a:cubicBezTo>
                    <a:pt x="9" y="11"/>
                    <a:pt x="12" y="10"/>
                    <a:pt x="16" y="5"/>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51" name="Freihandform 2098">
              <a:extLst>
                <a:ext uri="{FF2B5EF4-FFF2-40B4-BE49-F238E27FC236}">
                  <a16:creationId xmlns:a16="http://schemas.microsoft.com/office/drawing/2014/main" id="{A3385556-BDAC-497C-A89C-27D5EC7B6BF2}"/>
                </a:ext>
              </a:extLst>
            </p:cNvPr>
            <p:cNvSpPr>
              <a:spLocks/>
            </p:cNvSpPr>
            <p:nvPr/>
          </p:nvSpPr>
          <p:spPr bwMode="gray">
            <a:xfrm>
              <a:off x="-9055193" y="2175136"/>
              <a:ext cx="15160" cy="17943"/>
            </a:xfrm>
            <a:custGeom>
              <a:avLst/>
              <a:gdLst>
                <a:gd name="T0" fmla="*/ 10 w 8"/>
                <a:gd name="T1" fmla="*/ 13 h 9"/>
                <a:gd name="T2" fmla="*/ 1 w 8"/>
                <a:gd name="T3" fmla="*/ 0 h 9"/>
                <a:gd name="T4" fmla="*/ 10 w 8"/>
                <a:gd name="T5" fmla="*/ 13 h 9"/>
                <a:gd name="T6" fmla="*/ 0 60000 65536"/>
                <a:gd name="T7" fmla="*/ 0 60000 65536"/>
                <a:gd name="T8" fmla="*/ 0 60000 65536"/>
              </a:gdLst>
              <a:ahLst/>
              <a:cxnLst>
                <a:cxn ang="T6">
                  <a:pos x="T0" y="T1"/>
                </a:cxn>
                <a:cxn ang="T7">
                  <a:pos x="T2" y="T3"/>
                </a:cxn>
                <a:cxn ang="T8">
                  <a:pos x="T4" y="T5"/>
                </a:cxn>
              </a:cxnLst>
              <a:rect l="0" t="0" r="r" b="b"/>
              <a:pathLst>
                <a:path w="8" h="9">
                  <a:moveTo>
                    <a:pt x="7" y="9"/>
                  </a:moveTo>
                  <a:cubicBezTo>
                    <a:pt x="8" y="8"/>
                    <a:pt x="3" y="0"/>
                    <a:pt x="1" y="0"/>
                  </a:cubicBezTo>
                  <a:cubicBezTo>
                    <a:pt x="0" y="0"/>
                    <a:pt x="5" y="8"/>
                    <a:pt x="7" y="9"/>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52" name="Freihandform 2099">
              <a:extLst>
                <a:ext uri="{FF2B5EF4-FFF2-40B4-BE49-F238E27FC236}">
                  <a16:creationId xmlns:a16="http://schemas.microsoft.com/office/drawing/2014/main" id="{BC00993D-9D9B-4B95-832A-13FE3D106BDA}"/>
                </a:ext>
              </a:extLst>
            </p:cNvPr>
            <p:cNvSpPr>
              <a:spLocks/>
            </p:cNvSpPr>
            <p:nvPr/>
          </p:nvSpPr>
          <p:spPr bwMode="gray">
            <a:xfrm>
              <a:off x="-9056572" y="2193078"/>
              <a:ext cx="12404" cy="12422"/>
            </a:xfrm>
            <a:custGeom>
              <a:avLst/>
              <a:gdLst>
                <a:gd name="T0" fmla="*/ 8 w 7"/>
                <a:gd name="T1" fmla="*/ 8 h 7"/>
                <a:gd name="T2" fmla="*/ 3 w 7"/>
                <a:gd name="T3" fmla="*/ 0 h 7"/>
                <a:gd name="T4" fmla="*/ 8 w 7"/>
                <a:gd name="T5" fmla="*/ 8 h 7"/>
                <a:gd name="T6" fmla="*/ 0 60000 65536"/>
                <a:gd name="T7" fmla="*/ 0 60000 65536"/>
                <a:gd name="T8" fmla="*/ 0 60000 65536"/>
              </a:gdLst>
              <a:ahLst/>
              <a:cxnLst>
                <a:cxn ang="T6">
                  <a:pos x="T0" y="T1"/>
                </a:cxn>
                <a:cxn ang="T7">
                  <a:pos x="T2" y="T3"/>
                </a:cxn>
                <a:cxn ang="T8">
                  <a:pos x="T4" y="T5"/>
                </a:cxn>
              </a:cxnLst>
              <a:rect l="0" t="0" r="r" b="b"/>
              <a:pathLst>
                <a:path w="7" h="7">
                  <a:moveTo>
                    <a:pt x="6" y="6"/>
                  </a:moveTo>
                  <a:cubicBezTo>
                    <a:pt x="7" y="3"/>
                    <a:pt x="5" y="1"/>
                    <a:pt x="2" y="0"/>
                  </a:cubicBezTo>
                  <a:cubicBezTo>
                    <a:pt x="0" y="1"/>
                    <a:pt x="7" y="7"/>
                    <a:pt x="6" y="6"/>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53" name="Freihandform 2100">
              <a:extLst>
                <a:ext uri="{FF2B5EF4-FFF2-40B4-BE49-F238E27FC236}">
                  <a16:creationId xmlns:a16="http://schemas.microsoft.com/office/drawing/2014/main" id="{F14A68CF-D9E3-43A0-8F35-79C1BE1FA5AD}"/>
                </a:ext>
              </a:extLst>
            </p:cNvPr>
            <p:cNvSpPr>
              <a:spLocks/>
            </p:cNvSpPr>
            <p:nvPr/>
          </p:nvSpPr>
          <p:spPr bwMode="gray">
            <a:xfrm>
              <a:off x="-9045546" y="2186177"/>
              <a:ext cx="39968" cy="28984"/>
            </a:xfrm>
            <a:custGeom>
              <a:avLst/>
              <a:gdLst>
                <a:gd name="T0" fmla="*/ 8 w 21"/>
                <a:gd name="T1" fmla="*/ 8 h 15"/>
                <a:gd name="T2" fmla="*/ 26 w 21"/>
                <a:gd name="T3" fmla="*/ 21 h 15"/>
                <a:gd name="T4" fmla="*/ 8 w 21"/>
                <a:gd name="T5" fmla="*/ 8 h 15"/>
                <a:gd name="T6" fmla="*/ 0 60000 65536"/>
                <a:gd name="T7" fmla="*/ 0 60000 65536"/>
                <a:gd name="T8" fmla="*/ 0 60000 65536"/>
              </a:gdLst>
              <a:ahLst/>
              <a:cxnLst>
                <a:cxn ang="T6">
                  <a:pos x="T0" y="T1"/>
                </a:cxn>
                <a:cxn ang="T7">
                  <a:pos x="T2" y="T3"/>
                </a:cxn>
                <a:cxn ang="T8">
                  <a:pos x="T4" y="T5"/>
                </a:cxn>
              </a:cxnLst>
              <a:rect l="0" t="0" r="r" b="b"/>
              <a:pathLst>
                <a:path w="21" h="15">
                  <a:moveTo>
                    <a:pt x="6" y="6"/>
                  </a:moveTo>
                  <a:cubicBezTo>
                    <a:pt x="0" y="0"/>
                    <a:pt x="13" y="15"/>
                    <a:pt x="19" y="15"/>
                  </a:cubicBezTo>
                  <a:cubicBezTo>
                    <a:pt x="21" y="12"/>
                    <a:pt x="8" y="7"/>
                    <a:pt x="6" y="6"/>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54" name="Freihandform 2101">
              <a:extLst>
                <a:ext uri="{FF2B5EF4-FFF2-40B4-BE49-F238E27FC236}">
                  <a16:creationId xmlns:a16="http://schemas.microsoft.com/office/drawing/2014/main" id="{E65832A4-C1E7-4ACA-95BD-57A7A55509C2}"/>
                </a:ext>
              </a:extLst>
            </p:cNvPr>
            <p:cNvSpPr>
              <a:spLocks/>
            </p:cNvSpPr>
            <p:nvPr/>
          </p:nvSpPr>
          <p:spPr bwMode="gray">
            <a:xfrm>
              <a:off x="-9215066" y="2201359"/>
              <a:ext cx="5513" cy="6901"/>
            </a:xfrm>
            <a:custGeom>
              <a:avLst/>
              <a:gdLst>
                <a:gd name="T0" fmla="*/ 0 w 3"/>
                <a:gd name="T1" fmla="*/ 5 h 3"/>
                <a:gd name="T2" fmla="*/ 4 w 3"/>
                <a:gd name="T3" fmla="*/ 0 h 3"/>
                <a:gd name="T4" fmla="*/ 0 w 3"/>
                <a:gd name="T5" fmla="*/ 5 h 3"/>
                <a:gd name="T6" fmla="*/ 0 60000 65536"/>
                <a:gd name="T7" fmla="*/ 0 60000 65536"/>
                <a:gd name="T8" fmla="*/ 0 60000 65536"/>
              </a:gdLst>
              <a:ahLst/>
              <a:cxnLst>
                <a:cxn ang="T6">
                  <a:pos x="T0" y="T1"/>
                </a:cxn>
                <a:cxn ang="T7">
                  <a:pos x="T2" y="T3"/>
                </a:cxn>
                <a:cxn ang="T8">
                  <a:pos x="T4" y="T5"/>
                </a:cxn>
              </a:cxnLst>
              <a:rect l="0" t="0" r="r" b="b"/>
              <a:pathLst>
                <a:path w="3" h="3">
                  <a:moveTo>
                    <a:pt x="0" y="3"/>
                  </a:moveTo>
                  <a:cubicBezTo>
                    <a:pt x="1" y="2"/>
                    <a:pt x="2" y="1"/>
                    <a:pt x="3" y="0"/>
                  </a:cubicBezTo>
                  <a:cubicBezTo>
                    <a:pt x="2" y="0"/>
                    <a:pt x="0" y="1"/>
                    <a:pt x="0" y="3"/>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55" name="Freihandform 2102">
              <a:extLst>
                <a:ext uri="{FF2B5EF4-FFF2-40B4-BE49-F238E27FC236}">
                  <a16:creationId xmlns:a16="http://schemas.microsoft.com/office/drawing/2014/main" id="{233566DF-4639-4BDE-B943-2C5FBFCDD895}"/>
                </a:ext>
              </a:extLst>
            </p:cNvPr>
            <p:cNvSpPr>
              <a:spLocks/>
            </p:cNvSpPr>
            <p:nvPr/>
          </p:nvSpPr>
          <p:spPr bwMode="gray">
            <a:xfrm>
              <a:off x="-9215066" y="2201359"/>
              <a:ext cx="6891" cy="9661"/>
            </a:xfrm>
            <a:custGeom>
              <a:avLst/>
              <a:gdLst>
                <a:gd name="T0" fmla="*/ 0 w 4"/>
                <a:gd name="T1" fmla="*/ 7 h 5"/>
                <a:gd name="T2" fmla="*/ 5 w 4"/>
                <a:gd name="T3" fmla="*/ 1 h 5"/>
                <a:gd name="T4" fmla="*/ 4 w 4"/>
                <a:gd name="T5" fmla="*/ 0 h 5"/>
                <a:gd name="T6" fmla="*/ 0 w 4"/>
                <a:gd name="T7" fmla="*/ 4 h 5"/>
                <a:gd name="T8" fmla="*/ 0 w 4"/>
                <a:gd name="T9" fmla="*/ 7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5">
                  <a:moveTo>
                    <a:pt x="0" y="5"/>
                  </a:moveTo>
                  <a:cubicBezTo>
                    <a:pt x="2" y="4"/>
                    <a:pt x="3" y="3"/>
                    <a:pt x="4" y="1"/>
                  </a:cubicBezTo>
                  <a:cubicBezTo>
                    <a:pt x="3" y="0"/>
                    <a:pt x="3" y="0"/>
                    <a:pt x="3" y="0"/>
                  </a:cubicBezTo>
                  <a:cubicBezTo>
                    <a:pt x="2" y="1"/>
                    <a:pt x="1" y="2"/>
                    <a:pt x="0" y="3"/>
                  </a:cubicBezTo>
                  <a:cubicBezTo>
                    <a:pt x="0" y="4"/>
                    <a:pt x="0" y="4"/>
                    <a:pt x="0" y="5"/>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56" name="Freihandform 2103">
              <a:extLst>
                <a:ext uri="{FF2B5EF4-FFF2-40B4-BE49-F238E27FC236}">
                  <a16:creationId xmlns:a16="http://schemas.microsoft.com/office/drawing/2014/main" id="{E1BFE171-AE22-49FC-B6EF-909991236D99}"/>
                </a:ext>
              </a:extLst>
            </p:cNvPr>
            <p:cNvSpPr>
              <a:spLocks/>
            </p:cNvSpPr>
            <p:nvPr/>
          </p:nvSpPr>
          <p:spPr bwMode="gray">
            <a:xfrm>
              <a:off x="-9041411" y="2193078"/>
              <a:ext cx="24808" cy="52448"/>
            </a:xfrm>
            <a:custGeom>
              <a:avLst/>
              <a:gdLst>
                <a:gd name="T0" fmla="*/ 3 w 13"/>
                <a:gd name="T1" fmla="*/ 16 h 28"/>
                <a:gd name="T2" fmla="*/ 18 w 13"/>
                <a:gd name="T3" fmla="*/ 23 h 28"/>
                <a:gd name="T4" fmla="*/ 3 w 13"/>
                <a:gd name="T5" fmla="*/ 16 h 28"/>
                <a:gd name="T6" fmla="*/ 0 60000 65536"/>
                <a:gd name="T7" fmla="*/ 0 60000 65536"/>
                <a:gd name="T8" fmla="*/ 0 60000 65536"/>
              </a:gdLst>
              <a:ahLst/>
              <a:cxnLst>
                <a:cxn ang="T6">
                  <a:pos x="T0" y="T1"/>
                </a:cxn>
                <a:cxn ang="T7">
                  <a:pos x="T2" y="T3"/>
                </a:cxn>
                <a:cxn ang="T8">
                  <a:pos x="T4" y="T5"/>
                </a:cxn>
              </a:cxnLst>
              <a:rect l="0" t="0" r="r" b="b"/>
              <a:pathLst>
                <a:path w="13" h="28">
                  <a:moveTo>
                    <a:pt x="2" y="12"/>
                  </a:moveTo>
                  <a:cubicBezTo>
                    <a:pt x="4" y="28"/>
                    <a:pt x="13" y="18"/>
                    <a:pt x="13" y="17"/>
                  </a:cubicBezTo>
                  <a:cubicBezTo>
                    <a:pt x="11" y="15"/>
                    <a:pt x="0" y="0"/>
                    <a:pt x="2" y="12"/>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57" name="Freihandform 2104">
              <a:extLst>
                <a:ext uri="{FF2B5EF4-FFF2-40B4-BE49-F238E27FC236}">
                  <a16:creationId xmlns:a16="http://schemas.microsoft.com/office/drawing/2014/main" id="{4EE24F13-38C4-44EE-A505-3F5D947D304D}"/>
                </a:ext>
              </a:extLst>
            </p:cNvPr>
            <p:cNvSpPr>
              <a:spLocks/>
            </p:cNvSpPr>
            <p:nvPr/>
          </p:nvSpPr>
          <p:spPr bwMode="gray">
            <a:xfrm>
              <a:off x="-9011091" y="2216542"/>
              <a:ext cx="16539" cy="4141"/>
            </a:xfrm>
            <a:custGeom>
              <a:avLst/>
              <a:gdLst>
                <a:gd name="T0" fmla="*/ 0 w 9"/>
                <a:gd name="T1" fmla="*/ 0 h 2"/>
                <a:gd name="T2" fmla="*/ 0 w 9"/>
                <a:gd name="T3" fmla="*/ 0 h 2"/>
                <a:gd name="T4" fmla="*/ 0 60000 65536"/>
                <a:gd name="T5" fmla="*/ 0 60000 65536"/>
              </a:gdLst>
              <a:ahLst/>
              <a:cxnLst>
                <a:cxn ang="T4">
                  <a:pos x="T0" y="T1"/>
                </a:cxn>
                <a:cxn ang="T5">
                  <a:pos x="T2" y="T3"/>
                </a:cxn>
              </a:cxnLst>
              <a:rect l="0" t="0" r="r" b="b"/>
              <a:pathLst>
                <a:path w="9" h="2">
                  <a:moveTo>
                    <a:pt x="0" y="0"/>
                  </a:moveTo>
                  <a:cubicBezTo>
                    <a:pt x="0" y="2"/>
                    <a:pt x="9" y="0"/>
                    <a:pt x="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58" name="Freihandform 2105">
              <a:extLst>
                <a:ext uri="{FF2B5EF4-FFF2-40B4-BE49-F238E27FC236}">
                  <a16:creationId xmlns:a16="http://schemas.microsoft.com/office/drawing/2014/main" id="{1E00D0C0-D500-4E9A-B6B5-E390922608F2}"/>
                </a:ext>
              </a:extLst>
            </p:cNvPr>
            <p:cNvSpPr>
              <a:spLocks/>
            </p:cNvSpPr>
            <p:nvPr/>
          </p:nvSpPr>
          <p:spPr bwMode="gray">
            <a:xfrm>
              <a:off x="-8998687" y="2219302"/>
              <a:ext cx="15160" cy="11042"/>
            </a:xfrm>
            <a:custGeom>
              <a:avLst/>
              <a:gdLst>
                <a:gd name="T0" fmla="*/ 0 w 8"/>
                <a:gd name="T1" fmla="*/ 0 h 6"/>
                <a:gd name="T2" fmla="*/ 11 w 8"/>
                <a:gd name="T3" fmla="*/ 8 h 6"/>
                <a:gd name="T4" fmla="*/ 0 w 8"/>
                <a:gd name="T5" fmla="*/ 0 h 6"/>
                <a:gd name="T6" fmla="*/ 0 60000 65536"/>
                <a:gd name="T7" fmla="*/ 0 60000 65536"/>
                <a:gd name="T8" fmla="*/ 0 60000 65536"/>
              </a:gdLst>
              <a:ahLst/>
              <a:cxnLst>
                <a:cxn ang="T6">
                  <a:pos x="T0" y="T1"/>
                </a:cxn>
                <a:cxn ang="T7">
                  <a:pos x="T2" y="T3"/>
                </a:cxn>
                <a:cxn ang="T8">
                  <a:pos x="T4" y="T5"/>
                </a:cxn>
              </a:cxnLst>
              <a:rect l="0" t="0" r="r" b="b"/>
              <a:pathLst>
                <a:path w="8" h="6">
                  <a:moveTo>
                    <a:pt x="0" y="0"/>
                  </a:moveTo>
                  <a:cubicBezTo>
                    <a:pt x="1" y="4"/>
                    <a:pt x="2" y="6"/>
                    <a:pt x="8" y="6"/>
                  </a:cubicBezTo>
                  <a:cubicBezTo>
                    <a:pt x="6" y="3"/>
                    <a:pt x="3" y="1"/>
                    <a:pt x="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59" name="Freihandform 2106">
              <a:extLst>
                <a:ext uri="{FF2B5EF4-FFF2-40B4-BE49-F238E27FC236}">
                  <a16:creationId xmlns:a16="http://schemas.microsoft.com/office/drawing/2014/main" id="{1EF42526-6C52-4184-95D2-4D751E3F642D}"/>
                </a:ext>
              </a:extLst>
            </p:cNvPr>
            <p:cNvSpPr>
              <a:spLocks/>
            </p:cNvSpPr>
            <p:nvPr/>
          </p:nvSpPr>
          <p:spPr bwMode="gray">
            <a:xfrm>
              <a:off x="-9005578" y="2216542"/>
              <a:ext cx="5513" cy="12422"/>
            </a:xfrm>
            <a:custGeom>
              <a:avLst/>
              <a:gdLst>
                <a:gd name="T0" fmla="*/ 4 w 3"/>
                <a:gd name="T1" fmla="*/ 9 h 6"/>
                <a:gd name="T2" fmla="*/ 4 w 3"/>
                <a:gd name="T3" fmla="*/ 9 h 6"/>
                <a:gd name="T4" fmla="*/ 0 60000 65536"/>
                <a:gd name="T5" fmla="*/ 0 60000 65536"/>
              </a:gdLst>
              <a:ahLst/>
              <a:cxnLst>
                <a:cxn ang="T4">
                  <a:pos x="T0" y="T1"/>
                </a:cxn>
                <a:cxn ang="T5">
                  <a:pos x="T2" y="T3"/>
                </a:cxn>
              </a:cxnLst>
              <a:rect l="0" t="0" r="r" b="b"/>
              <a:pathLst>
                <a:path w="3" h="6">
                  <a:moveTo>
                    <a:pt x="3" y="6"/>
                  </a:moveTo>
                  <a:cubicBezTo>
                    <a:pt x="1" y="0"/>
                    <a:pt x="0" y="5"/>
                    <a:pt x="3" y="6"/>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60" name="Freihandform 2107">
              <a:extLst>
                <a:ext uri="{FF2B5EF4-FFF2-40B4-BE49-F238E27FC236}">
                  <a16:creationId xmlns:a16="http://schemas.microsoft.com/office/drawing/2014/main" id="{1D4ABD44-BB1A-4383-89D8-7AB4B3C43391}"/>
                </a:ext>
              </a:extLst>
            </p:cNvPr>
            <p:cNvSpPr>
              <a:spLocks/>
            </p:cNvSpPr>
            <p:nvPr/>
          </p:nvSpPr>
          <p:spPr bwMode="gray">
            <a:xfrm>
              <a:off x="-8954584" y="2133729"/>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61" name="Freihandform 2108">
              <a:extLst>
                <a:ext uri="{FF2B5EF4-FFF2-40B4-BE49-F238E27FC236}">
                  <a16:creationId xmlns:a16="http://schemas.microsoft.com/office/drawing/2014/main" id="{ACC3689A-82F0-420D-B765-85B77289BD7A}"/>
                </a:ext>
              </a:extLst>
            </p:cNvPr>
            <p:cNvSpPr>
              <a:spLocks/>
            </p:cNvSpPr>
            <p:nvPr/>
          </p:nvSpPr>
          <p:spPr bwMode="gray">
            <a:xfrm>
              <a:off x="-9468657" y="1785917"/>
              <a:ext cx="4135" cy="2760"/>
            </a:xfrm>
            <a:custGeom>
              <a:avLst/>
              <a:gdLst>
                <a:gd name="T0" fmla="*/ 0 w 2"/>
                <a:gd name="T1" fmla="*/ 0 h 1"/>
                <a:gd name="T2" fmla="*/ 3 w 2"/>
                <a:gd name="T3" fmla="*/ 2 h 1"/>
                <a:gd name="T4" fmla="*/ 0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0" y="0"/>
                  </a:moveTo>
                  <a:cubicBezTo>
                    <a:pt x="1" y="0"/>
                    <a:pt x="1" y="0"/>
                    <a:pt x="2" y="1"/>
                  </a:cubicBezTo>
                  <a:cubicBezTo>
                    <a:pt x="1" y="0"/>
                    <a:pt x="0" y="0"/>
                    <a:pt x="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62" name="Freihandform 2109">
              <a:extLst>
                <a:ext uri="{FF2B5EF4-FFF2-40B4-BE49-F238E27FC236}">
                  <a16:creationId xmlns:a16="http://schemas.microsoft.com/office/drawing/2014/main" id="{D30F2901-8525-48DD-99A4-352A4E4FC178}"/>
                </a:ext>
              </a:extLst>
            </p:cNvPr>
            <p:cNvSpPr>
              <a:spLocks/>
            </p:cNvSpPr>
            <p:nvPr/>
          </p:nvSpPr>
          <p:spPr bwMode="gray">
            <a:xfrm>
              <a:off x="-9067597" y="2026073"/>
              <a:ext cx="1378" cy="0"/>
            </a:xfrm>
            <a:custGeom>
              <a:avLst/>
              <a:gdLst>
                <a:gd name="T0" fmla="*/ 0 w 1"/>
                <a:gd name="T1" fmla="*/ 1 w 1"/>
                <a:gd name="T2" fmla="*/ 0 w 1"/>
                <a:gd name="T3" fmla="*/ 0 60000 65536"/>
                <a:gd name="T4" fmla="*/ 0 60000 65536"/>
                <a:gd name="T5" fmla="*/ 0 60000 65536"/>
              </a:gdLst>
              <a:ahLst/>
              <a:cxnLst>
                <a:cxn ang="T3">
                  <a:pos x="T0" y="0"/>
                </a:cxn>
                <a:cxn ang="T4">
                  <a:pos x="T1" y="0"/>
                </a:cxn>
                <a:cxn ang="T5">
                  <a:pos x="T2" y="0"/>
                </a:cxn>
              </a:cxnLst>
              <a:rect l="0" t="0" r="r" b="b"/>
              <a:pathLst>
                <a:path w="1">
                  <a:moveTo>
                    <a:pt x="0" y="0"/>
                  </a:moveTo>
                  <a:cubicBezTo>
                    <a:pt x="1" y="0"/>
                    <a:pt x="1" y="0"/>
                    <a:pt x="1" y="0"/>
                  </a:cubicBezTo>
                  <a:cubicBezTo>
                    <a:pt x="1" y="0"/>
                    <a:pt x="1" y="0"/>
                    <a:pt x="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63" name="Freihandform 2115">
              <a:extLst>
                <a:ext uri="{FF2B5EF4-FFF2-40B4-BE49-F238E27FC236}">
                  <a16:creationId xmlns:a16="http://schemas.microsoft.com/office/drawing/2014/main" id="{DBE0B47B-9EE1-4CB2-9B63-C0470DD8FF39}"/>
                </a:ext>
              </a:extLst>
            </p:cNvPr>
            <p:cNvSpPr>
              <a:spLocks/>
            </p:cNvSpPr>
            <p:nvPr/>
          </p:nvSpPr>
          <p:spPr bwMode="gray">
            <a:xfrm>
              <a:off x="-1931209" y="2666490"/>
              <a:ext cx="2756" cy="4141"/>
            </a:xfrm>
            <a:custGeom>
              <a:avLst/>
              <a:gdLst>
                <a:gd name="T0" fmla="*/ 0 w 1"/>
                <a:gd name="T1" fmla="*/ 3 h 2"/>
                <a:gd name="T2" fmla="*/ 2 w 1"/>
                <a:gd name="T3" fmla="*/ 0 h 2"/>
                <a:gd name="T4" fmla="*/ 0 w 1"/>
                <a:gd name="T5" fmla="*/ 3 h 2"/>
                <a:gd name="T6" fmla="*/ 0 60000 65536"/>
                <a:gd name="T7" fmla="*/ 0 60000 65536"/>
                <a:gd name="T8" fmla="*/ 0 60000 65536"/>
              </a:gdLst>
              <a:ahLst/>
              <a:cxnLst>
                <a:cxn ang="T6">
                  <a:pos x="T0" y="T1"/>
                </a:cxn>
                <a:cxn ang="T7">
                  <a:pos x="T2" y="T3"/>
                </a:cxn>
                <a:cxn ang="T8">
                  <a:pos x="T4" y="T5"/>
                </a:cxn>
              </a:cxnLst>
              <a:rect l="0" t="0" r="r" b="b"/>
              <a:pathLst>
                <a:path w="1" h="2">
                  <a:moveTo>
                    <a:pt x="0" y="2"/>
                  </a:moveTo>
                  <a:cubicBezTo>
                    <a:pt x="1" y="2"/>
                    <a:pt x="1" y="1"/>
                    <a:pt x="1" y="0"/>
                  </a:cubicBezTo>
                  <a:cubicBezTo>
                    <a:pt x="1" y="1"/>
                    <a:pt x="1" y="2"/>
                    <a:pt x="0" y="2"/>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64" name="Freihandform 2116">
              <a:extLst>
                <a:ext uri="{FF2B5EF4-FFF2-40B4-BE49-F238E27FC236}">
                  <a16:creationId xmlns:a16="http://schemas.microsoft.com/office/drawing/2014/main" id="{522D6173-8BDD-42DA-91F0-0D0ED02D8675}"/>
                </a:ext>
              </a:extLst>
            </p:cNvPr>
            <p:cNvSpPr>
              <a:spLocks/>
            </p:cNvSpPr>
            <p:nvPr/>
          </p:nvSpPr>
          <p:spPr bwMode="gray">
            <a:xfrm>
              <a:off x="-1931209" y="2670630"/>
              <a:ext cx="0" cy="4141"/>
            </a:xfrm>
            <a:custGeom>
              <a:avLst/>
              <a:gdLst>
                <a:gd name="T0" fmla="*/ 3 h 2"/>
                <a:gd name="T1" fmla="*/ 0 h 2"/>
                <a:gd name="T2" fmla="*/ 3 h 2"/>
                <a:gd name="T3" fmla="*/ 0 60000 65536"/>
                <a:gd name="T4" fmla="*/ 0 60000 65536"/>
                <a:gd name="T5" fmla="*/ 0 60000 65536"/>
              </a:gdLst>
              <a:ahLst/>
              <a:cxnLst>
                <a:cxn ang="T3">
                  <a:pos x="0" y="T0"/>
                </a:cxn>
                <a:cxn ang="T4">
                  <a:pos x="0" y="T1"/>
                </a:cxn>
                <a:cxn ang="T5">
                  <a:pos x="0" y="T2"/>
                </a:cxn>
              </a:cxnLst>
              <a:rect l="0" t="0" r="r" b="b"/>
              <a:pathLst>
                <a:path h="2">
                  <a:moveTo>
                    <a:pt x="0" y="2"/>
                  </a:moveTo>
                  <a:cubicBezTo>
                    <a:pt x="0" y="1"/>
                    <a:pt x="0" y="1"/>
                    <a:pt x="0" y="0"/>
                  </a:cubicBezTo>
                  <a:cubicBezTo>
                    <a:pt x="0" y="1"/>
                    <a:pt x="0" y="1"/>
                    <a:pt x="0" y="2"/>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65" name="Freihandform 2117">
              <a:extLst>
                <a:ext uri="{FF2B5EF4-FFF2-40B4-BE49-F238E27FC236}">
                  <a16:creationId xmlns:a16="http://schemas.microsoft.com/office/drawing/2014/main" id="{CF666519-67C9-4106-ACFE-7656845A3469}"/>
                </a:ext>
              </a:extLst>
            </p:cNvPr>
            <p:cNvSpPr>
              <a:spLocks/>
            </p:cNvSpPr>
            <p:nvPr/>
          </p:nvSpPr>
          <p:spPr bwMode="gray">
            <a:xfrm>
              <a:off x="-2187557" y="2794849"/>
              <a:ext cx="1378" cy="5521"/>
            </a:xfrm>
            <a:custGeom>
              <a:avLst/>
              <a:gdLst>
                <a:gd name="T0" fmla="*/ 1 w 1"/>
                <a:gd name="T1" fmla="*/ 3 h 3"/>
                <a:gd name="T2" fmla="*/ 0 w 1"/>
                <a:gd name="T3" fmla="*/ 0 h 3"/>
                <a:gd name="T4" fmla="*/ 1 w 1"/>
                <a:gd name="T5" fmla="*/ 3 h 3"/>
                <a:gd name="T6" fmla="*/ 0 60000 65536"/>
                <a:gd name="T7" fmla="*/ 0 60000 65536"/>
                <a:gd name="T8" fmla="*/ 0 60000 65536"/>
              </a:gdLst>
              <a:ahLst/>
              <a:cxnLst>
                <a:cxn ang="T6">
                  <a:pos x="T0" y="T1"/>
                </a:cxn>
                <a:cxn ang="T7">
                  <a:pos x="T2" y="T3"/>
                </a:cxn>
                <a:cxn ang="T8">
                  <a:pos x="T4" y="T5"/>
                </a:cxn>
              </a:cxnLst>
              <a:rect l="0" t="0" r="r" b="b"/>
              <a:pathLst>
                <a:path w="1" h="3">
                  <a:moveTo>
                    <a:pt x="1" y="2"/>
                  </a:moveTo>
                  <a:cubicBezTo>
                    <a:pt x="1" y="1"/>
                    <a:pt x="1" y="0"/>
                    <a:pt x="0" y="0"/>
                  </a:cubicBezTo>
                  <a:cubicBezTo>
                    <a:pt x="0" y="1"/>
                    <a:pt x="0" y="3"/>
                    <a:pt x="1" y="2"/>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66" name="Freihandform 2118">
              <a:extLst>
                <a:ext uri="{FF2B5EF4-FFF2-40B4-BE49-F238E27FC236}">
                  <a16:creationId xmlns:a16="http://schemas.microsoft.com/office/drawing/2014/main" id="{92DFDC59-2A68-47C2-850A-7636F06AE1BA}"/>
                </a:ext>
              </a:extLst>
            </p:cNvPr>
            <p:cNvSpPr>
              <a:spLocks/>
            </p:cNvSpPr>
            <p:nvPr/>
          </p:nvSpPr>
          <p:spPr bwMode="gray">
            <a:xfrm>
              <a:off x="-2132428" y="2847297"/>
              <a:ext cx="1378" cy="2760"/>
            </a:xfrm>
            <a:custGeom>
              <a:avLst/>
              <a:gdLst>
                <a:gd name="T0" fmla="*/ 0 w 1"/>
                <a:gd name="T1" fmla="*/ 0 h 1"/>
                <a:gd name="T2" fmla="*/ 1 w 1"/>
                <a:gd name="T3" fmla="*/ 2 h 1"/>
                <a:gd name="T4" fmla="*/ 0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0" y="0"/>
                  </a:moveTo>
                  <a:cubicBezTo>
                    <a:pt x="0" y="0"/>
                    <a:pt x="0" y="1"/>
                    <a:pt x="1" y="1"/>
                  </a:cubicBezTo>
                  <a:cubicBezTo>
                    <a:pt x="0" y="1"/>
                    <a:pt x="0" y="0"/>
                    <a:pt x="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67" name="Freihandform 2119">
              <a:extLst>
                <a:ext uri="{FF2B5EF4-FFF2-40B4-BE49-F238E27FC236}">
                  <a16:creationId xmlns:a16="http://schemas.microsoft.com/office/drawing/2014/main" id="{D5C170CA-32ED-4426-9721-4656A070BDEC}"/>
                </a:ext>
              </a:extLst>
            </p:cNvPr>
            <p:cNvSpPr>
              <a:spLocks/>
            </p:cNvSpPr>
            <p:nvPr/>
          </p:nvSpPr>
          <p:spPr bwMode="gray">
            <a:xfrm>
              <a:off x="-2099351" y="2684432"/>
              <a:ext cx="12404" cy="1380"/>
            </a:xfrm>
            <a:custGeom>
              <a:avLst/>
              <a:gdLst>
                <a:gd name="T0" fmla="*/ 9 w 6"/>
                <a:gd name="T1" fmla="*/ 0 h 1"/>
                <a:gd name="T2" fmla="*/ 0 w 6"/>
                <a:gd name="T3" fmla="*/ 1 h 1"/>
                <a:gd name="T4" fmla="*/ 9 w 6"/>
                <a:gd name="T5" fmla="*/ 0 h 1"/>
                <a:gd name="T6" fmla="*/ 0 60000 65536"/>
                <a:gd name="T7" fmla="*/ 0 60000 65536"/>
                <a:gd name="T8" fmla="*/ 0 60000 65536"/>
              </a:gdLst>
              <a:ahLst/>
              <a:cxnLst>
                <a:cxn ang="T6">
                  <a:pos x="T0" y="T1"/>
                </a:cxn>
                <a:cxn ang="T7">
                  <a:pos x="T2" y="T3"/>
                </a:cxn>
                <a:cxn ang="T8">
                  <a:pos x="T4" y="T5"/>
                </a:cxn>
              </a:cxnLst>
              <a:rect l="0" t="0" r="r" b="b"/>
              <a:pathLst>
                <a:path w="6" h="1">
                  <a:moveTo>
                    <a:pt x="6" y="0"/>
                  </a:moveTo>
                  <a:cubicBezTo>
                    <a:pt x="4" y="0"/>
                    <a:pt x="2" y="0"/>
                    <a:pt x="0" y="1"/>
                  </a:cubicBezTo>
                  <a:cubicBezTo>
                    <a:pt x="3" y="1"/>
                    <a:pt x="5" y="1"/>
                    <a:pt x="6"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68" name="Rechteck 2120">
              <a:extLst>
                <a:ext uri="{FF2B5EF4-FFF2-40B4-BE49-F238E27FC236}">
                  <a16:creationId xmlns:a16="http://schemas.microsoft.com/office/drawing/2014/main" id="{A9D9BEBC-677C-4BD5-BEC1-75B84FB55299}"/>
                </a:ext>
              </a:extLst>
            </p:cNvPr>
            <p:cNvSpPr>
              <a:spLocks noChangeArrowheads="1"/>
            </p:cNvSpPr>
            <p:nvPr/>
          </p:nvSpPr>
          <p:spPr bwMode="gray">
            <a:xfrm>
              <a:off x="-2157236" y="2003990"/>
              <a:ext cx="1378" cy="1380"/>
            </a:xfrm>
            <a:prstGeom prst="rect">
              <a:avLst/>
            </a:pr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69" name="Freihandform 2121">
              <a:extLst>
                <a:ext uri="{FF2B5EF4-FFF2-40B4-BE49-F238E27FC236}">
                  <a16:creationId xmlns:a16="http://schemas.microsoft.com/office/drawing/2014/main" id="{0EE2FD42-60FC-40F0-8923-DC68B53FC7B8}"/>
                </a:ext>
              </a:extLst>
            </p:cNvPr>
            <p:cNvSpPr>
              <a:spLocks/>
            </p:cNvSpPr>
            <p:nvPr/>
          </p:nvSpPr>
          <p:spPr bwMode="gray">
            <a:xfrm>
              <a:off x="-2157236" y="2003990"/>
              <a:ext cx="9647" cy="12422"/>
            </a:xfrm>
            <a:custGeom>
              <a:avLst/>
              <a:gdLst>
                <a:gd name="T0" fmla="*/ 3 w 5"/>
                <a:gd name="T1" fmla="*/ 3 h 6"/>
                <a:gd name="T2" fmla="*/ 0 w 5"/>
                <a:gd name="T3" fmla="*/ 0 h 6"/>
                <a:gd name="T4" fmla="*/ 3 w 5"/>
                <a:gd name="T5" fmla="*/ 3 h 6"/>
                <a:gd name="T6" fmla="*/ 0 60000 65536"/>
                <a:gd name="T7" fmla="*/ 0 60000 65536"/>
                <a:gd name="T8" fmla="*/ 0 60000 65536"/>
              </a:gdLst>
              <a:ahLst/>
              <a:cxnLst>
                <a:cxn ang="T6">
                  <a:pos x="T0" y="T1"/>
                </a:cxn>
                <a:cxn ang="T7">
                  <a:pos x="T2" y="T3"/>
                </a:cxn>
                <a:cxn ang="T8">
                  <a:pos x="T4" y="T5"/>
                </a:cxn>
              </a:cxnLst>
              <a:rect l="0" t="0" r="r" b="b"/>
              <a:pathLst>
                <a:path w="5" h="6">
                  <a:moveTo>
                    <a:pt x="2" y="2"/>
                  </a:moveTo>
                  <a:cubicBezTo>
                    <a:pt x="1" y="1"/>
                    <a:pt x="0" y="0"/>
                    <a:pt x="0" y="0"/>
                  </a:cubicBezTo>
                  <a:cubicBezTo>
                    <a:pt x="0" y="1"/>
                    <a:pt x="5" y="6"/>
                    <a:pt x="2" y="2"/>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70" name="Freihandform 2122">
              <a:extLst>
                <a:ext uri="{FF2B5EF4-FFF2-40B4-BE49-F238E27FC236}">
                  <a16:creationId xmlns:a16="http://schemas.microsoft.com/office/drawing/2014/main" id="{0A5AB8F8-E602-442C-98A4-047ABC563F74}"/>
                </a:ext>
              </a:extLst>
            </p:cNvPr>
            <p:cNvSpPr>
              <a:spLocks/>
            </p:cNvSpPr>
            <p:nvPr/>
          </p:nvSpPr>
          <p:spPr bwMode="gray">
            <a:xfrm>
              <a:off x="-2227525" y="2362844"/>
              <a:ext cx="0" cy="2760"/>
            </a:xfrm>
            <a:custGeom>
              <a:avLst/>
              <a:gdLst>
                <a:gd name="T0" fmla="*/ 2 h 1"/>
                <a:gd name="T1" fmla="*/ 0 h 1"/>
                <a:gd name="T2" fmla="*/ 2 h 1"/>
                <a:gd name="T3" fmla="*/ 0 60000 65536"/>
                <a:gd name="T4" fmla="*/ 0 60000 65536"/>
                <a:gd name="T5" fmla="*/ 0 60000 65536"/>
              </a:gdLst>
              <a:ahLst/>
              <a:cxnLst>
                <a:cxn ang="T3">
                  <a:pos x="0" y="T0"/>
                </a:cxn>
                <a:cxn ang="T4">
                  <a:pos x="0" y="T1"/>
                </a:cxn>
                <a:cxn ang="T5">
                  <a:pos x="0" y="T2"/>
                </a:cxn>
              </a:cxnLst>
              <a:rect l="0" t="0" r="r" b="b"/>
              <a:pathLst>
                <a:path h="1">
                  <a:moveTo>
                    <a:pt x="0" y="1"/>
                  </a:moveTo>
                  <a:cubicBezTo>
                    <a:pt x="0" y="1"/>
                    <a:pt x="0" y="0"/>
                    <a:pt x="0" y="0"/>
                  </a:cubicBezTo>
                  <a:cubicBezTo>
                    <a:pt x="0" y="0"/>
                    <a:pt x="0" y="1"/>
                    <a:pt x="0" y="1"/>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71" name="Freihandform 2123">
              <a:extLst>
                <a:ext uri="{FF2B5EF4-FFF2-40B4-BE49-F238E27FC236}">
                  <a16:creationId xmlns:a16="http://schemas.microsoft.com/office/drawing/2014/main" id="{9C7493BA-11DB-49C6-AB11-284CADA6F1EB}"/>
                </a:ext>
              </a:extLst>
            </p:cNvPr>
            <p:cNvSpPr>
              <a:spLocks/>
            </p:cNvSpPr>
            <p:nvPr/>
          </p:nvSpPr>
          <p:spPr bwMode="gray">
            <a:xfrm>
              <a:off x="-2252333" y="2362844"/>
              <a:ext cx="24808" cy="24844"/>
            </a:xfrm>
            <a:custGeom>
              <a:avLst/>
              <a:gdLst>
                <a:gd name="T0" fmla="*/ 4 w 13"/>
                <a:gd name="T1" fmla="*/ 18 h 13"/>
                <a:gd name="T2" fmla="*/ 18 w 13"/>
                <a:gd name="T3" fmla="*/ 1 h 13"/>
                <a:gd name="T4" fmla="*/ 1 w 13"/>
                <a:gd name="T5" fmla="*/ 4 h 13"/>
                <a:gd name="T6" fmla="*/ 8 w 13"/>
                <a:gd name="T7" fmla="*/ 11 h 13"/>
                <a:gd name="T8" fmla="*/ 1 w 13"/>
                <a:gd name="T9" fmla="*/ 15 h 13"/>
                <a:gd name="T10" fmla="*/ 1 w 13"/>
                <a:gd name="T11" fmla="*/ 17 h 13"/>
                <a:gd name="T12" fmla="*/ 4 w 13"/>
                <a:gd name="T13" fmla="*/ 18 h 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 h="13">
                  <a:moveTo>
                    <a:pt x="3" y="13"/>
                  </a:moveTo>
                  <a:cubicBezTo>
                    <a:pt x="6" y="13"/>
                    <a:pt x="10" y="7"/>
                    <a:pt x="13" y="1"/>
                  </a:cubicBezTo>
                  <a:cubicBezTo>
                    <a:pt x="11" y="4"/>
                    <a:pt x="3" y="0"/>
                    <a:pt x="1" y="3"/>
                  </a:cubicBezTo>
                  <a:cubicBezTo>
                    <a:pt x="0" y="6"/>
                    <a:pt x="2" y="8"/>
                    <a:pt x="6" y="8"/>
                  </a:cubicBezTo>
                  <a:cubicBezTo>
                    <a:pt x="2" y="8"/>
                    <a:pt x="0" y="10"/>
                    <a:pt x="1" y="11"/>
                  </a:cubicBezTo>
                  <a:cubicBezTo>
                    <a:pt x="1" y="11"/>
                    <a:pt x="1" y="12"/>
                    <a:pt x="1" y="12"/>
                  </a:cubicBezTo>
                  <a:cubicBezTo>
                    <a:pt x="2" y="12"/>
                    <a:pt x="3" y="13"/>
                    <a:pt x="3" y="13"/>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72" name="Freihandform 2124">
              <a:extLst>
                <a:ext uri="{FF2B5EF4-FFF2-40B4-BE49-F238E27FC236}">
                  <a16:creationId xmlns:a16="http://schemas.microsoft.com/office/drawing/2014/main" id="{96FE10D7-6540-426D-8DD7-ECBA8F210D3B}"/>
                </a:ext>
              </a:extLst>
            </p:cNvPr>
            <p:cNvSpPr>
              <a:spLocks/>
            </p:cNvSpPr>
            <p:nvPr/>
          </p:nvSpPr>
          <p:spPr bwMode="gray">
            <a:xfrm>
              <a:off x="-2248198" y="2344901"/>
              <a:ext cx="26186" cy="24844"/>
            </a:xfrm>
            <a:custGeom>
              <a:avLst/>
              <a:gdLst>
                <a:gd name="T0" fmla="*/ 12 w 14"/>
                <a:gd name="T1" fmla="*/ 0 h 13"/>
                <a:gd name="T2" fmla="*/ 15 w 14"/>
                <a:gd name="T3" fmla="*/ 8 h 13"/>
                <a:gd name="T4" fmla="*/ 15 w 14"/>
                <a:gd name="T5" fmla="*/ 14 h 13"/>
                <a:gd name="T6" fmla="*/ 12 w 14"/>
                <a:gd name="T7" fmla="*/ 0 h 1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 h="13">
                  <a:moveTo>
                    <a:pt x="9" y="0"/>
                  </a:moveTo>
                  <a:cubicBezTo>
                    <a:pt x="5" y="3"/>
                    <a:pt x="0" y="13"/>
                    <a:pt x="11" y="6"/>
                  </a:cubicBezTo>
                  <a:cubicBezTo>
                    <a:pt x="12" y="8"/>
                    <a:pt x="12" y="9"/>
                    <a:pt x="11" y="10"/>
                  </a:cubicBezTo>
                  <a:cubicBezTo>
                    <a:pt x="14" y="5"/>
                    <a:pt x="14" y="0"/>
                    <a:pt x="9"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73" name="Freihandform 2125">
              <a:extLst>
                <a:ext uri="{FF2B5EF4-FFF2-40B4-BE49-F238E27FC236}">
                  <a16:creationId xmlns:a16="http://schemas.microsoft.com/office/drawing/2014/main" id="{BBB2D520-0619-4130-AF29-AE5C4BF18F23}"/>
                </a:ext>
              </a:extLst>
            </p:cNvPr>
            <p:cNvSpPr>
              <a:spLocks/>
            </p:cNvSpPr>
            <p:nvPr/>
          </p:nvSpPr>
          <p:spPr bwMode="gray">
            <a:xfrm>
              <a:off x="-2249577" y="2384927"/>
              <a:ext cx="0" cy="1380"/>
            </a:xfrm>
            <a:custGeom>
              <a:avLst/>
              <a:gdLst>
                <a:gd name="T0" fmla="*/ 0 h 1"/>
                <a:gd name="T1" fmla="*/ 1 h 1"/>
                <a:gd name="T2" fmla="*/ 0 h 1"/>
                <a:gd name="T3" fmla="*/ 0 60000 65536"/>
                <a:gd name="T4" fmla="*/ 0 60000 65536"/>
                <a:gd name="T5" fmla="*/ 0 60000 65536"/>
              </a:gdLst>
              <a:ahLst/>
              <a:cxnLst>
                <a:cxn ang="T3">
                  <a:pos x="0" y="T0"/>
                </a:cxn>
                <a:cxn ang="T4">
                  <a:pos x="0" y="T1"/>
                </a:cxn>
                <a:cxn ang="T5">
                  <a:pos x="0" y="T2"/>
                </a:cxn>
              </a:cxnLst>
              <a:rect l="0" t="0" r="r" b="b"/>
              <a:pathLst>
                <a:path h="1">
                  <a:moveTo>
                    <a:pt x="0" y="0"/>
                  </a:moveTo>
                  <a:cubicBezTo>
                    <a:pt x="0" y="0"/>
                    <a:pt x="0" y="1"/>
                    <a:pt x="0" y="1"/>
                  </a:cubicBezTo>
                  <a:cubicBezTo>
                    <a:pt x="0" y="1"/>
                    <a:pt x="0" y="0"/>
                    <a:pt x="0"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74" name="Freihandform 2126">
              <a:extLst>
                <a:ext uri="{FF2B5EF4-FFF2-40B4-BE49-F238E27FC236}">
                  <a16:creationId xmlns:a16="http://schemas.microsoft.com/office/drawing/2014/main" id="{75429AB7-1105-4B8A-BE68-0ECE6B904C02}"/>
                </a:ext>
              </a:extLst>
            </p:cNvPr>
            <p:cNvSpPr>
              <a:spLocks/>
            </p:cNvSpPr>
            <p:nvPr/>
          </p:nvSpPr>
          <p:spPr bwMode="gray">
            <a:xfrm>
              <a:off x="-2062140" y="2604380"/>
              <a:ext cx="6891" cy="5521"/>
            </a:xfrm>
            <a:custGeom>
              <a:avLst/>
              <a:gdLst>
                <a:gd name="T0" fmla="*/ 5 w 4"/>
                <a:gd name="T1" fmla="*/ 1 h 3"/>
                <a:gd name="T2" fmla="*/ 0 w 4"/>
                <a:gd name="T3" fmla="*/ 4 h 3"/>
                <a:gd name="T4" fmla="*/ 5 w 4"/>
                <a:gd name="T5" fmla="*/ 1 h 3"/>
                <a:gd name="T6" fmla="*/ 0 60000 65536"/>
                <a:gd name="T7" fmla="*/ 0 60000 65536"/>
                <a:gd name="T8" fmla="*/ 0 60000 65536"/>
              </a:gdLst>
              <a:ahLst/>
              <a:cxnLst>
                <a:cxn ang="T6">
                  <a:pos x="T0" y="T1"/>
                </a:cxn>
                <a:cxn ang="T7">
                  <a:pos x="T2" y="T3"/>
                </a:cxn>
                <a:cxn ang="T8">
                  <a:pos x="T4" y="T5"/>
                </a:cxn>
              </a:cxnLst>
              <a:rect l="0" t="0" r="r" b="b"/>
              <a:pathLst>
                <a:path w="4" h="3">
                  <a:moveTo>
                    <a:pt x="4" y="1"/>
                  </a:moveTo>
                  <a:cubicBezTo>
                    <a:pt x="3" y="0"/>
                    <a:pt x="2" y="1"/>
                    <a:pt x="0" y="3"/>
                  </a:cubicBezTo>
                  <a:cubicBezTo>
                    <a:pt x="2" y="3"/>
                    <a:pt x="4" y="3"/>
                    <a:pt x="4" y="1"/>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75" name="Freihandform 2127">
              <a:extLst>
                <a:ext uri="{FF2B5EF4-FFF2-40B4-BE49-F238E27FC236}">
                  <a16:creationId xmlns:a16="http://schemas.microsoft.com/office/drawing/2014/main" id="{AFC4C144-02A4-49E4-BCDE-7C9ADB949F13}"/>
                </a:ext>
              </a:extLst>
            </p:cNvPr>
            <p:cNvSpPr>
              <a:spLocks/>
            </p:cNvSpPr>
            <p:nvPr/>
          </p:nvSpPr>
          <p:spPr bwMode="gray">
            <a:xfrm>
              <a:off x="-2222012" y="2488443"/>
              <a:ext cx="283912" cy="193229"/>
            </a:xfrm>
            <a:custGeom>
              <a:avLst/>
              <a:gdLst>
                <a:gd name="T0" fmla="*/ 181 w 150"/>
                <a:gd name="T1" fmla="*/ 80 h 102"/>
                <a:gd name="T2" fmla="*/ 206 w 150"/>
                <a:gd name="T3" fmla="*/ 67 h 102"/>
                <a:gd name="T4" fmla="*/ 150 w 150"/>
                <a:gd name="T5" fmla="*/ 66 h 102"/>
                <a:gd name="T6" fmla="*/ 155 w 150"/>
                <a:gd name="T7" fmla="*/ 71 h 102"/>
                <a:gd name="T8" fmla="*/ 81 w 150"/>
                <a:gd name="T9" fmla="*/ 60 h 102"/>
                <a:gd name="T10" fmla="*/ 71 w 150"/>
                <a:gd name="T11" fmla="*/ 65 h 102"/>
                <a:gd name="T12" fmla="*/ 65 w 150"/>
                <a:gd name="T13" fmla="*/ 55 h 102"/>
                <a:gd name="T14" fmla="*/ 60 w 150"/>
                <a:gd name="T15" fmla="*/ 69 h 102"/>
                <a:gd name="T16" fmla="*/ 45 w 150"/>
                <a:gd name="T17" fmla="*/ 62 h 102"/>
                <a:gd name="T18" fmla="*/ 30 w 150"/>
                <a:gd name="T19" fmla="*/ 38 h 102"/>
                <a:gd name="T20" fmla="*/ 37 w 150"/>
                <a:gd name="T21" fmla="*/ 0 h 102"/>
                <a:gd name="T22" fmla="*/ 3 w 150"/>
                <a:gd name="T23" fmla="*/ 40 h 102"/>
                <a:gd name="T24" fmla="*/ 30 w 150"/>
                <a:gd name="T25" fmla="*/ 48 h 102"/>
                <a:gd name="T26" fmla="*/ 27 w 150"/>
                <a:gd name="T27" fmla="*/ 73 h 102"/>
                <a:gd name="T28" fmla="*/ 59 w 150"/>
                <a:gd name="T29" fmla="*/ 78 h 102"/>
                <a:gd name="T30" fmla="*/ 54 w 150"/>
                <a:gd name="T31" fmla="*/ 80 h 102"/>
                <a:gd name="T32" fmla="*/ 110 w 150"/>
                <a:gd name="T33" fmla="*/ 97 h 102"/>
                <a:gd name="T34" fmla="*/ 103 w 150"/>
                <a:gd name="T35" fmla="*/ 95 h 102"/>
                <a:gd name="T36" fmla="*/ 103 w 150"/>
                <a:gd name="T37" fmla="*/ 86 h 102"/>
                <a:gd name="T38" fmla="*/ 115 w 150"/>
                <a:gd name="T39" fmla="*/ 88 h 102"/>
                <a:gd name="T40" fmla="*/ 121 w 150"/>
                <a:gd name="T41" fmla="*/ 85 h 102"/>
                <a:gd name="T42" fmla="*/ 115 w 150"/>
                <a:gd name="T43" fmla="*/ 88 h 102"/>
                <a:gd name="T44" fmla="*/ 111 w 150"/>
                <a:gd name="T45" fmla="*/ 93 h 102"/>
                <a:gd name="T46" fmla="*/ 132 w 150"/>
                <a:gd name="T47" fmla="*/ 102 h 102"/>
                <a:gd name="T48" fmla="*/ 122 w 150"/>
                <a:gd name="T49" fmla="*/ 108 h 102"/>
                <a:gd name="T50" fmla="*/ 168 w 150"/>
                <a:gd name="T51" fmla="*/ 115 h 102"/>
                <a:gd name="T52" fmla="*/ 159 w 150"/>
                <a:gd name="T53" fmla="*/ 113 h 102"/>
                <a:gd name="T54" fmla="*/ 166 w 150"/>
                <a:gd name="T55" fmla="*/ 102 h 102"/>
                <a:gd name="T56" fmla="*/ 161 w 150"/>
                <a:gd name="T57" fmla="*/ 103 h 102"/>
                <a:gd name="T58" fmla="*/ 181 w 150"/>
                <a:gd name="T59" fmla="*/ 80 h 10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0" h="102">
                  <a:moveTo>
                    <a:pt x="132" y="58"/>
                  </a:moveTo>
                  <a:cubicBezTo>
                    <a:pt x="137" y="59"/>
                    <a:pt x="148" y="54"/>
                    <a:pt x="150" y="49"/>
                  </a:cubicBezTo>
                  <a:cubicBezTo>
                    <a:pt x="150" y="49"/>
                    <a:pt x="114" y="46"/>
                    <a:pt x="109" y="48"/>
                  </a:cubicBezTo>
                  <a:cubicBezTo>
                    <a:pt x="111" y="49"/>
                    <a:pt x="113" y="50"/>
                    <a:pt x="113" y="52"/>
                  </a:cubicBezTo>
                  <a:cubicBezTo>
                    <a:pt x="104" y="64"/>
                    <a:pt x="65" y="45"/>
                    <a:pt x="59" y="44"/>
                  </a:cubicBezTo>
                  <a:cubicBezTo>
                    <a:pt x="69" y="48"/>
                    <a:pt x="53" y="49"/>
                    <a:pt x="52" y="47"/>
                  </a:cubicBezTo>
                  <a:cubicBezTo>
                    <a:pt x="60" y="50"/>
                    <a:pt x="56" y="40"/>
                    <a:pt x="47" y="40"/>
                  </a:cubicBezTo>
                  <a:cubicBezTo>
                    <a:pt x="41" y="40"/>
                    <a:pt x="48" y="50"/>
                    <a:pt x="44" y="50"/>
                  </a:cubicBezTo>
                  <a:cubicBezTo>
                    <a:pt x="40" y="50"/>
                    <a:pt x="34" y="41"/>
                    <a:pt x="33" y="45"/>
                  </a:cubicBezTo>
                  <a:cubicBezTo>
                    <a:pt x="37" y="36"/>
                    <a:pt x="29" y="20"/>
                    <a:pt x="22" y="28"/>
                  </a:cubicBezTo>
                  <a:cubicBezTo>
                    <a:pt x="24" y="26"/>
                    <a:pt x="32" y="6"/>
                    <a:pt x="27" y="0"/>
                  </a:cubicBezTo>
                  <a:cubicBezTo>
                    <a:pt x="22" y="8"/>
                    <a:pt x="4" y="19"/>
                    <a:pt x="2" y="29"/>
                  </a:cubicBezTo>
                  <a:cubicBezTo>
                    <a:pt x="0" y="39"/>
                    <a:pt x="20" y="37"/>
                    <a:pt x="22" y="35"/>
                  </a:cubicBezTo>
                  <a:cubicBezTo>
                    <a:pt x="26" y="38"/>
                    <a:pt x="17" y="50"/>
                    <a:pt x="20" y="53"/>
                  </a:cubicBezTo>
                  <a:cubicBezTo>
                    <a:pt x="25" y="57"/>
                    <a:pt x="41" y="48"/>
                    <a:pt x="43" y="57"/>
                  </a:cubicBezTo>
                  <a:cubicBezTo>
                    <a:pt x="41" y="56"/>
                    <a:pt x="40" y="57"/>
                    <a:pt x="39" y="58"/>
                  </a:cubicBezTo>
                  <a:cubicBezTo>
                    <a:pt x="37" y="63"/>
                    <a:pt x="75" y="79"/>
                    <a:pt x="80" y="71"/>
                  </a:cubicBezTo>
                  <a:cubicBezTo>
                    <a:pt x="79" y="68"/>
                    <a:pt x="78" y="68"/>
                    <a:pt x="75" y="69"/>
                  </a:cubicBezTo>
                  <a:cubicBezTo>
                    <a:pt x="76" y="63"/>
                    <a:pt x="82" y="72"/>
                    <a:pt x="75" y="63"/>
                  </a:cubicBezTo>
                  <a:cubicBezTo>
                    <a:pt x="78" y="63"/>
                    <a:pt x="81" y="64"/>
                    <a:pt x="84" y="64"/>
                  </a:cubicBezTo>
                  <a:cubicBezTo>
                    <a:pt x="86" y="62"/>
                    <a:pt x="87" y="61"/>
                    <a:pt x="88" y="62"/>
                  </a:cubicBezTo>
                  <a:cubicBezTo>
                    <a:pt x="88" y="64"/>
                    <a:pt x="86" y="64"/>
                    <a:pt x="84" y="64"/>
                  </a:cubicBezTo>
                  <a:cubicBezTo>
                    <a:pt x="82" y="66"/>
                    <a:pt x="81" y="68"/>
                    <a:pt x="81" y="68"/>
                  </a:cubicBezTo>
                  <a:cubicBezTo>
                    <a:pt x="82" y="66"/>
                    <a:pt x="96" y="74"/>
                    <a:pt x="96" y="74"/>
                  </a:cubicBezTo>
                  <a:cubicBezTo>
                    <a:pt x="95" y="77"/>
                    <a:pt x="93" y="79"/>
                    <a:pt x="89" y="79"/>
                  </a:cubicBezTo>
                  <a:cubicBezTo>
                    <a:pt x="92" y="80"/>
                    <a:pt x="122" y="102"/>
                    <a:pt x="122" y="84"/>
                  </a:cubicBezTo>
                  <a:cubicBezTo>
                    <a:pt x="119" y="85"/>
                    <a:pt x="118" y="84"/>
                    <a:pt x="116" y="82"/>
                  </a:cubicBezTo>
                  <a:cubicBezTo>
                    <a:pt x="118" y="78"/>
                    <a:pt x="124" y="82"/>
                    <a:pt x="121" y="74"/>
                  </a:cubicBezTo>
                  <a:cubicBezTo>
                    <a:pt x="120" y="70"/>
                    <a:pt x="120" y="79"/>
                    <a:pt x="117" y="75"/>
                  </a:cubicBezTo>
                  <a:cubicBezTo>
                    <a:pt x="115" y="72"/>
                    <a:pt x="130" y="58"/>
                    <a:pt x="132" y="58"/>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76" name="Freihandform 2128">
              <a:extLst>
                <a:ext uri="{FF2B5EF4-FFF2-40B4-BE49-F238E27FC236}">
                  <a16:creationId xmlns:a16="http://schemas.microsoft.com/office/drawing/2014/main" id="{A800F4C0-996D-41B4-B14B-110A54FFB2A2}"/>
                </a:ext>
              </a:extLst>
            </p:cNvPr>
            <p:cNvSpPr>
              <a:spLocks/>
            </p:cNvSpPr>
            <p:nvPr/>
          </p:nvSpPr>
          <p:spPr bwMode="gray">
            <a:xfrm>
              <a:off x="-2151723" y="2554693"/>
              <a:ext cx="15160" cy="8281"/>
            </a:xfrm>
            <a:custGeom>
              <a:avLst/>
              <a:gdLst>
                <a:gd name="T0" fmla="*/ 11 w 8"/>
                <a:gd name="T1" fmla="*/ 6 h 4"/>
                <a:gd name="T2" fmla="*/ 0 w 8"/>
                <a:gd name="T3" fmla="*/ 0 h 4"/>
                <a:gd name="T4" fmla="*/ 11 w 8"/>
                <a:gd name="T5" fmla="*/ 6 h 4"/>
                <a:gd name="T6" fmla="*/ 0 60000 65536"/>
                <a:gd name="T7" fmla="*/ 0 60000 65536"/>
                <a:gd name="T8" fmla="*/ 0 60000 65536"/>
              </a:gdLst>
              <a:ahLst/>
              <a:cxnLst>
                <a:cxn ang="T6">
                  <a:pos x="T0" y="T1"/>
                </a:cxn>
                <a:cxn ang="T7">
                  <a:pos x="T2" y="T3"/>
                </a:cxn>
                <a:cxn ang="T8">
                  <a:pos x="T4" y="T5"/>
                </a:cxn>
              </a:cxnLst>
              <a:rect l="0" t="0" r="r" b="b"/>
              <a:pathLst>
                <a:path w="8" h="4">
                  <a:moveTo>
                    <a:pt x="8" y="4"/>
                  </a:moveTo>
                  <a:cubicBezTo>
                    <a:pt x="7" y="2"/>
                    <a:pt x="3" y="0"/>
                    <a:pt x="0" y="0"/>
                  </a:cubicBezTo>
                  <a:cubicBezTo>
                    <a:pt x="3" y="2"/>
                    <a:pt x="5" y="3"/>
                    <a:pt x="8" y="4"/>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77" name="Freihandform 2129">
              <a:extLst>
                <a:ext uri="{FF2B5EF4-FFF2-40B4-BE49-F238E27FC236}">
                  <a16:creationId xmlns:a16="http://schemas.microsoft.com/office/drawing/2014/main" id="{C2E0CB41-7160-42D4-945F-429E3C6AB930}"/>
                </a:ext>
              </a:extLst>
            </p:cNvPr>
            <p:cNvSpPr>
              <a:spLocks/>
            </p:cNvSpPr>
            <p:nvPr/>
          </p:nvSpPr>
          <p:spPr bwMode="gray">
            <a:xfrm>
              <a:off x="-2008389" y="2676151"/>
              <a:ext cx="9647" cy="4141"/>
            </a:xfrm>
            <a:custGeom>
              <a:avLst/>
              <a:gdLst>
                <a:gd name="T0" fmla="*/ 0 w 5"/>
                <a:gd name="T1" fmla="*/ 3 h 2"/>
                <a:gd name="T2" fmla="*/ 7 w 5"/>
                <a:gd name="T3" fmla="*/ 0 h 2"/>
                <a:gd name="T4" fmla="*/ 0 w 5"/>
                <a:gd name="T5" fmla="*/ 3 h 2"/>
                <a:gd name="T6" fmla="*/ 0 60000 65536"/>
                <a:gd name="T7" fmla="*/ 0 60000 65536"/>
                <a:gd name="T8" fmla="*/ 0 60000 65536"/>
              </a:gdLst>
              <a:ahLst/>
              <a:cxnLst>
                <a:cxn ang="T6">
                  <a:pos x="T0" y="T1"/>
                </a:cxn>
                <a:cxn ang="T7">
                  <a:pos x="T2" y="T3"/>
                </a:cxn>
                <a:cxn ang="T8">
                  <a:pos x="T4" y="T5"/>
                </a:cxn>
              </a:cxnLst>
              <a:rect l="0" t="0" r="r" b="b"/>
              <a:pathLst>
                <a:path w="5" h="2">
                  <a:moveTo>
                    <a:pt x="0" y="2"/>
                  </a:moveTo>
                  <a:cubicBezTo>
                    <a:pt x="2" y="2"/>
                    <a:pt x="5" y="2"/>
                    <a:pt x="5" y="0"/>
                  </a:cubicBezTo>
                  <a:cubicBezTo>
                    <a:pt x="4" y="0"/>
                    <a:pt x="0" y="0"/>
                    <a:pt x="0" y="2"/>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78" name="Freihandform 2130">
              <a:extLst>
                <a:ext uri="{FF2B5EF4-FFF2-40B4-BE49-F238E27FC236}">
                  <a16:creationId xmlns:a16="http://schemas.microsoft.com/office/drawing/2014/main" id="{0A224496-10EB-4D96-AC86-7C3C3C746233}"/>
                </a:ext>
              </a:extLst>
            </p:cNvPr>
            <p:cNvSpPr>
              <a:spLocks/>
            </p:cNvSpPr>
            <p:nvPr/>
          </p:nvSpPr>
          <p:spPr bwMode="gray">
            <a:xfrm>
              <a:off x="-2233038" y="2008130"/>
              <a:ext cx="314233" cy="180807"/>
            </a:xfrm>
            <a:custGeom>
              <a:avLst/>
              <a:gdLst>
                <a:gd name="T0" fmla="*/ 3 w 166"/>
                <a:gd name="T1" fmla="*/ 39 h 95"/>
                <a:gd name="T2" fmla="*/ 14 w 166"/>
                <a:gd name="T3" fmla="*/ 44 h 95"/>
                <a:gd name="T4" fmla="*/ 143 w 166"/>
                <a:gd name="T5" fmla="*/ 116 h 95"/>
                <a:gd name="T6" fmla="*/ 228 w 166"/>
                <a:gd name="T7" fmla="*/ 127 h 95"/>
                <a:gd name="T8" fmla="*/ 228 w 166"/>
                <a:gd name="T9" fmla="*/ 105 h 95"/>
                <a:gd name="T10" fmla="*/ 3 w 166"/>
                <a:gd name="T11" fmla="*/ 39 h 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6" h="95">
                  <a:moveTo>
                    <a:pt x="2" y="28"/>
                  </a:moveTo>
                  <a:cubicBezTo>
                    <a:pt x="0" y="32"/>
                    <a:pt x="10" y="32"/>
                    <a:pt x="10" y="32"/>
                  </a:cubicBezTo>
                  <a:cubicBezTo>
                    <a:pt x="21" y="27"/>
                    <a:pt x="89" y="81"/>
                    <a:pt x="104" y="84"/>
                  </a:cubicBezTo>
                  <a:cubicBezTo>
                    <a:pt x="108" y="86"/>
                    <a:pt x="149" y="95"/>
                    <a:pt x="166" y="92"/>
                  </a:cubicBezTo>
                  <a:cubicBezTo>
                    <a:pt x="166" y="76"/>
                    <a:pt x="166" y="76"/>
                    <a:pt x="166" y="76"/>
                  </a:cubicBezTo>
                  <a:cubicBezTo>
                    <a:pt x="139" y="54"/>
                    <a:pt x="18" y="0"/>
                    <a:pt x="2" y="28"/>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79" name="Freihandform 2131">
              <a:extLst>
                <a:ext uri="{FF2B5EF4-FFF2-40B4-BE49-F238E27FC236}">
                  <a16:creationId xmlns:a16="http://schemas.microsoft.com/office/drawing/2014/main" id="{D510075D-0CC7-4D19-8CD3-2A345254412C}"/>
                </a:ext>
              </a:extLst>
            </p:cNvPr>
            <p:cNvSpPr>
              <a:spLocks/>
            </p:cNvSpPr>
            <p:nvPr/>
          </p:nvSpPr>
          <p:spPr bwMode="gray">
            <a:xfrm>
              <a:off x="-1949126" y="2427714"/>
              <a:ext cx="30321" cy="38646"/>
            </a:xfrm>
            <a:custGeom>
              <a:avLst/>
              <a:gdLst>
                <a:gd name="T0" fmla="*/ 7 w 16"/>
                <a:gd name="T1" fmla="*/ 27 h 20"/>
                <a:gd name="T2" fmla="*/ 22 w 16"/>
                <a:gd name="T3" fmla="*/ 24 h 20"/>
                <a:gd name="T4" fmla="*/ 22 w 16"/>
                <a:gd name="T5" fmla="*/ 22 h 20"/>
                <a:gd name="T6" fmla="*/ 8 w 16"/>
                <a:gd name="T7" fmla="*/ 21 h 20"/>
                <a:gd name="T8" fmla="*/ 22 w 16"/>
                <a:gd name="T9" fmla="*/ 4 h 20"/>
                <a:gd name="T10" fmla="*/ 22 w 16"/>
                <a:gd name="T11" fmla="*/ 0 h 20"/>
                <a:gd name="T12" fmla="*/ 7 w 16"/>
                <a:gd name="T13" fmla="*/ 27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20">
                  <a:moveTo>
                    <a:pt x="5" y="19"/>
                  </a:moveTo>
                  <a:cubicBezTo>
                    <a:pt x="9" y="20"/>
                    <a:pt x="13" y="20"/>
                    <a:pt x="16" y="17"/>
                  </a:cubicBezTo>
                  <a:cubicBezTo>
                    <a:pt x="16" y="16"/>
                    <a:pt x="16" y="16"/>
                    <a:pt x="16" y="16"/>
                  </a:cubicBezTo>
                  <a:cubicBezTo>
                    <a:pt x="13" y="17"/>
                    <a:pt x="7" y="19"/>
                    <a:pt x="6" y="15"/>
                  </a:cubicBezTo>
                  <a:cubicBezTo>
                    <a:pt x="6" y="11"/>
                    <a:pt x="10" y="7"/>
                    <a:pt x="16" y="3"/>
                  </a:cubicBezTo>
                  <a:cubicBezTo>
                    <a:pt x="16" y="0"/>
                    <a:pt x="16" y="0"/>
                    <a:pt x="16" y="0"/>
                  </a:cubicBezTo>
                  <a:cubicBezTo>
                    <a:pt x="7" y="8"/>
                    <a:pt x="0" y="16"/>
                    <a:pt x="5" y="19"/>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80" name="Freihandform 2132">
              <a:extLst>
                <a:ext uri="{FF2B5EF4-FFF2-40B4-BE49-F238E27FC236}">
                  <a16:creationId xmlns:a16="http://schemas.microsoft.com/office/drawing/2014/main" id="{0083EB19-DECE-45CD-89D6-5D16DD328733}"/>
                </a:ext>
              </a:extLst>
            </p:cNvPr>
            <p:cNvSpPr>
              <a:spLocks/>
            </p:cNvSpPr>
            <p:nvPr/>
          </p:nvSpPr>
          <p:spPr bwMode="gray">
            <a:xfrm>
              <a:off x="-1918805" y="2456698"/>
              <a:ext cx="2756" cy="4141"/>
            </a:xfrm>
            <a:custGeom>
              <a:avLst/>
              <a:gdLst>
                <a:gd name="T0" fmla="*/ 2 w 2"/>
                <a:gd name="T1" fmla="*/ 0 h 2"/>
                <a:gd name="T2" fmla="*/ 0 w 2"/>
                <a:gd name="T3" fmla="*/ 2 h 2"/>
                <a:gd name="T4" fmla="*/ 0 w 2"/>
                <a:gd name="T5" fmla="*/ 3 h 2"/>
                <a:gd name="T6" fmla="*/ 2 w 2"/>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2">
                  <a:moveTo>
                    <a:pt x="2" y="0"/>
                  </a:moveTo>
                  <a:cubicBezTo>
                    <a:pt x="2" y="1"/>
                    <a:pt x="1" y="1"/>
                    <a:pt x="0" y="1"/>
                  </a:cubicBezTo>
                  <a:cubicBezTo>
                    <a:pt x="0" y="2"/>
                    <a:pt x="0" y="2"/>
                    <a:pt x="0" y="2"/>
                  </a:cubicBezTo>
                  <a:cubicBezTo>
                    <a:pt x="1" y="2"/>
                    <a:pt x="2" y="1"/>
                    <a:pt x="2"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81" name="Freihandform 2133">
              <a:extLst>
                <a:ext uri="{FF2B5EF4-FFF2-40B4-BE49-F238E27FC236}">
                  <a16:creationId xmlns:a16="http://schemas.microsoft.com/office/drawing/2014/main" id="{86B50E4B-7911-4F87-9E83-412D02DD260F}"/>
                </a:ext>
              </a:extLst>
            </p:cNvPr>
            <p:cNvSpPr>
              <a:spLocks/>
            </p:cNvSpPr>
            <p:nvPr/>
          </p:nvSpPr>
          <p:spPr bwMode="gray">
            <a:xfrm>
              <a:off x="-2121403" y="2858339"/>
              <a:ext cx="19295" cy="8281"/>
            </a:xfrm>
            <a:custGeom>
              <a:avLst/>
              <a:gdLst>
                <a:gd name="T0" fmla="*/ 4 w 10"/>
                <a:gd name="T1" fmla="*/ 0 h 4"/>
                <a:gd name="T2" fmla="*/ 4 w 10"/>
                <a:gd name="T3" fmla="*/ 0 h 4"/>
                <a:gd name="T4" fmla="*/ 0 60000 65536"/>
                <a:gd name="T5" fmla="*/ 0 60000 65536"/>
              </a:gdLst>
              <a:ahLst/>
              <a:cxnLst>
                <a:cxn ang="T4">
                  <a:pos x="T0" y="T1"/>
                </a:cxn>
                <a:cxn ang="T5">
                  <a:pos x="T2" y="T3"/>
                </a:cxn>
              </a:cxnLst>
              <a:rect l="0" t="0" r="r" b="b"/>
              <a:pathLst>
                <a:path w="10" h="4">
                  <a:moveTo>
                    <a:pt x="3" y="0"/>
                  </a:moveTo>
                  <a:cubicBezTo>
                    <a:pt x="0" y="4"/>
                    <a:pt x="10" y="2"/>
                    <a:pt x="3"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82" name="Freihandform 2134">
              <a:extLst>
                <a:ext uri="{FF2B5EF4-FFF2-40B4-BE49-F238E27FC236}">
                  <a16:creationId xmlns:a16="http://schemas.microsoft.com/office/drawing/2014/main" id="{02AED88B-7AFD-4155-9B65-1812499DA82E}"/>
                </a:ext>
              </a:extLst>
            </p:cNvPr>
            <p:cNvSpPr>
              <a:spLocks/>
            </p:cNvSpPr>
            <p:nvPr/>
          </p:nvSpPr>
          <p:spPr bwMode="gray">
            <a:xfrm>
              <a:off x="-2321244" y="3004641"/>
              <a:ext cx="6891" cy="5521"/>
            </a:xfrm>
            <a:custGeom>
              <a:avLst/>
              <a:gdLst>
                <a:gd name="T0" fmla="*/ 1 w 4"/>
                <a:gd name="T1" fmla="*/ 0 h 3"/>
                <a:gd name="T2" fmla="*/ 3 w 4"/>
                <a:gd name="T3" fmla="*/ 4 h 3"/>
                <a:gd name="T4" fmla="*/ 1 w 4"/>
                <a:gd name="T5" fmla="*/ 0 h 3"/>
                <a:gd name="T6" fmla="*/ 0 60000 65536"/>
                <a:gd name="T7" fmla="*/ 0 60000 65536"/>
                <a:gd name="T8" fmla="*/ 0 60000 65536"/>
              </a:gdLst>
              <a:ahLst/>
              <a:cxnLst>
                <a:cxn ang="T6">
                  <a:pos x="T0" y="T1"/>
                </a:cxn>
                <a:cxn ang="T7">
                  <a:pos x="T2" y="T3"/>
                </a:cxn>
                <a:cxn ang="T8">
                  <a:pos x="T4" y="T5"/>
                </a:cxn>
              </a:cxnLst>
              <a:rect l="0" t="0" r="r" b="b"/>
              <a:pathLst>
                <a:path w="4" h="3">
                  <a:moveTo>
                    <a:pt x="1" y="0"/>
                  </a:moveTo>
                  <a:cubicBezTo>
                    <a:pt x="0" y="1"/>
                    <a:pt x="1" y="3"/>
                    <a:pt x="2" y="3"/>
                  </a:cubicBezTo>
                  <a:cubicBezTo>
                    <a:pt x="4" y="3"/>
                    <a:pt x="2" y="0"/>
                    <a:pt x="1"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83" name="Freihandform 2135">
              <a:extLst>
                <a:ext uri="{FF2B5EF4-FFF2-40B4-BE49-F238E27FC236}">
                  <a16:creationId xmlns:a16="http://schemas.microsoft.com/office/drawing/2014/main" id="{B8E9202A-5323-4AF0-9B36-EB788150E13E}"/>
                </a:ext>
              </a:extLst>
            </p:cNvPr>
            <p:cNvSpPr>
              <a:spLocks/>
            </p:cNvSpPr>
            <p:nvPr/>
          </p:nvSpPr>
          <p:spPr bwMode="gray">
            <a:xfrm>
              <a:off x="-2362590" y="3028104"/>
              <a:ext cx="12404" cy="15182"/>
            </a:xfrm>
            <a:custGeom>
              <a:avLst/>
              <a:gdLst>
                <a:gd name="T0" fmla="*/ 4 w 7"/>
                <a:gd name="T1" fmla="*/ 11 h 8"/>
                <a:gd name="T2" fmla="*/ 6 w 7"/>
                <a:gd name="T3" fmla="*/ 0 h 8"/>
                <a:gd name="T4" fmla="*/ 4 w 7"/>
                <a:gd name="T5" fmla="*/ 11 h 8"/>
                <a:gd name="T6" fmla="*/ 0 60000 65536"/>
                <a:gd name="T7" fmla="*/ 0 60000 65536"/>
                <a:gd name="T8" fmla="*/ 0 60000 65536"/>
              </a:gdLst>
              <a:ahLst/>
              <a:cxnLst>
                <a:cxn ang="T6">
                  <a:pos x="T0" y="T1"/>
                </a:cxn>
                <a:cxn ang="T7">
                  <a:pos x="T2" y="T3"/>
                </a:cxn>
                <a:cxn ang="T8">
                  <a:pos x="T4" y="T5"/>
                </a:cxn>
              </a:cxnLst>
              <a:rect l="0" t="0" r="r" b="b"/>
              <a:pathLst>
                <a:path w="7" h="8">
                  <a:moveTo>
                    <a:pt x="3" y="8"/>
                  </a:moveTo>
                  <a:cubicBezTo>
                    <a:pt x="7" y="6"/>
                    <a:pt x="7" y="3"/>
                    <a:pt x="5" y="0"/>
                  </a:cubicBezTo>
                  <a:cubicBezTo>
                    <a:pt x="1" y="2"/>
                    <a:pt x="0" y="5"/>
                    <a:pt x="3" y="8"/>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grpSp>
          <p:nvGrpSpPr>
            <p:cNvPr id="2684" name="Gruppieren 2683">
              <a:extLst>
                <a:ext uri="{FF2B5EF4-FFF2-40B4-BE49-F238E27FC236}">
                  <a16:creationId xmlns:a16="http://schemas.microsoft.com/office/drawing/2014/main" id="{49B46B85-DC2C-4AD0-B4E0-C19A4982199B}"/>
                </a:ext>
              </a:extLst>
            </p:cNvPr>
            <p:cNvGrpSpPr/>
            <p:nvPr/>
          </p:nvGrpSpPr>
          <p:grpSpPr bwMode="gray">
            <a:xfrm>
              <a:off x="-9194776" y="2128479"/>
              <a:ext cx="6687785" cy="3769076"/>
              <a:chOff x="1061895" y="1538127"/>
              <a:chExt cx="7425938" cy="4185082"/>
            </a:xfrm>
            <a:grpFill/>
          </p:grpSpPr>
          <p:sp>
            <p:nvSpPr>
              <p:cNvPr id="2758" name="Freeform 11351">
                <a:extLst>
                  <a:ext uri="{FF2B5EF4-FFF2-40B4-BE49-F238E27FC236}">
                    <a16:creationId xmlns:a16="http://schemas.microsoft.com/office/drawing/2014/main" id="{2330F2AB-83E4-4932-BD87-42119548587E}"/>
                  </a:ext>
                </a:extLst>
              </p:cNvPr>
              <p:cNvSpPr>
                <a:spLocks/>
              </p:cNvSpPr>
              <p:nvPr/>
            </p:nvSpPr>
            <p:spPr bwMode="gray">
              <a:xfrm>
                <a:off x="5769834" y="2821769"/>
                <a:ext cx="427871" cy="677818"/>
              </a:xfrm>
              <a:custGeom>
                <a:avLst/>
                <a:gdLst>
                  <a:gd name="T0" fmla="*/ 56 w 203"/>
                  <a:gd name="T1" fmla="*/ 364 h 322"/>
                  <a:gd name="T2" fmla="*/ 51 w 203"/>
                  <a:gd name="T3" fmla="*/ 381 h 322"/>
                  <a:gd name="T4" fmla="*/ 42 w 203"/>
                  <a:gd name="T5" fmla="*/ 398 h 322"/>
                  <a:gd name="T6" fmla="*/ 36 w 203"/>
                  <a:gd name="T7" fmla="*/ 409 h 322"/>
                  <a:gd name="T8" fmla="*/ 26 w 203"/>
                  <a:gd name="T9" fmla="*/ 429 h 322"/>
                  <a:gd name="T10" fmla="*/ 19 w 203"/>
                  <a:gd name="T11" fmla="*/ 429 h 322"/>
                  <a:gd name="T12" fmla="*/ 12 w 203"/>
                  <a:gd name="T13" fmla="*/ 434 h 322"/>
                  <a:gd name="T14" fmla="*/ 17 w 203"/>
                  <a:gd name="T15" fmla="*/ 446 h 322"/>
                  <a:gd name="T16" fmla="*/ 11 w 203"/>
                  <a:gd name="T17" fmla="*/ 453 h 322"/>
                  <a:gd name="T18" fmla="*/ 6 w 203"/>
                  <a:gd name="T19" fmla="*/ 460 h 322"/>
                  <a:gd name="T20" fmla="*/ 9 w 203"/>
                  <a:gd name="T21" fmla="*/ 470 h 322"/>
                  <a:gd name="T22" fmla="*/ 3 w 203"/>
                  <a:gd name="T23" fmla="*/ 474 h 322"/>
                  <a:gd name="T24" fmla="*/ 5 w 203"/>
                  <a:gd name="T25" fmla="*/ 479 h 322"/>
                  <a:gd name="T26" fmla="*/ 3 w 203"/>
                  <a:gd name="T27" fmla="*/ 487 h 322"/>
                  <a:gd name="T28" fmla="*/ 17 w 203"/>
                  <a:gd name="T29" fmla="*/ 491 h 322"/>
                  <a:gd name="T30" fmla="*/ 34 w 203"/>
                  <a:gd name="T31" fmla="*/ 479 h 322"/>
                  <a:gd name="T32" fmla="*/ 50 w 203"/>
                  <a:gd name="T33" fmla="*/ 482 h 322"/>
                  <a:gd name="T34" fmla="*/ 51 w 203"/>
                  <a:gd name="T35" fmla="*/ 471 h 322"/>
                  <a:gd name="T36" fmla="*/ 76 w 203"/>
                  <a:gd name="T37" fmla="*/ 479 h 322"/>
                  <a:gd name="T38" fmla="*/ 92 w 203"/>
                  <a:gd name="T39" fmla="*/ 490 h 322"/>
                  <a:gd name="T40" fmla="*/ 123 w 203"/>
                  <a:gd name="T41" fmla="*/ 465 h 322"/>
                  <a:gd name="T42" fmla="*/ 138 w 203"/>
                  <a:gd name="T43" fmla="*/ 477 h 322"/>
                  <a:gd name="T44" fmla="*/ 152 w 203"/>
                  <a:gd name="T45" fmla="*/ 474 h 322"/>
                  <a:gd name="T46" fmla="*/ 158 w 203"/>
                  <a:gd name="T47" fmla="*/ 457 h 322"/>
                  <a:gd name="T48" fmla="*/ 163 w 203"/>
                  <a:gd name="T49" fmla="*/ 451 h 322"/>
                  <a:gd name="T50" fmla="*/ 171 w 203"/>
                  <a:gd name="T51" fmla="*/ 445 h 322"/>
                  <a:gd name="T52" fmla="*/ 191 w 203"/>
                  <a:gd name="T53" fmla="*/ 465 h 322"/>
                  <a:gd name="T54" fmla="*/ 200 w 203"/>
                  <a:gd name="T55" fmla="*/ 466 h 322"/>
                  <a:gd name="T56" fmla="*/ 216 w 203"/>
                  <a:gd name="T57" fmla="*/ 434 h 322"/>
                  <a:gd name="T58" fmla="*/ 230 w 203"/>
                  <a:gd name="T59" fmla="*/ 429 h 322"/>
                  <a:gd name="T60" fmla="*/ 250 w 203"/>
                  <a:gd name="T61" fmla="*/ 403 h 322"/>
                  <a:gd name="T62" fmla="*/ 253 w 203"/>
                  <a:gd name="T63" fmla="*/ 384 h 322"/>
                  <a:gd name="T64" fmla="*/ 264 w 203"/>
                  <a:gd name="T65" fmla="*/ 375 h 322"/>
                  <a:gd name="T66" fmla="*/ 296 w 203"/>
                  <a:gd name="T67" fmla="*/ 369 h 322"/>
                  <a:gd name="T68" fmla="*/ 310 w 203"/>
                  <a:gd name="T69" fmla="*/ 363 h 322"/>
                  <a:gd name="T70" fmla="*/ 304 w 203"/>
                  <a:gd name="T71" fmla="*/ 335 h 322"/>
                  <a:gd name="T72" fmla="*/ 312 w 203"/>
                  <a:gd name="T73" fmla="*/ 288 h 322"/>
                  <a:gd name="T74" fmla="*/ 313 w 203"/>
                  <a:gd name="T75" fmla="*/ 8 h 322"/>
                  <a:gd name="T76" fmla="*/ 267 w 203"/>
                  <a:gd name="T77" fmla="*/ 0 h 322"/>
                  <a:gd name="T78" fmla="*/ 110 w 203"/>
                  <a:gd name="T79" fmla="*/ 6 h 322"/>
                  <a:gd name="T80" fmla="*/ 65 w 203"/>
                  <a:gd name="T81" fmla="*/ 9 h 322"/>
                  <a:gd name="T82" fmla="*/ 54 w 203"/>
                  <a:gd name="T83" fmla="*/ 229 h 322"/>
                  <a:gd name="T84" fmla="*/ 48 w 203"/>
                  <a:gd name="T85" fmla="*/ 310 h 322"/>
                  <a:gd name="T86" fmla="*/ 45 w 203"/>
                  <a:gd name="T87" fmla="*/ 327 h 322"/>
                  <a:gd name="T88" fmla="*/ 50 w 203"/>
                  <a:gd name="T89" fmla="*/ 333 h 322"/>
                  <a:gd name="T90" fmla="*/ 56 w 203"/>
                  <a:gd name="T91" fmla="*/ 353 h 32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03"/>
                  <a:gd name="T139" fmla="*/ 0 h 322"/>
                  <a:gd name="T140" fmla="*/ 203 w 203"/>
                  <a:gd name="T141" fmla="*/ 322 h 32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03" h="322">
                    <a:moveTo>
                      <a:pt x="36" y="228"/>
                    </a:moveTo>
                    <a:cubicBezTo>
                      <a:pt x="35" y="228"/>
                      <a:pt x="34" y="232"/>
                      <a:pt x="35" y="232"/>
                    </a:cubicBezTo>
                    <a:cubicBezTo>
                      <a:pt x="36" y="232"/>
                      <a:pt x="35" y="234"/>
                      <a:pt x="36" y="235"/>
                    </a:cubicBezTo>
                    <a:cubicBezTo>
                      <a:pt x="36" y="237"/>
                      <a:pt x="38" y="238"/>
                      <a:pt x="36" y="239"/>
                    </a:cubicBezTo>
                    <a:cubicBezTo>
                      <a:pt x="38" y="239"/>
                      <a:pt x="37" y="241"/>
                      <a:pt x="37" y="242"/>
                    </a:cubicBezTo>
                    <a:cubicBezTo>
                      <a:pt x="36" y="244"/>
                      <a:pt x="36" y="245"/>
                      <a:pt x="33" y="246"/>
                    </a:cubicBezTo>
                    <a:cubicBezTo>
                      <a:pt x="31" y="248"/>
                      <a:pt x="28" y="251"/>
                      <a:pt x="30" y="253"/>
                    </a:cubicBezTo>
                    <a:cubicBezTo>
                      <a:pt x="29" y="253"/>
                      <a:pt x="29" y="254"/>
                      <a:pt x="28" y="255"/>
                    </a:cubicBezTo>
                    <a:cubicBezTo>
                      <a:pt x="28" y="255"/>
                      <a:pt x="27" y="257"/>
                      <a:pt x="27" y="257"/>
                    </a:cubicBezTo>
                    <a:cubicBezTo>
                      <a:pt x="27" y="257"/>
                      <a:pt x="28" y="258"/>
                      <a:pt x="28" y="259"/>
                    </a:cubicBezTo>
                    <a:cubicBezTo>
                      <a:pt x="28" y="261"/>
                      <a:pt x="22" y="261"/>
                      <a:pt x="22" y="264"/>
                    </a:cubicBezTo>
                    <a:cubicBezTo>
                      <a:pt x="22" y="264"/>
                      <a:pt x="23" y="264"/>
                      <a:pt x="23" y="264"/>
                    </a:cubicBezTo>
                    <a:cubicBezTo>
                      <a:pt x="23" y="265"/>
                      <a:pt x="23" y="266"/>
                      <a:pt x="22" y="266"/>
                    </a:cubicBezTo>
                    <a:cubicBezTo>
                      <a:pt x="22" y="269"/>
                      <a:pt x="21" y="270"/>
                      <a:pt x="19" y="271"/>
                    </a:cubicBezTo>
                    <a:cubicBezTo>
                      <a:pt x="17" y="273"/>
                      <a:pt x="18" y="274"/>
                      <a:pt x="17" y="277"/>
                    </a:cubicBezTo>
                    <a:cubicBezTo>
                      <a:pt x="15" y="281"/>
                      <a:pt x="16" y="276"/>
                      <a:pt x="15" y="276"/>
                    </a:cubicBezTo>
                    <a:cubicBezTo>
                      <a:pt x="14" y="275"/>
                      <a:pt x="14" y="277"/>
                      <a:pt x="13" y="278"/>
                    </a:cubicBezTo>
                    <a:cubicBezTo>
                      <a:pt x="11" y="280"/>
                      <a:pt x="13" y="278"/>
                      <a:pt x="12" y="277"/>
                    </a:cubicBezTo>
                    <a:cubicBezTo>
                      <a:pt x="10" y="276"/>
                      <a:pt x="11" y="279"/>
                      <a:pt x="10" y="280"/>
                    </a:cubicBezTo>
                    <a:cubicBezTo>
                      <a:pt x="10" y="280"/>
                      <a:pt x="9" y="281"/>
                      <a:pt x="9" y="281"/>
                    </a:cubicBezTo>
                    <a:cubicBezTo>
                      <a:pt x="9" y="281"/>
                      <a:pt x="8" y="280"/>
                      <a:pt x="8" y="280"/>
                    </a:cubicBezTo>
                    <a:cubicBezTo>
                      <a:pt x="8" y="280"/>
                      <a:pt x="8" y="280"/>
                      <a:pt x="8" y="280"/>
                    </a:cubicBezTo>
                    <a:cubicBezTo>
                      <a:pt x="8" y="280"/>
                      <a:pt x="8" y="282"/>
                      <a:pt x="8" y="282"/>
                    </a:cubicBezTo>
                    <a:cubicBezTo>
                      <a:pt x="8" y="285"/>
                      <a:pt x="10" y="285"/>
                      <a:pt x="11" y="288"/>
                    </a:cubicBezTo>
                    <a:cubicBezTo>
                      <a:pt x="13" y="286"/>
                      <a:pt x="11" y="288"/>
                      <a:pt x="11" y="289"/>
                    </a:cubicBezTo>
                    <a:cubicBezTo>
                      <a:pt x="10" y="290"/>
                      <a:pt x="9" y="290"/>
                      <a:pt x="8" y="290"/>
                    </a:cubicBezTo>
                    <a:cubicBezTo>
                      <a:pt x="9" y="290"/>
                      <a:pt x="6" y="293"/>
                      <a:pt x="7" y="292"/>
                    </a:cubicBezTo>
                    <a:cubicBezTo>
                      <a:pt x="5" y="296"/>
                      <a:pt x="8" y="292"/>
                      <a:pt x="9" y="292"/>
                    </a:cubicBezTo>
                    <a:cubicBezTo>
                      <a:pt x="11" y="293"/>
                      <a:pt x="8" y="296"/>
                      <a:pt x="7" y="296"/>
                    </a:cubicBezTo>
                    <a:cubicBezTo>
                      <a:pt x="6" y="297"/>
                      <a:pt x="4" y="296"/>
                      <a:pt x="4" y="297"/>
                    </a:cubicBezTo>
                    <a:cubicBezTo>
                      <a:pt x="4" y="298"/>
                      <a:pt x="6" y="297"/>
                      <a:pt x="6" y="298"/>
                    </a:cubicBezTo>
                    <a:cubicBezTo>
                      <a:pt x="6" y="299"/>
                      <a:pt x="5" y="299"/>
                      <a:pt x="5" y="300"/>
                    </a:cubicBezTo>
                    <a:cubicBezTo>
                      <a:pt x="5" y="301"/>
                      <a:pt x="6" y="302"/>
                      <a:pt x="6" y="303"/>
                    </a:cubicBezTo>
                    <a:cubicBezTo>
                      <a:pt x="6" y="303"/>
                      <a:pt x="5" y="303"/>
                      <a:pt x="5" y="304"/>
                    </a:cubicBezTo>
                    <a:cubicBezTo>
                      <a:pt x="4" y="305"/>
                      <a:pt x="5" y="305"/>
                      <a:pt x="4" y="306"/>
                    </a:cubicBezTo>
                    <a:cubicBezTo>
                      <a:pt x="4" y="307"/>
                      <a:pt x="3" y="305"/>
                      <a:pt x="2" y="306"/>
                    </a:cubicBezTo>
                    <a:cubicBezTo>
                      <a:pt x="2" y="307"/>
                      <a:pt x="4" y="307"/>
                      <a:pt x="5" y="307"/>
                    </a:cubicBezTo>
                    <a:cubicBezTo>
                      <a:pt x="6" y="307"/>
                      <a:pt x="7" y="308"/>
                      <a:pt x="5" y="309"/>
                    </a:cubicBezTo>
                    <a:cubicBezTo>
                      <a:pt x="5" y="309"/>
                      <a:pt x="3" y="309"/>
                      <a:pt x="3" y="309"/>
                    </a:cubicBezTo>
                    <a:cubicBezTo>
                      <a:pt x="2" y="309"/>
                      <a:pt x="2" y="307"/>
                      <a:pt x="1" y="309"/>
                    </a:cubicBezTo>
                    <a:cubicBezTo>
                      <a:pt x="1" y="309"/>
                      <a:pt x="3" y="312"/>
                      <a:pt x="3" y="312"/>
                    </a:cubicBezTo>
                    <a:cubicBezTo>
                      <a:pt x="9" y="314"/>
                      <a:pt x="2" y="314"/>
                      <a:pt x="2" y="314"/>
                    </a:cubicBezTo>
                    <a:cubicBezTo>
                      <a:pt x="0" y="315"/>
                      <a:pt x="5" y="316"/>
                      <a:pt x="5" y="317"/>
                    </a:cubicBezTo>
                    <a:cubicBezTo>
                      <a:pt x="6" y="316"/>
                      <a:pt x="8" y="317"/>
                      <a:pt x="8" y="318"/>
                    </a:cubicBezTo>
                    <a:cubicBezTo>
                      <a:pt x="10" y="319"/>
                      <a:pt x="10" y="318"/>
                      <a:pt x="11" y="317"/>
                    </a:cubicBezTo>
                    <a:cubicBezTo>
                      <a:pt x="15" y="314"/>
                      <a:pt x="10" y="313"/>
                      <a:pt x="11" y="309"/>
                    </a:cubicBezTo>
                    <a:cubicBezTo>
                      <a:pt x="11" y="304"/>
                      <a:pt x="14" y="307"/>
                      <a:pt x="16" y="309"/>
                    </a:cubicBezTo>
                    <a:cubicBezTo>
                      <a:pt x="19" y="311"/>
                      <a:pt x="19" y="310"/>
                      <a:pt x="22" y="309"/>
                    </a:cubicBezTo>
                    <a:cubicBezTo>
                      <a:pt x="21" y="309"/>
                      <a:pt x="26" y="308"/>
                      <a:pt x="26" y="308"/>
                    </a:cubicBezTo>
                    <a:cubicBezTo>
                      <a:pt x="28" y="309"/>
                      <a:pt x="26" y="310"/>
                      <a:pt x="26" y="311"/>
                    </a:cubicBezTo>
                    <a:cubicBezTo>
                      <a:pt x="26" y="316"/>
                      <a:pt x="31" y="315"/>
                      <a:pt x="32" y="311"/>
                    </a:cubicBezTo>
                    <a:cubicBezTo>
                      <a:pt x="32" y="309"/>
                      <a:pt x="31" y="309"/>
                      <a:pt x="30" y="308"/>
                    </a:cubicBezTo>
                    <a:cubicBezTo>
                      <a:pt x="29" y="306"/>
                      <a:pt x="30" y="306"/>
                      <a:pt x="31" y="305"/>
                    </a:cubicBezTo>
                    <a:cubicBezTo>
                      <a:pt x="31" y="303"/>
                      <a:pt x="32" y="301"/>
                      <a:pt x="33" y="304"/>
                    </a:cubicBezTo>
                    <a:cubicBezTo>
                      <a:pt x="33" y="306"/>
                      <a:pt x="35" y="308"/>
                      <a:pt x="37" y="308"/>
                    </a:cubicBezTo>
                    <a:cubicBezTo>
                      <a:pt x="39" y="308"/>
                      <a:pt x="40" y="305"/>
                      <a:pt x="42" y="305"/>
                    </a:cubicBezTo>
                    <a:cubicBezTo>
                      <a:pt x="44" y="305"/>
                      <a:pt x="47" y="307"/>
                      <a:pt x="49" y="309"/>
                    </a:cubicBezTo>
                    <a:cubicBezTo>
                      <a:pt x="51" y="310"/>
                      <a:pt x="52" y="312"/>
                      <a:pt x="54" y="313"/>
                    </a:cubicBezTo>
                    <a:cubicBezTo>
                      <a:pt x="55" y="313"/>
                      <a:pt x="57" y="313"/>
                      <a:pt x="58" y="313"/>
                    </a:cubicBezTo>
                    <a:cubicBezTo>
                      <a:pt x="59" y="314"/>
                      <a:pt x="58" y="315"/>
                      <a:pt x="59" y="316"/>
                    </a:cubicBezTo>
                    <a:cubicBezTo>
                      <a:pt x="64" y="322"/>
                      <a:pt x="64" y="310"/>
                      <a:pt x="66" y="308"/>
                    </a:cubicBezTo>
                    <a:cubicBezTo>
                      <a:pt x="67" y="306"/>
                      <a:pt x="71" y="307"/>
                      <a:pt x="73" y="305"/>
                    </a:cubicBezTo>
                    <a:cubicBezTo>
                      <a:pt x="76" y="304"/>
                      <a:pt x="76" y="301"/>
                      <a:pt x="79" y="300"/>
                    </a:cubicBezTo>
                    <a:cubicBezTo>
                      <a:pt x="79" y="300"/>
                      <a:pt x="79" y="301"/>
                      <a:pt x="79" y="301"/>
                    </a:cubicBezTo>
                    <a:cubicBezTo>
                      <a:pt x="82" y="301"/>
                      <a:pt x="81" y="309"/>
                      <a:pt x="85" y="309"/>
                    </a:cubicBezTo>
                    <a:cubicBezTo>
                      <a:pt x="86" y="309"/>
                      <a:pt x="87" y="306"/>
                      <a:pt x="89" y="308"/>
                    </a:cubicBezTo>
                    <a:cubicBezTo>
                      <a:pt x="90" y="309"/>
                      <a:pt x="87" y="312"/>
                      <a:pt x="88" y="313"/>
                    </a:cubicBezTo>
                    <a:cubicBezTo>
                      <a:pt x="92" y="316"/>
                      <a:pt x="92" y="308"/>
                      <a:pt x="93" y="307"/>
                    </a:cubicBezTo>
                    <a:cubicBezTo>
                      <a:pt x="94" y="306"/>
                      <a:pt x="97" y="308"/>
                      <a:pt x="98" y="306"/>
                    </a:cubicBezTo>
                    <a:cubicBezTo>
                      <a:pt x="98" y="304"/>
                      <a:pt x="97" y="302"/>
                      <a:pt x="97" y="300"/>
                    </a:cubicBezTo>
                    <a:cubicBezTo>
                      <a:pt x="97" y="298"/>
                      <a:pt x="97" y="298"/>
                      <a:pt x="98" y="297"/>
                    </a:cubicBezTo>
                    <a:cubicBezTo>
                      <a:pt x="99" y="296"/>
                      <a:pt x="102" y="297"/>
                      <a:pt x="102" y="295"/>
                    </a:cubicBezTo>
                    <a:cubicBezTo>
                      <a:pt x="103" y="293"/>
                      <a:pt x="99" y="291"/>
                      <a:pt x="101" y="290"/>
                    </a:cubicBezTo>
                    <a:cubicBezTo>
                      <a:pt x="103" y="290"/>
                      <a:pt x="103" y="292"/>
                      <a:pt x="104" y="292"/>
                    </a:cubicBezTo>
                    <a:cubicBezTo>
                      <a:pt x="105" y="292"/>
                      <a:pt x="105" y="291"/>
                      <a:pt x="105" y="291"/>
                    </a:cubicBezTo>
                    <a:cubicBezTo>
                      <a:pt x="105" y="291"/>
                      <a:pt x="108" y="290"/>
                      <a:pt x="108" y="290"/>
                    </a:cubicBezTo>
                    <a:cubicBezTo>
                      <a:pt x="112" y="287"/>
                      <a:pt x="103" y="287"/>
                      <a:pt x="106" y="285"/>
                    </a:cubicBezTo>
                    <a:cubicBezTo>
                      <a:pt x="107" y="284"/>
                      <a:pt x="109" y="286"/>
                      <a:pt x="110" y="287"/>
                    </a:cubicBezTo>
                    <a:cubicBezTo>
                      <a:pt x="112" y="288"/>
                      <a:pt x="112" y="289"/>
                      <a:pt x="112" y="292"/>
                    </a:cubicBezTo>
                    <a:cubicBezTo>
                      <a:pt x="112" y="295"/>
                      <a:pt x="114" y="299"/>
                      <a:pt x="118" y="300"/>
                    </a:cubicBezTo>
                    <a:cubicBezTo>
                      <a:pt x="120" y="300"/>
                      <a:pt x="121" y="299"/>
                      <a:pt x="123" y="300"/>
                    </a:cubicBezTo>
                    <a:cubicBezTo>
                      <a:pt x="124" y="301"/>
                      <a:pt x="125" y="304"/>
                      <a:pt x="127" y="303"/>
                    </a:cubicBezTo>
                    <a:cubicBezTo>
                      <a:pt x="127" y="303"/>
                      <a:pt x="126" y="302"/>
                      <a:pt x="127" y="301"/>
                    </a:cubicBezTo>
                    <a:cubicBezTo>
                      <a:pt x="127" y="301"/>
                      <a:pt x="128" y="301"/>
                      <a:pt x="129" y="301"/>
                    </a:cubicBezTo>
                    <a:cubicBezTo>
                      <a:pt x="131" y="300"/>
                      <a:pt x="133" y="300"/>
                      <a:pt x="134" y="298"/>
                    </a:cubicBezTo>
                    <a:cubicBezTo>
                      <a:pt x="135" y="294"/>
                      <a:pt x="133" y="289"/>
                      <a:pt x="136" y="285"/>
                    </a:cubicBezTo>
                    <a:cubicBezTo>
                      <a:pt x="137" y="283"/>
                      <a:pt x="138" y="283"/>
                      <a:pt x="139" y="280"/>
                    </a:cubicBezTo>
                    <a:cubicBezTo>
                      <a:pt x="139" y="278"/>
                      <a:pt x="140" y="278"/>
                      <a:pt x="141" y="278"/>
                    </a:cubicBezTo>
                    <a:cubicBezTo>
                      <a:pt x="143" y="277"/>
                      <a:pt x="143" y="279"/>
                      <a:pt x="144" y="279"/>
                    </a:cubicBezTo>
                    <a:cubicBezTo>
                      <a:pt x="145" y="279"/>
                      <a:pt x="146" y="278"/>
                      <a:pt x="148" y="277"/>
                    </a:cubicBezTo>
                    <a:cubicBezTo>
                      <a:pt x="152" y="274"/>
                      <a:pt x="150" y="268"/>
                      <a:pt x="153" y="265"/>
                    </a:cubicBezTo>
                    <a:cubicBezTo>
                      <a:pt x="155" y="264"/>
                      <a:pt x="157" y="264"/>
                      <a:pt x="159" y="264"/>
                    </a:cubicBezTo>
                    <a:cubicBezTo>
                      <a:pt x="160" y="263"/>
                      <a:pt x="160" y="261"/>
                      <a:pt x="161" y="260"/>
                    </a:cubicBezTo>
                    <a:cubicBezTo>
                      <a:pt x="162" y="259"/>
                      <a:pt x="163" y="259"/>
                      <a:pt x="164" y="258"/>
                    </a:cubicBezTo>
                    <a:cubicBezTo>
                      <a:pt x="165" y="256"/>
                      <a:pt x="164" y="255"/>
                      <a:pt x="163" y="253"/>
                    </a:cubicBezTo>
                    <a:cubicBezTo>
                      <a:pt x="163" y="251"/>
                      <a:pt x="163" y="250"/>
                      <a:pt x="163" y="248"/>
                    </a:cubicBezTo>
                    <a:cubicBezTo>
                      <a:pt x="163" y="247"/>
                      <a:pt x="162" y="247"/>
                      <a:pt x="162" y="246"/>
                    </a:cubicBezTo>
                    <a:cubicBezTo>
                      <a:pt x="162" y="244"/>
                      <a:pt x="162" y="243"/>
                      <a:pt x="164" y="242"/>
                    </a:cubicBezTo>
                    <a:cubicBezTo>
                      <a:pt x="165" y="241"/>
                      <a:pt x="168" y="242"/>
                      <a:pt x="170" y="242"/>
                    </a:cubicBezTo>
                    <a:cubicBezTo>
                      <a:pt x="171" y="241"/>
                      <a:pt x="174" y="241"/>
                      <a:pt x="175" y="242"/>
                    </a:cubicBezTo>
                    <a:cubicBezTo>
                      <a:pt x="177" y="244"/>
                      <a:pt x="178" y="246"/>
                      <a:pt x="181" y="245"/>
                    </a:cubicBezTo>
                    <a:cubicBezTo>
                      <a:pt x="185" y="243"/>
                      <a:pt x="187" y="239"/>
                      <a:pt x="191" y="238"/>
                    </a:cubicBezTo>
                    <a:cubicBezTo>
                      <a:pt x="193" y="238"/>
                      <a:pt x="195" y="237"/>
                      <a:pt x="196" y="237"/>
                    </a:cubicBezTo>
                    <a:cubicBezTo>
                      <a:pt x="197" y="237"/>
                      <a:pt x="200" y="238"/>
                      <a:pt x="201" y="238"/>
                    </a:cubicBezTo>
                    <a:cubicBezTo>
                      <a:pt x="202" y="237"/>
                      <a:pt x="200" y="236"/>
                      <a:pt x="200" y="234"/>
                    </a:cubicBezTo>
                    <a:cubicBezTo>
                      <a:pt x="200" y="232"/>
                      <a:pt x="203" y="232"/>
                      <a:pt x="203" y="230"/>
                    </a:cubicBezTo>
                    <a:cubicBezTo>
                      <a:pt x="202" y="226"/>
                      <a:pt x="194" y="230"/>
                      <a:pt x="199" y="225"/>
                    </a:cubicBezTo>
                    <a:cubicBezTo>
                      <a:pt x="202" y="221"/>
                      <a:pt x="196" y="219"/>
                      <a:pt x="196" y="216"/>
                    </a:cubicBezTo>
                    <a:cubicBezTo>
                      <a:pt x="197" y="214"/>
                      <a:pt x="200" y="213"/>
                      <a:pt x="201" y="212"/>
                    </a:cubicBezTo>
                    <a:cubicBezTo>
                      <a:pt x="202" y="210"/>
                      <a:pt x="201" y="205"/>
                      <a:pt x="201" y="202"/>
                    </a:cubicBezTo>
                    <a:cubicBezTo>
                      <a:pt x="201" y="197"/>
                      <a:pt x="201" y="192"/>
                      <a:pt x="201" y="186"/>
                    </a:cubicBezTo>
                    <a:cubicBezTo>
                      <a:pt x="201" y="162"/>
                      <a:pt x="201" y="138"/>
                      <a:pt x="202" y="114"/>
                    </a:cubicBezTo>
                    <a:cubicBezTo>
                      <a:pt x="202" y="90"/>
                      <a:pt x="202" y="65"/>
                      <a:pt x="202" y="40"/>
                    </a:cubicBezTo>
                    <a:cubicBezTo>
                      <a:pt x="202" y="29"/>
                      <a:pt x="202" y="17"/>
                      <a:pt x="202" y="5"/>
                    </a:cubicBezTo>
                    <a:cubicBezTo>
                      <a:pt x="202" y="3"/>
                      <a:pt x="203" y="0"/>
                      <a:pt x="201" y="0"/>
                    </a:cubicBezTo>
                    <a:cubicBezTo>
                      <a:pt x="197" y="0"/>
                      <a:pt x="193" y="0"/>
                      <a:pt x="189" y="0"/>
                    </a:cubicBezTo>
                    <a:cubicBezTo>
                      <a:pt x="183" y="0"/>
                      <a:pt x="177" y="0"/>
                      <a:pt x="172" y="0"/>
                    </a:cubicBezTo>
                    <a:cubicBezTo>
                      <a:pt x="147" y="0"/>
                      <a:pt x="122" y="0"/>
                      <a:pt x="97" y="0"/>
                    </a:cubicBezTo>
                    <a:cubicBezTo>
                      <a:pt x="91" y="0"/>
                      <a:pt x="85" y="0"/>
                      <a:pt x="78" y="0"/>
                    </a:cubicBezTo>
                    <a:cubicBezTo>
                      <a:pt x="77" y="0"/>
                      <a:pt x="73" y="3"/>
                      <a:pt x="71" y="4"/>
                    </a:cubicBezTo>
                    <a:cubicBezTo>
                      <a:pt x="65" y="8"/>
                      <a:pt x="56" y="12"/>
                      <a:pt x="48" y="11"/>
                    </a:cubicBezTo>
                    <a:cubicBezTo>
                      <a:pt x="46" y="11"/>
                      <a:pt x="39" y="9"/>
                      <a:pt x="42" y="7"/>
                    </a:cubicBezTo>
                    <a:cubicBezTo>
                      <a:pt x="42" y="7"/>
                      <a:pt x="42" y="6"/>
                      <a:pt x="42" y="6"/>
                    </a:cubicBezTo>
                    <a:cubicBezTo>
                      <a:pt x="42" y="7"/>
                      <a:pt x="41" y="7"/>
                      <a:pt x="41" y="7"/>
                    </a:cubicBezTo>
                    <a:cubicBezTo>
                      <a:pt x="39" y="6"/>
                      <a:pt x="37" y="6"/>
                      <a:pt x="36" y="4"/>
                    </a:cubicBezTo>
                    <a:cubicBezTo>
                      <a:pt x="36" y="52"/>
                      <a:pt x="35" y="100"/>
                      <a:pt x="35" y="148"/>
                    </a:cubicBezTo>
                    <a:cubicBezTo>
                      <a:pt x="35" y="163"/>
                      <a:pt x="35" y="177"/>
                      <a:pt x="35" y="192"/>
                    </a:cubicBezTo>
                    <a:cubicBezTo>
                      <a:pt x="33" y="192"/>
                      <a:pt x="32" y="195"/>
                      <a:pt x="30" y="196"/>
                    </a:cubicBezTo>
                    <a:cubicBezTo>
                      <a:pt x="32" y="196"/>
                      <a:pt x="30" y="198"/>
                      <a:pt x="31" y="200"/>
                    </a:cubicBezTo>
                    <a:cubicBezTo>
                      <a:pt x="32" y="202"/>
                      <a:pt x="32" y="199"/>
                      <a:pt x="33" y="201"/>
                    </a:cubicBezTo>
                    <a:cubicBezTo>
                      <a:pt x="33" y="204"/>
                      <a:pt x="28" y="207"/>
                      <a:pt x="30" y="208"/>
                    </a:cubicBezTo>
                    <a:cubicBezTo>
                      <a:pt x="27" y="208"/>
                      <a:pt x="28" y="210"/>
                      <a:pt x="29" y="211"/>
                    </a:cubicBezTo>
                    <a:cubicBezTo>
                      <a:pt x="26" y="211"/>
                      <a:pt x="30" y="212"/>
                      <a:pt x="30" y="212"/>
                    </a:cubicBezTo>
                    <a:cubicBezTo>
                      <a:pt x="31" y="212"/>
                      <a:pt x="29" y="213"/>
                      <a:pt x="30" y="214"/>
                    </a:cubicBezTo>
                    <a:cubicBezTo>
                      <a:pt x="31" y="214"/>
                      <a:pt x="31" y="214"/>
                      <a:pt x="32" y="215"/>
                    </a:cubicBezTo>
                    <a:cubicBezTo>
                      <a:pt x="33" y="216"/>
                      <a:pt x="33" y="221"/>
                      <a:pt x="32" y="221"/>
                    </a:cubicBezTo>
                    <a:cubicBezTo>
                      <a:pt x="34" y="222"/>
                      <a:pt x="36" y="222"/>
                      <a:pt x="36" y="224"/>
                    </a:cubicBezTo>
                    <a:cubicBezTo>
                      <a:pt x="37" y="225"/>
                      <a:pt x="35" y="227"/>
                      <a:pt x="36" y="228"/>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sp>
            <p:nvSpPr>
              <p:cNvPr id="2759" name="Freeform 10428">
                <a:extLst>
                  <a:ext uri="{FF2B5EF4-FFF2-40B4-BE49-F238E27FC236}">
                    <a16:creationId xmlns:a16="http://schemas.microsoft.com/office/drawing/2014/main" id="{1743C6B0-CA3C-4202-B33F-A13A901FDA4D}"/>
                  </a:ext>
                </a:extLst>
              </p:cNvPr>
              <p:cNvSpPr>
                <a:spLocks/>
              </p:cNvSpPr>
              <p:nvPr/>
            </p:nvSpPr>
            <p:spPr bwMode="gray">
              <a:xfrm>
                <a:off x="2334641" y="3621839"/>
                <a:ext cx="744360" cy="956280"/>
              </a:xfrm>
              <a:custGeom>
                <a:avLst/>
                <a:gdLst>
                  <a:gd name="T0" fmla="*/ 234 w 354"/>
                  <a:gd name="T1" fmla="*/ 0 h 454"/>
                  <a:gd name="T2" fmla="*/ 74 w 354"/>
                  <a:gd name="T3" fmla="*/ 2 h 454"/>
                  <a:gd name="T4" fmla="*/ 76 w 354"/>
                  <a:gd name="T5" fmla="*/ 95 h 454"/>
                  <a:gd name="T6" fmla="*/ 67 w 354"/>
                  <a:gd name="T7" fmla="*/ 116 h 454"/>
                  <a:gd name="T8" fmla="*/ 53 w 354"/>
                  <a:gd name="T9" fmla="*/ 118 h 454"/>
                  <a:gd name="T10" fmla="*/ 51 w 354"/>
                  <a:gd name="T11" fmla="*/ 116 h 454"/>
                  <a:gd name="T12" fmla="*/ 40 w 354"/>
                  <a:gd name="T13" fmla="*/ 107 h 454"/>
                  <a:gd name="T14" fmla="*/ 31 w 354"/>
                  <a:gd name="T15" fmla="*/ 109 h 454"/>
                  <a:gd name="T16" fmla="*/ 28 w 354"/>
                  <a:gd name="T17" fmla="*/ 105 h 454"/>
                  <a:gd name="T18" fmla="*/ 15 w 354"/>
                  <a:gd name="T19" fmla="*/ 110 h 454"/>
                  <a:gd name="T20" fmla="*/ 11 w 354"/>
                  <a:gd name="T21" fmla="*/ 119 h 454"/>
                  <a:gd name="T22" fmla="*/ 17 w 354"/>
                  <a:gd name="T23" fmla="*/ 141 h 454"/>
                  <a:gd name="T24" fmla="*/ 14 w 354"/>
                  <a:gd name="T25" fmla="*/ 158 h 454"/>
                  <a:gd name="T26" fmla="*/ 17 w 354"/>
                  <a:gd name="T27" fmla="*/ 171 h 454"/>
                  <a:gd name="T28" fmla="*/ 17 w 354"/>
                  <a:gd name="T29" fmla="*/ 178 h 454"/>
                  <a:gd name="T30" fmla="*/ 22 w 354"/>
                  <a:gd name="T31" fmla="*/ 205 h 454"/>
                  <a:gd name="T32" fmla="*/ 25 w 354"/>
                  <a:gd name="T33" fmla="*/ 233 h 454"/>
                  <a:gd name="T34" fmla="*/ 22 w 354"/>
                  <a:gd name="T35" fmla="*/ 237 h 454"/>
                  <a:gd name="T36" fmla="*/ 20 w 354"/>
                  <a:gd name="T37" fmla="*/ 257 h 454"/>
                  <a:gd name="T38" fmla="*/ 31 w 354"/>
                  <a:gd name="T39" fmla="*/ 281 h 454"/>
                  <a:gd name="T40" fmla="*/ 39 w 354"/>
                  <a:gd name="T41" fmla="*/ 296 h 454"/>
                  <a:gd name="T42" fmla="*/ 39 w 354"/>
                  <a:gd name="T43" fmla="*/ 299 h 454"/>
                  <a:gd name="T44" fmla="*/ 43 w 354"/>
                  <a:gd name="T45" fmla="*/ 316 h 454"/>
                  <a:gd name="T46" fmla="*/ 51 w 354"/>
                  <a:gd name="T47" fmla="*/ 319 h 454"/>
                  <a:gd name="T48" fmla="*/ 67 w 354"/>
                  <a:gd name="T49" fmla="*/ 333 h 454"/>
                  <a:gd name="T50" fmla="*/ 65 w 354"/>
                  <a:gd name="T51" fmla="*/ 340 h 454"/>
                  <a:gd name="T52" fmla="*/ 51 w 354"/>
                  <a:gd name="T53" fmla="*/ 354 h 454"/>
                  <a:gd name="T54" fmla="*/ 39 w 354"/>
                  <a:gd name="T55" fmla="*/ 366 h 454"/>
                  <a:gd name="T56" fmla="*/ 36 w 354"/>
                  <a:gd name="T57" fmla="*/ 372 h 454"/>
                  <a:gd name="T58" fmla="*/ 29 w 354"/>
                  <a:gd name="T59" fmla="*/ 380 h 454"/>
                  <a:gd name="T60" fmla="*/ 31 w 354"/>
                  <a:gd name="T61" fmla="*/ 386 h 454"/>
                  <a:gd name="T62" fmla="*/ 31 w 354"/>
                  <a:gd name="T63" fmla="*/ 394 h 454"/>
                  <a:gd name="T64" fmla="*/ 33 w 354"/>
                  <a:gd name="T65" fmla="*/ 411 h 454"/>
                  <a:gd name="T66" fmla="*/ 29 w 354"/>
                  <a:gd name="T67" fmla="*/ 422 h 454"/>
                  <a:gd name="T68" fmla="*/ 28 w 354"/>
                  <a:gd name="T69" fmla="*/ 430 h 454"/>
                  <a:gd name="T70" fmla="*/ 17 w 354"/>
                  <a:gd name="T71" fmla="*/ 445 h 454"/>
                  <a:gd name="T72" fmla="*/ 12 w 354"/>
                  <a:gd name="T73" fmla="*/ 450 h 454"/>
                  <a:gd name="T74" fmla="*/ 14 w 354"/>
                  <a:gd name="T75" fmla="*/ 462 h 454"/>
                  <a:gd name="T76" fmla="*/ 15 w 354"/>
                  <a:gd name="T77" fmla="*/ 473 h 454"/>
                  <a:gd name="T78" fmla="*/ 15 w 354"/>
                  <a:gd name="T79" fmla="*/ 490 h 454"/>
                  <a:gd name="T80" fmla="*/ 22 w 354"/>
                  <a:gd name="T81" fmla="*/ 493 h 454"/>
                  <a:gd name="T82" fmla="*/ 34 w 354"/>
                  <a:gd name="T83" fmla="*/ 501 h 454"/>
                  <a:gd name="T84" fmla="*/ 34 w 354"/>
                  <a:gd name="T85" fmla="*/ 506 h 454"/>
                  <a:gd name="T86" fmla="*/ 33 w 354"/>
                  <a:gd name="T87" fmla="*/ 518 h 454"/>
                  <a:gd name="T88" fmla="*/ 25 w 354"/>
                  <a:gd name="T89" fmla="*/ 529 h 454"/>
                  <a:gd name="T90" fmla="*/ 6 w 354"/>
                  <a:gd name="T91" fmla="*/ 543 h 454"/>
                  <a:gd name="T92" fmla="*/ 3 w 354"/>
                  <a:gd name="T93" fmla="*/ 550 h 454"/>
                  <a:gd name="T94" fmla="*/ 5 w 354"/>
                  <a:gd name="T95" fmla="*/ 552 h 454"/>
                  <a:gd name="T96" fmla="*/ 9 w 354"/>
                  <a:gd name="T97" fmla="*/ 561 h 454"/>
                  <a:gd name="T98" fmla="*/ 113 w 354"/>
                  <a:gd name="T99" fmla="*/ 603 h 454"/>
                  <a:gd name="T100" fmla="*/ 322 w 354"/>
                  <a:gd name="T101" fmla="*/ 688 h 454"/>
                  <a:gd name="T102" fmla="*/ 359 w 354"/>
                  <a:gd name="T103" fmla="*/ 704 h 454"/>
                  <a:gd name="T104" fmla="*/ 539 w 354"/>
                  <a:gd name="T105" fmla="*/ 704 h 454"/>
                  <a:gd name="T106" fmla="*/ 548 w 354"/>
                  <a:gd name="T107" fmla="*/ 684 h 454"/>
                  <a:gd name="T108" fmla="*/ 548 w 354"/>
                  <a:gd name="T109" fmla="*/ 591 h 454"/>
                  <a:gd name="T110" fmla="*/ 548 w 354"/>
                  <a:gd name="T111" fmla="*/ 113 h 454"/>
                  <a:gd name="T112" fmla="*/ 458 w 354"/>
                  <a:gd name="T113" fmla="*/ 2 h 45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54"/>
                  <a:gd name="T172" fmla="*/ 0 h 454"/>
                  <a:gd name="T173" fmla="*/ 354 w 354"/>
                  <a:gd name="T174" fmla="*/ 454 h 45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54" h="454">
                    <a:moveTo>
                      <a:pt x="296" y="1"/>
                    </a:moveTo>
                    <a:cubicBezTo>
                      <a:pt x="247" y="0"/>
                      <a:pt x="199" y="0"/>
                      <a:pt x="151" y="0"/>
                    </a:cubicBezTo>
                    <a:cubicBezTo>
                      <a:pt x="128" y="0"/>
                      <a:pt x="105" y="0"/>
                      <a:pt x="82" y="0"/>
                    </a:cubicBezTo>
                    <a:cubicBezTo>
                      <a:pt x="79" y="0"/>
                      <a:pt x="48" y="0"/>
                      <a:pt x="48" y="1"/>
                    </a:cubicBezTo>
                    <a:cubicBezTo>
                      <a:pt x="49" y="13"/>
                      <a:pt x="49" y="26"/>
                      <a:pt x="49" y="38"/>
                    </a:cubicBezTo>
                    <a:cubicBezTo>
                      <a:pt x="49" y="46"/>
                      <a:pt x="49" y="54"/>
                      <a:pt x="49" y="61"/>
                    </a:cubicBezTo>
                    <a:cubicBezTo>
                      <a:pt x="49" y="64"/>
                      <a:pt x="48" y="66"/>
                      <a:pt x="46" y="69"/>
                    </a:cubicBezTo>
                    <a:cubicBezTo>
                      <a:pt x="44" y="71"/>
                      <a:pt x="44" y="72"/>
                      <a:pt x="43" y="75"/>
                    </a:cubicBezTo>
                    <a:cubicBezTo>
                      <a:pt x="42" y="78"/>
                      <a:pt x="43" y="78"/>
                      <a:pt x="40" y="79"/>
                    </a:cubicBezTo>
                    <a:cubicBezTo>
                      <a:pt x="36" y="79"/>
                      <a:pt x="36" y="78"/>
                      <a:pt x="34" y="76"/>
                    </a:cubicBezTo>
                    <a:cubicBezTo>
                      <a:pt x="34" y="76"/>
                      <a:pt x="33" y="76"/>
                      <a:pt x="33" y="76"/>
                    </a:cubicBezTo>
                    <a:cubicBezTo>
                      <a:pt x="32" y="75"/>
                      <a:pt x="33" y="75"/>
                      <a:pt x="33" y="75"/>
                    </a:cubicBezTo>
                    <a:cubicBezTo>
                      <a:pt x="32" y="74"/>
                      <a:pt x="32" y="73"/>
                      <a:pt x="31" y="72"/>
                    </a:cubicBezTo>
                    <a:cubicBezTo>
                      <a:pt x="30" y="70"/>
                      <a:pt x="28" y="67"/>
                      <a:pt x="26" y="69"/>
                    </a:cubicBezTo>
                    <a:cubicBezTo>
                      <a:pt x="25" y="70"/>
                      <a:pt x="25" y="71"/>
                      <a:pt x="24" y="69"/>
                    </a:cubicBezTo>
                    <a:cubicBezTo>
                      <a:pt x="23" y="69"/>
                      <a:pt x="21" y="70"/>
                      <a:pt x="20" y="70"/>
                    </a:cubicBezTo>
                    <a:cubicBezTo>
                      <a:pt x="21" y="70"/>
                      <a:pt x="21" y="69"/>
                      <a:pt x="20" y="68"/>
                    </a:cubicBezTo>
                    <a:cubicBezTo>
                      <a:pt x="20" y="68"/>
                      <a:pt x="18" y="68"/>
                      <a:pt x="18" y="68"/>
                    </a:cubicBezTo>
                    <a:cubicBezTo>
                      <a:pt x="16" y="68"/>
                      <a:pt x="14" y="69"/>
                      <a:pt x="14" y="69"/>
                    </a:cubicBezTo>
                    <a:cubicBezTo>
                      <a:pt x="13" y="70"/>
                      <a:pt x="11" y="71"/>
                      <a:pt x="10" y="71"/>
                    </a:cubicBezTo>
                    <a:cubicBezTo>
                      <a:pt x="9" y="72"/>
                      <a:pt x="6" y="71"/>
                      <a:pt x="5" y="73"/>
                    </a:cubicBezTo>
                    <a:cubicBezTo>
                      <a:pt x="5" y="74"/>
                      <a:pt x="7" y="77"/>
                      <a:pt x="7" y="77"/>
                    </a:cubicBezTo>
                    <a:cubicBezTo>
                      <a:pt x="7" y="79"/>
                      <a:pt x="6" y="80"/>
                      <a:pt x="6" y="82"/>
                    </a:cubicBezTo>
                    <a:cubicBezTo>
                      <a:pt x="6" y="85"/>
                      <a:pt x="9" y="89"/>
                      <a:pt x="11" y="91"/>
                    </a:cubicBezTo>
                    <a:cubicBezTo>
                      <a:pt x="7" y="93"/>
                      <a:pt x="9" y="95"/>
                      <a:pt x="9" y="99"/>
                    </a:cubicBezTo>
                    <a:cubicBezTo>
                      <a:pt x="9" y="100"/>
                      <a:pt x="9" y="102"/>
                      <a:pt x="9" y="102"/>
                    </a:cubicBezTo>
                    <a:cubicBezTo>
                      <a:pt x="8" y="104"/>
                      <a:pt x="9" y="104"/>
                      <a:pt x="9" y="105"/>
                    </a:cubicBezTo>
                    <a:cubicBezTo>
                      <a:pt x="9" y="107"/>
                      <a:pt x="10" y="109"/>
                      <a:pt x="11" y="110"/>
                    </a:cubicBezTo>
                    <a:cubicBezTo>
                      <a:pt x="11" y="112"/>
                      <a:pt x="11" y="111"/>
                      <a:pt x="11" y="113"/>
                    </a:cubicBezTo>
                    <a:cubicBezTo>
                      <a:pt x="11" y="114"/>
                      <a:pt x="10" y="113"/>
                      <a:pt x="11" y="115"/>
                    </a:cubicBezTo>
                    <a:cubicBezTo>
                      <a:pt x="12" y="117"/>
                      <a:pt x="10" y="119"/>
                      <a:pt x="10" y="121"/>
                    </a:cubicBezTo>
                    <a:cubicBezTo>
                      <a:pt x="10" y="124"/>
                      <a:pt x="13" y="129"/>
                      <a:pt x="14" y="132"/>
                    </a:cubicBezTo>
                    <a:cubicBezTo>
                      <a:pt x="15" y="134"/>
                      <a:pt x="15" y="136"/>
                      <a:pt x="15" y="138"/>
                    </a:cubicBezTo>
                    <a:cubicBezTo>
                      <a:pt x="16" y="140"/>
                      <a:pt x="18" y="150"/>
                      <a:pt x="16" y="150"/>
                    </a:cubicBezTo>
                    <a:cubicBezTo>
                      <a:pt x="15" y="150"/>
                      <a:pt x="13" y="150"/>
                      <a:pt x="12" y="151"/>
                    </a:cubicBezTo>
                    <a:cubicBezTo>
                      <a:pt x="11" y="153"/>
                      <a:pt x="13" y="153"/>
                      <a:pt x="14" y="153"/>
                    </a:cubicBezTo>
                    <a:cubicBezTo>
                      <a:pt x="15" y="156"/>
                      <a:pt x="13" y="156"/>
                      <a:pt x="13" y="159"/>
                    </a:cubicBezTo>
                    <a:cubicBezTo>
                      <a:pt x="13" y="161"/>
                      <a:pt x="13" y="163"/>
                      <a:pt x="13" y="166"/>
                    </a:cubicBezTo>
                    <a:cubicBezTo>
                      <a:pt x="13" y="169"/>
                      <a:pt x="12" y="170"/>
                      <a:pt x="15" y="172"/>
                    </a:cubicBezTo>
                    <a:cubicBezTo>
                      <a:pt x="17" y="174"/>
                      <a:pt x="17" y="178"/>
                      <a:pt x="20" y="181"/>
                    </a:cubicBezTo>
                    <a:cubicBezTo>
                      <a:pt x="21" y="182"/>
                      <a:pt x="22" y="183"/>
                      <a:pt x="23" y="185"/>
                    </a:cubicBezTo>
                    <a:cubicBezTo>
                      <a:pt x="24" y="187"/>
                      <a:pt x="25" y="188"/>
                      <a:pt x="25" y="191"/>
                    </a:cubicBezTo>
                    <a:cubicBezTo>
                      <a:pt x="25" y="191"/>
                      <a:pt x="26" y="192"/>
                      <a:pt x="26" y="192"/>
                    </a:cubicBezTo>
                    <a:cubicBezTo>
                      <a:pt x="26" y="192"/>
                      <a:pt x="25" y="192"/>
                      <a:pt x="25" y="193"/>
                    </a:cubicBezTo>
                    <a:cubicBezTo>
                      <a:pt x="26" y="194"/>
                      <a:pt x="27" y="195"/>
                      <a:pt x="28" y="196"/>
                    </a:cubicBezTo>
                    <a:cubicBezTo>
                      <a:pt x="29" y="199"/>
                      <a:pt x="27" y="202"/>
                      <a:pt x="28" y="204"/>
                    </a:cubicBezTo>
                    <a:cubicBezTo>
                      <a:pt x="29" y="205"/>
                      <a:pt x="30" y="204"/>
                      <a:pt x="31" y="204"/>
                    </a:cubicBezTo>
                    <a:cubicBezTo>
                      <a:pt x="31" y="204"/>
                      <a:pt x="33" y="205"/>
                      <a:pt x="33" y="206"/>
                    </a:cubicBezTo>
                    <a:cubicBezTo>
                      <a:pt x="35" y="207"/>
                      <a:pt x="36" y="209"/>
                      <a:pt x="38" y="211"/>
                    </a:cubicBezTo>
                    <a:cubicBezTo>
                      <a:pt x="40" y="212"/>
                      <a:pt x="41" y="212"/>
                      <a:pt x="43" y="215"/>
                    </a:cubicBezTo>
                    <a:cubicBezTo>
                      <a:pt x="43" y="216"/>
                      <a:pt x="43" y="217"/>
                      <a:pt x="43" y="218"/>
                    </a:cubicBezTo>
                    <a:cubicBezTo>
                      <a:pt x="43" y="220"/>
                      <a:pt x="43" y="218"/>
                      <a:pt x="42" y="219"/>
                    </a:cubicBezTo>
                    <a:cubicBezTo>
                      <a:pt x="40" y="221"/>
                      <a:pt x="39" y="223"/>
                      <a:pt x="38" y="225"/>
                    </a:cubicBezTo>
                    <a:cubicBezTo>
                      <a:pt x="36" y="226"/>
                      <a:pt x="34" y="226"/>
                      <a:pt x="33" y="228"/>
                    </a:cubicBezTo>
                    <a:cubicBezTo>
                      <a:pt x="31" y="230"/>
                      <a:pt x="29" y="230"/>
                      <a:pt x="27" y="231"/>
                    </a:cubicBezTo>
                    <a:cubicBezTo>
                      <a:pt x="25" y="232"/>
                      <a:pt x="24" y="234"/>
                      <a:pt x="25" y="236"/>
                    </a:cubicBezTo>
                    <a:cubicBezTo>
                      <a:pt x="25" y="238"/>
                      <a:pt x="24" y="238"/>
                      <a:pt x="24" y="239"/>
                    </a:cubicBezTo>
                    <a:cubicBezTo>
                      <a:pt x="24" y="239"/>
                      <a:pt x="23" y="239"/>
                      <a:pt x="23" y="240"/>
                    </a:cubicBezTo>
                    <a:cubicBezTo>
                      <a:pt x="23" y="240"/>
                      <a:pt x="24" y="240"/>
                      <a:pt x="23" y="240"/>
                    </a:cubicBezTo>
                    <a:cubicBezTo>
                      <a:pt x="22" y="242"/>
                      <a:pt x="19" y="244"/>
                      <a:pt x="19" y="245"/>
                    </a:cubicBezTo>
                    <a:cubicBezTo>
                      <a:pt x="19" y="246"/>
                      <a:pt x="20" y="247"/>
                      <a:pt x="21" y="248"/>
                    </a:cubicBezTo>
                    <a:cubicBezTo>
                      <a:pt x="21" y="248"/>
                      <a:pt x="19" y="248"/>
                      <a:pt x="20" y="249"/>
                    </a:cubicBezTo>
                    <a:cubicBezTo>
                      <a:pt x="22" y="251"/>
                      <a:pt x="20" y="250"/>
                      <a:pt x="20" y="251"/>
                    </a:cubicBezTo>
                    <a:cubicBezTo>
                      <a:pt x="20" y="252"/>
                      <a:pt x="19" y="252"/>
                      <a:pt x="20" y="254"/>
                    </a:cubicBezTo>
                    <a:cubicBezTo>
                      <a:pt x="20" y="256"/>
                      <a:pt x="20" y="259"/>
                      <a:pt x="21" y="261"/>
                    </a:cubicBezTo>
                    <a:cubicBezTo>
                      <a:pt x="21" y="263"/>
                      <a:pt x="21" y="263"/>
                      <a:pt x="21" y="265"/>
                    </a:cubicBezTo>
                    <a:cubicBezTo>
                      <a:pt x="20" y="265"/>
                      <a:pt x="18" y="266"/>
                      <a:pt x="20" y="267"/>
                    </a:cubicBezTo>
                    <a:cubicBezTo>
                      <a:pt x="19" y="268"/>
                      <a:pt x="20" y="271"/>
                      <a:pt x="19" y="272"/>
                    </a:cubicBezTo>
                    <a:cubicBezTo>
                      <a:pt x="18" y="273"/>
                      <a:pt x="19" y="274"/>
                      <a:pt x="19" y="275"/>
                    </a:cubicBezTo>
                    <a:cubicBezTo>
                      <a:pt x="19" y="276"/>
                      <a:pt x="19" y="276"/>
                      <a:pt x="18" y="277"/>
                    </a:cubicBezTo>
                    <a:cubicBezTo>
                      <a:pt x="17" y="279"/>
                      <a:pt x="16" y="280"/>
                      <a:pt x="15" y="282"/>
                    </a:cubicBezTo>
                    <a:cubicBezTo>
                      <a:pt x="14" y="283"/>
                      <a:pt x="13" y="288"/>
                      <a:pt x="11" y="287"/>
                    </a:cubicBezTo>
                    <a:cubicBezTo>
                      <a:pt x="10" y="286"/>
                      <a:pt x="9" y="287"/>
                      <a:pt x="8" y="287"/>
                    </a:cubicBezTo>
                    <a:cubicBezTo>
                      <a:pt x="7" y="289"/>
                      <a:pt x="8" y="288"/>
                      <a:pt x="8" y="290"/>
                    </a:cubicBezTo>
                    <a:cubicBezTo>
                      <a:pt x="9" y="293"/>
                      <a:pt x="8" y="293"/>
                      <a:pt x="7" y="296"/>
                    </a:cubicBezTo>
                    <a:cubicBezTo>
                      <a:pt x="7" y="297"/>
                      <a:pt x="8" y="297"/>
                      <a:pt x="9" y="298"/>
                    </a:cubicBezTo>
                    <a:cubicBezTo>
                      <a:pt x="11" y="298"/>
                      <a:pt x="10" y="299"/>
                      <a:pt x="10" y="300"/>
                    </a:cubicBezTo>
                    <a:cubicBezTo>
                      <a:pt x="10" y="301"/>
                      <a:pt x="10" y="303"/>
                      <a:pt x="10" y="305"/>
                    </a:cubicBezTo>
                    <a:cubicBezTo>
                      <a:pt x="11" y="307"/>
                      <a:pt x="9" y="309"/>
                      <a:pt x="9" y="312"/>
                    </a:cubicBezTo>
                    <a:cubicBezTo>
                      <a:pt x="8" y="313"/>
                      <a:pt x="10" y="315"/>
                      <a:pt x="10" y="316"/>
                    </a:cubicBezTo>
                    <a:cubicBezTo>
                      <a:pt x="11" y="317"/>
                      <a:pt x="11" y="319"/>
                      <a:pt x="12" y="317"/>
                    </a:cubicBezTo>
                    <a:cubicBezTo>
                      <a:pt x="12" y="315"/>
                      <a:pt x="13" y="318"/>
                      <a:pt x="14" y="318"/>
                    </a:cubicBezTo>
                    <a:cubicBezTo>
                      <a:pt x="16" y="319"/>
                      <a:pt x="18" y="316"/>
                      <a:pt x="20" y="318"/>
                    </a:cubicBezTo>
                    <a:cubicBezTo>
                      <a:pt x="21" y="319"/>
                      <a:pt x="21" y="321"/>
                      <a:pt x="22" y="323"/>
                    </a:cubicBezTo>
                    <a:cubicBezTo>
                      <a:pt x="22" y="323"/>
                      <a:pt x="23" y="322"/>
                      <a:pt x="23" y="323"/>
                    </a:cubicBezTo>
                    <a:cubicBezTo>
                      <a:pt x="23" y="324"/>
                      <a:pt x="22" y="325"/>
                      <a:pt x="22" y="326"/>
                    </a:cubicBezTo>
                    <a:cubicBezTo>
                      <a:pt x="23" y="327"/>
                      <a:pt x="23" y="327"/>
                      <a:pt x="23" y="328"/>
                    </a:cubicBezTo>
                    <a:cubicBezTo>
                      <a:pt x="24" y="331"/>
                      <a:pt x="23" y="333"/>
                      <a:pt x="21" y="334"/>
                    </a:cubicBezTo>
                    <a:cubicBezTo>
                      <a:pt x="20" y="336"/>
                      <a:pt x="19" y="337"/>
                      <a:pt x="19" y="340"/>
                    </a:cubicBezTo>
                    <a:cubicBezTo>
                      <a:pt x="19" y="340"/>
                      <a:pt x="16" y="341"/>
                      <a:pt x="16" y="341"/>
                    </a:cubicBezTo>
                    <a:cubicBezTo>
                      <a:pt x="14" y="342"/>
                      <a:pt x="9" y="340"/>
                      <a:pt x="9" y="341"/>
                    </a:cubicBezTo>
                    <a:cubicBezTo>
                      <a:pt x="7" y="342"/>
                      <a:pt x="6" y="348"/>
                      <a:pt x="4" y="350"/>
                    </a:cubicBezTo>
                    <a:cubicBezTo>
                      <a:pt x="3" y="351"/>
                      <a:pt x="3" y="350"/>
                      <a:pt x="2" y="352"/>
                    </a:cubicBezTo>
                    <a:cubicBezTo>
                      <a:pt x="2" y="352"/>
                      <a:pt x="2" y="355"/>
                      <a:pt x="2" y="355"/>
                    </a:cubicBezTo>
                    <a:cubicBezTo>
                      <a:pt x="2" y="356"/>
                      <a:pt x="3" y="355"/>
                      <a:pt x="3" y="355"/>
                    </a:cubicBezTo>
                    <a:cubicBezTo>
                      <a:pt x="3" y="356"/>
                      <a:pt x="3" y="356"/>
                      <a:pt x="3" y="356"/>
                    </a:cubicBezTo>
                    <a:cubicBezTo>
                      <a:pt x="3" y="358"/>
                      <a:pt x="2" y="358"/>
                      <a:pt x="3" y="360"/>
                    </a:cubicBezTo>
                    <a:cubicBezTo>
                      <a:pt x="0" y="360"/>
                      <a:pt x="5" y="362"/>
                      <a:pt x="6" y="362"/>
                    </a:cubicBezTo>
                    <a:cubicBezTo>
                      <a:pt x="12" y="365"/>
                      <a:pt x="18" y="367"/>
                      <a:pt x="24" y="369"/>
                    </a:cubicBezTo>
                    <a:cubicBezTo>
                      <a:pt x="40" y="376"/>
                      <a:pt x="57" y="383"/>
                      <a:pt x="73" y="389"/>
                    </a:cubicBezTo>
                    <a:cubicBezTo>
                      <a:pt x="93" y="398"/>
                      <a:pt x="114" y="406"/>
                      <a:pt x="134" y="414"/>
                    </a:cubicBezTo>
                    <a:cubicBezTo>
                      <a:pt x="159" y="424"/>
                      <a:pt x="183" y="434"/>
                      <a:pt x="208" y="444"/>
                    </a:cubicBezTo>
                    <a:cubicBezTo>
                      <a:pt x="211" y="446"/>
                      <a:pt x="213" y="447"/>
                      <a:pt x="216" y="448"/>
                    </a:cubicBezTo>
                    <a:cubicBezTo>
                      <a:pt x="221" y="450"/>
                      <a:pt x="227" y="454"/>
                      <a:pt x="232" y="454"/>
                    </a:cubicBezTo>
                    <a:cubicBezTo>
                      <a:pt x="244" y="454"/>
                      <a:pt x="257" y="454"/>
                      <a:pt x="269" y="454"/>
                    </a:cubicBezTo>
                    <a:cubicBezTo>
                      <a:pt x="295" y="454"/>
                      <a:pt x="321" y="454"/>
                      <a:pt x="348" y="454"/>
                    </a:cubicBezTo>
                    <a:cubicBezTo>
                      <a:pt x="349" y="454"/>
                      <a:pt x="354" y="454"/>
                      <a:pt x="354" y="453"/>
                    </a:cubicBezTo>
                    <a:cubicBezTo>
                      <a:pt x="354" y="449"/>
                      <a:pt x="354" y="445"/>
                      <a:pt x="354" y="441"/>
                    </a:cubicBezTo>
                    <a:cubicBezTo>
                      <a:pt x="354" y="438"/>
                      <a:pt x="354" y="435"/>
                      <a:pt x="354" y="431"/>
                    </a:cubicBezTo>
                    <a:cubicBezTo>
                      <a:pt x="354" y="414"/>
                      <a:pt x="354" y="397"/>
                      <a:pt x="354" y="381"/>
                    </a:cubicBezTo>
                    <a:cubicBezTo>
                      <a:pt x="354" y="339"/>
                      <a:pt x="354" y="296"/>
                      <a:pt x="354" y="254"/>
                    </a:cubicBezTo>
                    <a:cubicBezTo>
                      <a:pt x="354" y="194"/>
                      <a:pt x="354" y="134"/>
                      <a:pt x="354" y="73"/>
                    </a:cubicBezTo>
                    <a:cubicBezTo>
                      <a:pt x="354" y="49"/>
                      <a:pt x="354" y="25"/>
                      <a:pt x="354" y="1"/>
                    </a:cubicBezTo>
                    <a:cubicBezTo>
                      <a:pt x="335" y="1"/>
                      <a:pt x="315" y="1"/>
                      <a:pt x="296" y="1"/>
                    </a:cubicBezTo>
                  </a:path>
                </a:pathLst>
              </a:custGeom>
              <a:solidFill>
                <a:schemeClr val="accent2">
                  <a:lumMod val="40000"/>
                  <a:lumOff val="60000"/>
                </a:schemeClr>
              </a:solidFill>
              <a:ln w="3175" cap="flat" cmpd="sng">
                <a:solidFill>
                  <a:schemeClr val="bg1"/>
                </a:solidFill>
                <a:prstDash val="solid"/>
                <a:round/>
                <a:headEnd type="none" w="med" len="med"/>
                <a:tailEnd type="none" w="med" len="med"/>
              </a:ln>
              <a:effectLst/>
            </p:spPr>
            <p:txBody>
              <a:bodyPr/>
              <a:lstStyle/>
              <a:p>
                <a:endParaRPr lang="en-US" dirty="0"/>
              </a:p>
            </p:txBody>
          </p:sp>
          <p:sp>
            <p:nvSpPr>
              <p:cNvPr id="2760" name="Freeform 10207">
                <a:extLst>
                  <a:ext uri="{FF2B5EF4-FFF2-40B4-BE49-F238E27FC236}">
                    <a16:creationId xmlns:a16="http://schemas.microsoft.com/office/drawing/2014/main" id="{E507702D-11C9-4908-8AB0-E165945D1413}"/>
                  </a:ext>
                </a:extLst>
              </p:cNvPr>
              <p:cNvSpPr>
                <a:spLocks/>
              </p:cNvSpPr>
              <p:nvPr/>
            </p:nvSpPr>
            <p:spPr bwMode="gray">
              <a:xfrm>
                <a:off x="1086345" y="2066526"/>
                <a:ext cx="1040473" cy="717210"/>
              </a:xfrm>
              <a:custGeom>
                <a:avLst/>
                <a:gdLst>
                  <a:gd name="T0" fmla="*/ 747 w 494"/>
                  <a:gd name="T1" fmla="*/ 57 h 341"/>
                  <a:gd name="T2" fmla="*/ 729 w 494"/>
                  <a:gd name="T3" fmla="*/ 42 h 341"/>
                  <a:gd name="T4" fmla="*/ 532 w 494"/>
                  <a:gd name="T5" fmla="*/ 31 h 341"/>
                  <a:gd name="T6" fmla="*/ 484 w 494"/>
                  <a:gd name="T7" fmla="*/ 40 h 341"/>
                  <a:gd name="T8" fmla="*/ 437 w 494"/>
                  <a:gd name="T9" fmla="*/ 51 h 341"/>
                  <a:gd name="T10" fmla="*/ 381 w 494"/>
                  <a:gd name="T11" fmla="*/ 67 h 341"/>
                  <a:gd name="T12" fmla="*/ 341 w 494"/>
                  <a:gd name="T13" fmla="*/ 73 h 341"/>
                  <a:gd name="T14" fmla="*/ 301 w 494"/>
                  <a:gd name="T15" fmla="*/ 68 h 341"/>
                  <a:gd name="T16" fmla="*/ 236 w 494"/>
                  <a:gd name="T17" fmla="*/ 81 h 341"/>
                  <a:gd name="T18" fmla="*/ 200 w 494"/>
                  <a:gd name="T19" fmla="*/ 85 h 341"/>
                  <a:gd name="T20" fmla="*/ 167 w 494"/>
                  <a:gd name="T21" fmla="*/ 81 h 341"/>
                  <a:gd name="T22" fmla="*/ 166 w 494"/>
                  <a:gd name="T23" fmla="*/ 51 h 341"/>
                  <a:gd name="T24" fmla="*/ 164 w 494"/>
                  <a:gd name="T25" fmla="*/ 50 h 341"/>
                  <a:gd name="T26" fmla="*/ 154 w 494"/>
                  <a:gd name="T27" fmla="*/ 20 h 341"/>
                  <a:gd name="T28" fmla="*/ 107 w 494"/>
                  <a:gd name="T29" fmla="*/ 9 h 341"/>
                  <a:gd name="T30" fmla="*/ 76 w 494"/>
                  <a:gd name="T31" fmla="*/ 5 h 341"/>
                  <a:gd name="T32" fmla="*/ 73 w 494"/>
                  <a:gd name="T33" fmla="*/ 14 h 341"/>
                  <a:gd name="T34" fmla="*/ 62 w 494"/>
                  <a:gd name="T35" fmla="*/ 8 h 341"/>
                  <a:gd name="T36" fmla="*/ 59 w 494"/>
                  <a:gd name="T37" fmla="*/ 8 h 341"/>
                  <a:gd name="T38" fmla="*/ 54 w 494"/>
                  <a:gd name="T39" fmla="*/ 3 h 341"/>
                  <a:gd name="T40" fmla="*/ 60 w 494"/>
                  <a:gd name="T41" fmla="*/ 31 h 341"/>
                  <a:gd name="T42" fmla="*/ 56 w 494"/>
                  <a:gd name="T43" fmla="*/ 53 h 341"/>
                  <a:gd name="T44" fmla="*/ 64 w 494"/>
                  <a:gd name="T45" fmla="*/ 68 h 341"/>
                  <a:gd name="T46" fmla="*/ 64 w 494"/>
                  <a:gd name="T47" fmla="*/ 91 h 341"/>
                  <a:gd name="T48" fmla="*/ 56 w 494"/>
                  <a:gd name="T49" fmla="*/ 99 h 341"/>
                  <a:gd name="T50" fmla="*/ 53 w 494"/>
                  <a:gd name="T51" fmla="*/ 113 h 341"/>
                  <a:gd name="T52" fmla="*/ 57 w 494"/>
                  <a:gd name="T53" fmla="*/ 122 h 341"/>
                  <a:gd name="T54" fmla="*/ 59 w 494"/>
                  <a:gd name="T55" fmla="*/ 135 h 341"/>
                  <a:gd name="T56" fmla="*/ 51 w 494"/>
                  <a:gd name="T57" fmla="*/ 149 h 341"/>
                  <a:gd name="T58" fmla="*/ 47 w 494"/>
                  <a:gd name="T59" fmla="*/ 181 h 341"/>
                  <a:gd name="T60" fmla="*/ 50 w 494"/>
                  <a:gd name="T61" fmla="*/ 201 h 341"/>
                  <a:gd name="T62" fmla="*/ 50 w 494"/>
                  <a:gd name="T63" fmla="*/ 204 h 341"/>
                  <a:gd name="T64" fmla="*/ 50 w 494"/>
                  <a:gd name="T65" fmla="*/ 226 h 341"/>
                  <a:gd name="T66" fmla="*/ 47 w 494"/>
                  <a:gd name="T67" fmla="*/ 225 h 341"/>
                  <a:gd name="T68" fmla="*/ 47 w 494"/>
                  <a:gd name="T69" fmla="*/ 279 h 341"/>
                  <a:gd name="T70" fmla="*/ 47 w 494"/>
                  <a:gd name="T71" fmla="*/ 283 h 341"/>
                  <a:gd name="T72" fmla="*/ 34 w 494"/>
                  <a:gd name="T73" fmla="*/ 319 h 341"/>
                  <a:gd name="T74" fmla="*/ 60 w 494"/>
                  <a:gd name="T75" fmla="*/ 321 h 341"/>
                  <a:gd name="T76" fmla="*/ 34 w 494"/>
                  <a:gd name="T77" fmla="*/ 319 h 341"/>
                  <a:gd name="T78" fmla="*/ 34 w 494"/>
                  <a:gd name="T79" fmla="*/ 344 h 341"/>
                  <a:gd name="T80" fmla="*/ 23 w 494"/>
                  <a:gd name="T81" fmla="*/ 361 h 341"/>
                  <a:gd name="T82" fmla="*/ 23 w 494"/>
                  <a:gd name="T83" fmla="*/ 367 h 341"/>
                  <a:gd name="T84" fmla="*/ 22 w 494"/>
                  <a:gd name="T85" fmla="*/ 362 h 341"/>
                  <a:gd name="T86" fmla="*/ 11 w 494"/>
                  <a:gd name="T87" fmla="*/ 398 h 341"/>
                  <a:gd name="T88" fmla="*/ 14 w 494"/>
                  <a:gd name="T89" fmla="*/ 444 h 341"/>
                  <a:gd name="T90" fmla="*/ 14 w 494"/>
                  <a:gd name="T91" fmla="*/ 474 h 341"/>
                  <a:gd name="T92" fmla="*/ 17 w 494"/>
                  <a:gd name="T93" fmla="*/ 500 h 341"/>
                  <a:gd name="T94" fmla="*/ 127 w 494"/>
                  <a:gd name="T95" fmla="*/ 525 h 341"/>
                  <a:gd name="T96" fmla="*/ 713 w 494"/>
                  <a:gd name="T97" fmla="*/ 526 h 341"/>
                  <a:gd name="T98" fmla="*/ 713 w 494"/>
                  <a:gd name="T99" fmla="*/ 299 h 341"/>
                  <a:gd name="T100" fmla="*/ 718 w 494"/>
                  <a:gd name="T101" fmla="*/ 271 h 341"/>
                  <a:gd name="T102" fmla="*/ 713 w 494"/>
                  <a:gd name="T103" fmla="*/ 248 h 341"/>
                  <a:gd name="T104" fmla="*/ 695 w 494"/>
                  <a:gd name="T105" fmla="*/ 226 h 341"/>
                  <a:gd name="T106" fmla="*/ 710 w 494"/>
                  <a:gd name="T107" fmla="*/ 189 h 341"/>
                  <a:gd name="T108" fmla="*/ 732 w 494"/>
                  <a:gd name="T109" fmla="*/ 156 h 341"/>
                  <a:gd name="T110" fmla="*/ 737 w 494"/>
                  <a:gd name="T111" fmla="*/ 142 h 341"/>
                  <a:gd name="T112" fmla="*/ 754 w 494"/>
                  <a:gd name="T113" fmla="*/ 104 h 3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94"/>
                  <a:gd name="T172" fmla="*/ 0 h 341"/>
                  <a:gd name="T173" fmla="*/ 494 w 494"/>
                  <a:gd name="T174" fmla="*/ 341 h 3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94" h="341">
                    <a:moveTo>
                      <a:pt x="494" y="51"/>
                    </a:moveTo>
                    <a:cubicBezTo>
                      <a:pt x="493" y="48"/>
                      <a:pt x="491" y="47"/>
                      <a:pt x="490" y="45"/>
                    </a:cubicBezTo>
                    <a:cubicBezTo>
                      <a:pt x="489" y="43"/>
                      <a:pt x="490" y="41"/>
                      <a:pt x="489" y="40"/>
                    </a:cubicBezTo>
                    <a:cubicBezTo>
                      <a:pt x="488" y="38"/>
                      <a:pt x="486" y="38"/>
                      <a:pt x="484" y="37"/>
                    </a:cubicBezTo>
                    <a:cubicBezTo>
                      <a:pt x="484" y="37"/>
                      <a:pt x="483" y="37"/>
                      <a:pt x="482" y="37"/>
                    </a:cubicBezTo>
                    <a:cubicBezTo>
                      <a:pt x="481" y="37"/>
                      <a:pt x="481" y="36"/>
                      <a:pt x="480" y="35"/>
                    </a:cubicBezTo>
                    <a:cubicBezTo>
                      <a:pt x="479" y="34"/>
                      <a:pt x="479" y="34"/>
                      <a:pt x="477" y="34"/>
                    </a:cubicBezTo>
                    <a:cubicBezTo>
                      <a:pt x="476" y="34"/>
                      <a:pt x="475" y="35"/>
                      <a:pt x="475" y="33"/>
                    </a:cubicBezTo>
                    <a:cubicBezTo>
                      <a:pt x="474" y="32"/>
                      <a:pt x="474" y="32"/>
                      <a:pt x="473" y="31"/>
                    </a:cubicBezTo>
                    <a:cubicBezTo>
                      <a:pt x="472" y="29"/>
                      <a:pt x="470" y="28"/>
                      <a:pt x="470" y="27"/>
                    </a:cubicBezTo>
                    <a:cubicBezTo>
                      <a:pt x="469" y="25"/>
                      <a:pt x="469" y="24"/>
                      <a:pt x="468" y="23"/>
                    </a:cubicBezTo>
                    <a:cubicBezTo>
                      <a:pt x="467" y="21"/>
                      <a:pt x="468" y="20"/>
                      <a:pt x="466" y="20"/>
                    </a:cubicBezTo>
                    <a:cubicBezTo>
                      <a:pt x="462" y="20"/>
                      <a:pt x="459" y="20"/>
                      <a:pt x="455" y="20"/>
                    </a:cubicBezTo>
                    <a:cubicBezTo>
                      <a:pt x="444" y="20"/>
                      <a:pt x="433" y="20"/>
                      <a:pt x="422" y="20"/>
                    </a:cubicBezTo>
                    <a:cubicBezTo>
                      <a:pt x="396" y="20"/>
                      <a:pt x="369" y="20"/>
                      <a:pt x="343" y="20"/>
                    </a:cubicBezTo>
                    <a:cubicBezTo>
                      <a:pt x="341" y="20"/>
                      <a:pt x="341" y="20"/>
                      <a:pt x="340" y="20"/>
                    </a:cubicBezTo>
                    <a:cubicBezTo>
                      <a:pt x="339" y="21"/>
                      <a:pt x="338" y="22"/>
                      <a:pt x="337" y="23"/>
                    </a:cubicBezTo>
                    <a:cubicBezTo>
                      <a:pt x="334" y="24"/>
                      <a:pt x="332" y="25"/>
                      <a:pt x="328" y="26"/>
                    </a:cubicBezTo>
                    <a:cubicBezTo>
                      <a:pt x="326" y="26"/>
                      <a:pt x="323" y="24"/>
                      <a:pt x="320" y="25"/>
                    </a:cubicBezTo>
                    <a:cubicBezTo>
                      <a:pt x="317" y="26"/>
                      <a:pt x="315" y="26"/>
                      <a:pt x="312" y="26"/>
                    </a:cubicBezTo>
                    <a:cubicBezTo>
                      <a:pt x="311" y="27"/>
                      <a:pt x="310" y="27"/>
                      <a:pt x="308" y="27"/>
                    </a:cubicBezTo>
                    <a:cubicBezTo>
                      <a:pt x="307" y="27"/>
                      <a:pt x="305" y="25"/>
                      <a:pt x="304" y="26"/>
                    </a:cubicBezTo>
                    <a:cubicBezTo>
                      <a:pt x="301" y="27"/>
                      <a:pt x="301" y="29"/>
                      <a:pt x="299" y="31"/>
                    </a:cubicBezTo>
                    <a:cubicBezTo>
                      <a:pt x="298" y="32"/>
                      <a:pt x="293" y="32"/>
                      <a:pt x="292" y="32"/>
                    </a:cubicBezTo>
                    <a:cubicBezTo>
                      <a:pt x="289" y="31"/>
                      <a:pt x="285" y="33"/>
                      <a:pt x="282" y="33"/>
                    </a:cubicBezTo>
                    <a:cubicBezTo>
                      <a:pt x="279" y="34"/>
                      <a:pt x="278" y="35"/>
                      <a:pt x="276" y="36"/>
                    </a:cubicBezTo>
                    <a:cubicBezTo>
                      <a:pt x="274" y="37"/>
                      <a:pt x="268" y="37"/>
                      <a:pt x="267" y="40"/>
                    </a:cubicBezTo>
                    <a:cubicBezTo>
                      <a:pt x="266" y="43"/>
                      <a:pt x="263" y="42"/>
                      <a:pt x="260" y="42"/>
                    </a:cubicBezTo>
                    <a:cubicBezTo>
                      <a:pt x="258" y="43"/>
                      <a:pt x="255" y="43"/>
                      <a:pt x="253" y="44"/>
                    </a:cubicBezTo>
                    <a:cubicBezTo>
                      <a:pt x="250" y="44"/>
                      <a:pt x="248" y="44"/>
                      <a:pt x="246" y="43"/>
                    </a:cubicBezTo>
                    <a:cubicBezTo>
                      <a:pt x="244" y="41"/>
                      <a:pt x="242" y="39"/>
                      <a:pt x="239" y="40"/>
                    </a:cubicBezTo>
                    <a:cubicBezTo>
                      <a:pt x="237" y="41"/>
                      <a:pt x="236" y="43"/>
                      <a:pt x="233" y="43"/>
                    </a:cubicBezTo>
                    <a:cubicBezTo>
                      <a:pt x="230" y="45"/>
                      <a:pt x="227" y="46"/>
                      <a:pt x="224" y="47"/>
                    </a:cubicBezTo>
                    <a:cubicBezTo>
                      <a:pt x="223" y="48"/>
                      <a:pt x="223" y="48"/>
                      <a:pt x="222" y="48"/>
                    </a:cubicBezTo>
                    <a:cubicBezTo>
                      <a:pt x="221" y="48"/>
                      <a:pt x="221" y="47"/>
                      <a:pt x="220" y="47"/>
                    </a:cubicBezTo>
                    <a:cubicBezTo>
                      <a:pt x="220" y="47"/>
                      <a:pt x="219" y="48"/>
                      <a:pt x="218" y="48"/>
                    </a:cubicBezTo>
                    <a:cubicBezTo>
                      <a:pt x="217" y="48"/>
                      <a:pt x="213" y="46"/>
                      <a:pt x="211" y="49"/>
                    </a:cubicBezTo>
                    <a:cubicBezTo>
                      <a:pt x="211" y="50"/>
                      <a:pt x="205" y="53"/>
                      <a:pt x="205" y="50"/>
                    </a:cubicBezTo>
                    <a:cubicBezTo>
                      <a:pt x="205" y="45"/>
                      <a:pt x="202" y="47"/>
                      <a:pt x="200" y="45"/>
                    </a:cubicBezTo>
                    <a:cubicBezTo>
                      <a:pt x="198" y="43"/>
                      <a:pt x="196" y="43"/>
                      <a:pt x="194" y="44"/>
                    </a:cubicBezTo>
                    <a:cubicBezTo>
                      <a:pt x="191" y="45"/>
                      <a:pt x="189" y="43"/>
                      <a:pt x="187" y="42"/>
                    </a:cubicBezTo>
                    <a:cubicBezTo>
                      <a:pt x="182" y="41"/>
                      <a:pt x="176" y="44"/>
                      <a:pt x="171" y="44"/>
                    </a:cubicBezTo>
                    <a:cubicBezTo>
                      <a:pt x="168" y="44"/>
                      <a:pt x="167" y="42"/>
                      <a:pt x="164" y="44"/>
                    </a:cubicBezTo>
                    <a:cubicBezTo>
                      <a:pt x="162" y="46"/>
                      <a:pt x="161" y="49"/>
                      <a:pt x="159" y="49"/>
                    </a:cubicBezTo>
                    <a:cubicBezTo>
                      <a:pt x="157" y="49"/>
                      <a:pt x="154" y="52"/>
                      <a:pt x="152" y="52"/>
                    </a:cubicBezTo>
                    <a:cubicBezTo>
                      <a:pt x="149" y="54"/>
                      <a:pt x="147" y="54"/>
                      <a:pt x="144" y="56"/>
                    </a:cubicBezTo>
                    <a:cubicBezTo>
                      <a:pt x="144" y="56"/>
                      <a:pt x="144" y="56"/>
                      <a:pt x="143" y="56"/>
                    </a:cubicBezTo>
                    <a:cubicBezTo>
                      <a:pt x="144" y="55"/>
                      <a:pt x="145" y="55"/>
                      <a:pt x="145" y="54"/>
                    </a:cubicBezTo>
                    <a:cubicBezTo>
                      <a:pt x="143" y="55"/>
                      <a:pt x="138" y="58"/>
                      <a:pt x="135" y="56"/>
                    </a:cubicBezTo>
                    <a:cubicBezTo>
                      <a:pt x="133" y="54"/>
                      <a:pt x="132" y="55"/>
                      <a:pt x="129" y="55"/>
                    </a:cubicBezTo>
                    <a:cubicBezTo>
                      <a:pt x="124" y="55"/>
                      <a:pt x="122" y="52"/>
                      <a:pt x="118" y="52"/>
                    </a:cubicBezTo>
                    <a:cubicBezTo>
                      <a:pt x="115" y="52"/>
                      <a:pt x="111" y="50"/>
                      <a:pt x="109" y="48"/>
                    </a:cubicBezTo>
                    <a:cubicBezTo>
                      <a:pt x="109" y="48"/>
                      <a:pt x="109" y="49"/>
                      <a:pt x="108" y="49"/>
                    </a:cubicBezTo>
                    <a:cubicBezTo>
                      <a:pt x="108" y="49"/>
                      <a:pt x="108" y="49"/>
                      <a:pt x="108" y="49"/>
                    </a:cubicBezTo>
                    <a:cubicBezTo>
                      <a:pt x="108" y="50"/>
                      <a:pt x="108" y="51"/>
                      <a:pt x="108" y="52"/>
                    </a:cubicBezTo>
                    <a:cubicBezTo>
                      <a:pt x="106" y="50"/>
                      <a:pt x="109" y="49"/>
                      <a:pt x="109" y="48"/>
                    </a:cubicBezTo>
                    <a:cubicBezTo>
                      <a:pt x="109" y="47"/>
                      <a:pt x="109" y="43"/>
                      <a:pt x="109" y="41"/>
                    </a:cubicBezTo>
                    <a:cubicBezTo>
                      <a:pt x="109" y="40"/>
                      <a:pt x="109" y="39"/>
                      <a:pt x="108" y="37"/>
                    </a:cubicBezTo>
                    <a:cubicBezTo>
                      <a:pt x="107" y="35"/>
                      <a:pt x="107" y="34"/>
                      <a:pt x="108" y="31"/>
                    </a:cubicBezTo>
                    <a:cubicBezTo>
                      <a:pt x="108" y="32"/>
                      <a:pt x="107" y="33"/>
                      <a:pt x="107" y="33"/>
                    </a:cubicBezTo>
                    <a:cubicBezTo>
                      <a:pt x="107" y="33"/>
                      <a:pt x="107" y="33"/>
                      <a:pt x="107" y="33"/>
                    </a:cubicBezTo>
                    <a:cubicBezTo>
                      <a:pt x="105" y="34"/>
                      <a:pt x="105" y="36"/>
                      <a:pt x="103" y="36"/>
                    </a:cubicBezTo>
                    <a:cubicBezTo>
                      <a:pt x="104" y="35"/>
                      <a:pt x="105" y="34"/>
                      <a:pt x="106" y="33"/>
                    </a:cubicBezTo>
                    <a:cubicBezTo>
                      <a:pt x="106" y="33"/>
                      <a:pt x="106" y="33"/>
                      <a:pt x="105" y="33"/>
                    </a:cubicBezTo>
                    <a:cubicBezTo>
                      <a:pt x="106" y="33"/>
                      <a:pt x="106" y="33"/>
                      <a:pt x="106" y="32"/>
                    </a:cubicBezTo>
                    <a:cubicBezTo>
                      <a:pt x="107" y="33"/>
                      <a:pt x="107" y="32"/>
                      <a:pt x="107" y="31"/>
                    </a:cubicBezTo>
                    <a:cubicBezTo>
                      <a:pt x="108" y="30"/>
                      <a:pt x="106" y="27"/>
                      <a:pt x="106" y="26"/>
                    </a:cubicBezTo>
                    <a:cubicBezTo>
                      <a:pt x="106" y="26"/>
                      <a:pt x="106" y="26"/>
                      <a:pt x="106" y="26"/>
                    </a:cubicBezTo>
                    <a:cubicBezTo>
                      <a:pt x="107" y="23"/>
                      <a:pt x="105" y="22"/>
                      <a:pt x="103" y="20"/>
                    </a:cubicBezTo>
                    <a:cubicBezTo>
                      <a:pt x="102" y="18"/>
                      <a:pt x="103" y="14"/>
                      <a:pt x="99" y="13"/>
                    </a:cubicBezTo>
                    <a:cubicBezTo>
                      <a:pt x="94" y="10"/>
                      <a:pt x="91" y="6"/>
                      <a:pt x="85" y="6"/>
                    </a:cubicBezTo>
                    <a:cubicBezTo>
                      <a:pt x="84" y="6"/>
                      <a:pt x="84" y="5"/>
                      <a:pt x="83" y="6"/>
                    </a:cubicBezTo>
                    <a:cubicBezTo>
                      <a:pt x="82" y="7"/>
                      <a:pt x="82" y="9"/>
                      <a:pt x="81" y="9"/>
                    </a:cubicBezTo>
                    <a:cubicBezTo>
                      <a:pt x="78" y="9"/>
                      <a:pt x="75" y="9"/>
                      <a:pt x="73" y="8"/>
                    </a:cubicBezTo>
                    <a:cubicBezTo>
                      <a:pt x="71" y="8"/>
                      <a:pt x="70" y="7"/>
                      <a:pt x="69" y="6"/>
                    </a:cubicBezTo>
                    <a:cubicBezTo>
                      <a:pt x="68" y="5"/>
                      <a:pt x="69" y="4"/>
                      <a:pt x="67" y="3"/>
                    </a:cubicBezTo>
                    <a:cubicBezTo>
                      <a:pt x="65" y="2"/>
                      <a:pt x="64" y="0"/>
                      <a:pt x="62" y="1"/>
                    </a:cubicBezTo>
                    <a:cubicBezTo>
                      <a:pt x="62" y="1"/>
                      <a:pt x="62" y="1"/>
                      <a:pt x="62" y="1"/>
                    </a:cubicBezTo>
                    <a:cubicBezTo>
                      <a:pt x="60" y="4"/>
                      <a:pt x="59" y="5"/>
                      <a:pt x="56" y="6"/>
                    </a:cubicBezTo>
                    <a:cubicBezTo>
                      <a:pt x="54" y="6"/>
                      <a:pt x="47" y="6"/>
                      <a:pt x="49" y="3"/>
                    </a:cubicBezTo>
                    <a:cubicBezTo>
                      <a:pt x="48" y="4"/>
                      <a:pt x="42" y="4"/>
                      <a:pt x="43" y="5"/>
                    </a:cubicBezTo>
                    <a:cubicBezTo>
                      <a:pt x="43" y="6"/>
                      <a:pt x="44" y="6"/>
                      <a:pt x="44" y="6"/>
                    </a:cubicBezTo>
                    <a:cubicBezTo>
                      <a:pt x="44" y="6"/>
                      <a:pt x="45" y="6"/>
                      <a:pt x="45" y="6"/>
                    </a:cubicBezTo>
                    <a:cubicBezTo>
                      <a:pt x="46" y="6"/>
                      <a:pt x="46" y="8"/>
                      <a:pt x="45" y="7"/>
                    </a:cubicBezTo>
                    <a:cubicBezTo>
                      <a:pt x="46" y="8"/>
                      <a:pt x="47" y="8"/>
                      <a:pt x="47" y="9"/>
                    </a:cubicBezTo>
                    <a:cubicBezTo>
                      <a:pt x="45" y="6"/>
                      <a:pt x="47" y="11"/>
                      <a:pt x="48" y="12"/>
                    </a:cubicBezTo>
                    <a:cubicBezTo>
                      <a:pt x="47" y="12"/>
                      <a:pt x="46" y="11"/>
                      <a:pt x="46" y="10"/>
                    </a:cubicBezTo>
                    <a:cubicBezTo>
                      <a:pt x="45" y="9"/>
                      <a:pt x="45" y="7"/>
                      <a:pt x="45" y="6"/>
                    </a:cubicBezTo>
                    <a:cubicBezTo>
                      <a:pt x="44" y="7"/>
                      <a:pt x="43" y="7"/>
                      <a:pt x="42" y="9"/>
                    </a:cubicBezTo>
                    <a:cubicBezTo>
                      <a:pt x="44" y="6"/>
                      <a:pt x="39" y="8"/>
                      <a:pt x="40" y="5"/>
                    </a:cubicBezTo>
                    <a:cubicBezTo>
                      <a:pt x="40" y="6"/>
                      <a:pt x="39" y="6"/>
                      <a:pt x="39" y="6"/>
                    </a:cubicBezTo>
                    <a:cubicBezTo>
                      <a:pt x="39" y="6"/>
                      <a:pt x="39" y="5"/>
                      <a:pt x="39" y="5"/>
                    </a:cubicBezTo>
                    <a:cubicBezTo>
                      <a:pt x="39" y="5"/>
                      <a:pt x="39" y="5"/>
                      <a:pt x="39" y="6"/>
                    </a:cubicBezTo>
                    <a:cubicBezTo>
                      <a:pt x="39" y="5"/>
                      <a:pt x="39" y="5"/>
                      <a:pt x="39" y="5"/>
                    </a:cubicBezTo>
                    <a:cubicBezTo>
                      <a:pt x="39" y="5"/>
                      <a:pt x="39" y="5"/>
                      <a:pt x="38" y="5"/>
                    </a:cubicBezTo>
                    <a:cubicBezTo>
                      <a:pt x="39" y="4"/>
                      <a:pt x="36" y="3"/>
                      <a:pt x="36" y="4"/>
                    </a:cubicBezTo>
                    <a:cubicBezTo>
                      <a:pt x="36" y="4"/>
                      <a:pt x="36" y="3"/>
                      <a:pt x="36" y="3"/>
                    </a:cubicBezTo>
                    <a:cubicBezTo>
                      <a:pt x="36" y="3"/>
                      <a:pt x="35" y="3"/>
                      <a:pt x="35" y="4"/>
                    </a:cubicBezTo>
                    <a:cubicBezTo>
                      <a:pt x="34" y="3"/>
                      <a:pt x="34" y="2"/>
                      <a:pt x="34" y="2"/>
                    </a:cubicBezTo>
                    <a:cubicBezTo>
                      <a:pt x="34" y="2"/>
                      <a:pt x="35" y="2"/>
                      <a:pt x="35" y="2"/>
                    </a:cubicBezTo>
                    <a:cubicBezTo>
                      <a:pt x="33" y="0"/>
                      <a:pt x="34" y="2"/>
                      <a:pt x="34" y="3"/>
                    </a:cubicBezTo>
                    <a:cubicBezTo>
                      <a:pt x="35" y="5"/>
                      <a:pt x="36" y="6"/>
                      <a:pt x="36" y="8"/>
                    </a:cubicBezTo>
                    <a:cubicBezTo>
                      <a:pt x="38" y="11"/>
                      <a:pt x="38" y="15"/>
                      <a:pt x="39" y="18"/>
                    </a:cubicBezTo>
                    <a:cubicBezTo>
                      <a:pt x="39" y="19"/>
                      <a:pt x="39" y="19"/>
                      <a:pt x="40" y="19"/>
                    </a:cubicBezTo>
                    <a:cubicBezTo>
                      <a:pt x="39" y="19"/>
                      <a:pt x="39" y="20"/>
                      <a:pt x="39" y="20"/>
                    </a:cubicBezTo>
                    <a:cubicBezTo>
                      <a:pt x="39" y="20"/>
                      <a:pt x="39" y="19"/>
                      <a:pt x="39" y="19"/>
                    </a:cubicBezTo>
                    <a:cubicBezTo>
                      <a:pt x="38" y="20"/>
                      <a:pt x="38" y="21"/>
                      <a:pt x="38" y="22"/>
                    </a:cubicBezTo>
                    <a:cubicBezTo>
                      <a:pt x="37" y="23"/>
                      <a:pt x="36" y="23"/>
                      <a:pt x="35" y="24"/>
                    </a:cubicBezTo>
                    <a:cubicBezTo>
                      <a:pt x="35" y="25"/>
                      <a:pt x="36" y="27"/>
                      <a:pt x="37" y="28"/>
                    </a:cubicBezTo>
                    <a:cubicBezTo>
                      <a:pt x="36" y="29"/>
                      <a:pt x="36" y="32"/>
                      <a:pt x="36" y="34"/>
                    </a:cubicBezTo>
                    <a:cubicBezTo>
                      <a:pt x="36" y="36"/>
                      <a:pt x="36" y="38"/>
                      <a:pt x="35" y="39"/>
                    </a:cubicBezTo>
                    <a:cubicBezTo>
                      <a:pt x="38" y="39"/>
                      <a:pt x="38" y="45"/>
                      <a:pt x="38" y="47"/>
                    </a:cubicBezTo>
                    <a:cubicBezTo>
                      <a:pt x="38" y="46"/>
                      <a:pt x="39" y="41"/>
                      <a:pt x="41" y="44"/>
                    </a:cubicBezTo>
                    <a:cubicBezTo>
                      <a:pt x="41" y="43"/>
                      <a:pt x="41" y="43"/>
                      <a:pt x="41" y="42"/>
                    </a:cubicBezTo>
                    <a:cubicBezTo>
                      <a:pt x="41" y="42"/>
                      <a:pt x="41" y="44"/>
                      <a:pt x="41" y="44"/>
                    </a:cubicBezTo>
                    <a:cubicBezTo>
                      <a:pt x="40" y="45"/>
                      <a:pt x="40" y="44"/>
                      <a:pt x="39" y="45"/>
                    </a:cubicBezTo>
                    <a:cubicBezTo>
                      <a:pt x="38" y="45"/>
                      <a:pt x="38" y="48"/>
                      <a:pt x="37" y="49"/>
                    </a:cubicBezTo>
                    <a:cubicBezTo>
                      <a:pt x="37" y="51"/>
                      <a:pt x="37" y="53"/>
                      <a:pt x="37" y="54"/>
                    </a:cubicBezTo>
                    <a:cubicBezTo>
                      <a:pt x="36" y="54"/>
                      <a:pt x="40" y="55"/>
                      <a:pt x="41" y="55"/>
                    </a:cubicBezTo>
                    <a:cubicBezTo>
                      <a:pt x="39" y="56"/>
                      <a:pt x="40" y="58"/>
                      <a:pt x="41" y="59"/>
                    </a:cubicBezTo>
                    <a:cubicBezTo>
                      <a:pt x="41" y="60"/>
                      <a:pt x="42" y="60"/>
                      <a:pt x="43" y="60"/>
                    </a:cubicBezTo>
                    <a:cubicBezTo>
                      <a:pt x="42" y="60"/>
                      <a:pt x="41" y="61"/>
                      <a:pt x="41" y="62"/>
                    </a:cubicBezTo>
                    <a:cubicBezTo>
                      <a:pt x="41" y="62"/>
                      <a:pt x="41" y="62"/>
                      <a:pt x="41" y="62"/>
                    </a:cubicBezTo>
                    <a:cubicBezTo>
                      <a:pt x="39" y="61"/>
                      <a:pt x="36" y="59"/>
                      <a:pt x="36" y="58"/>
                    </a:cubicBezTo>
                    <a:cubicBezTo>
                      <a:pt x="37" y="61"/>
                      <a:pt x="35" y="61"/>
                      <a:pt x="36" y="64"/>
                    </a:cubicBezTo>
                    <a:cubicBezTo>
                      <a:pt x="37" y="66"/>
                      <a:pt x="40" y="68"/>
                      <a:pt x="36" y="70"/>
                    </a:cubicBezTo>
                    <a:cubicBezTo>
                      <a:pt x="37" y="69"/>
                      <a:pt x="36" y="67"/>
                      <a:pt x="37" y="66"/>
                    </a:cubicBezTo>
                    <a:cubicBezTo>
                      <a:pt x="37" y="66"/>
                      <a:pt x="37" y="66"/>
                      <a:pt x="37" y="65"/>
                    </a:cubicBezTo>
                    <a:cubicBezTo>
                      <a:pt x="36" y="67"/>
                      <a:pt x="36" y="68"/>
                      <a:pt x="36" y="70"/>
                    </a:cubicBezTo>
                    <a:cubicBezTo>
                      <a:pt x="36" y="71"/>
                      <a:pt x="35" y="72"/>
                      <a:pt x="34" y="73"/>
                    </a:cubicBezTo>
                    <a:cubicBezTo>
                      <a:pt x="34" y="73"/>
                      <a:pt x="34" y="72"/>
                      <a:pt x="34" y="73"/>
                    </a:cubicBezTo>
                    <a:cubicBezTo>
                      <a:pt x="34" y="73"/>
                      <a:pt x="36" y="72"/>
                      <a:pt x="36" y="74"/>
                    </a:cubicBezTo>
                    <a:cubicBezTo>
                      <a:pt x="36" y="75"/>
                      <a:pt x="36" y="76"/>
                      <a:pt x="36" y="78"/>
                    </a:cubicBezTo>
                    <a:cubicBezTo>
                      <a:pt x="37" y="77"/>
                      <a:pt x="37" y="77"/>
                      <a:pt x="38" y="76"/>
                    </a:cubicBezTo>
                    <a:cubicBezTo>
                      <a:pt x="38" y="77"/>
                      <a:pt x="37" y="78"/>
                      <a:pt x="37" y="79"/>
                    </a:cubicBezTo>
                    <a:cubicBezTo>
                      <a:pt x="36" y="79"/>
                      <a:pt x="37" y="78"/>
                      <a:pt x="36" y="78"/>
                    </a:cubicBezTo>
                    <a:cubicBezTo>
                      <a:pt x="36" y="80"/>
                      <a:pt x="36" y="81"/>
                      <a:pt x="35" y="82"/>
                    </a:cubicBezTo>
                    <a:cubicBezTo>
                      <a:pt x="36" y="83"/>
                      <a:pt x="36" y="86"/>
                      <a:pt x="36" y="87"/>
                    </a:cubicBezTo>
                    <a:cubicBezTo>
                      <a:pt x="37" y="85"/>
                      <a:pt x="36" y="84"/>
                      <a:pt x="37" y="83"/>
                    </a:cubicBezTo>
                    <a:cubicBezTo>
                      <a:pt x="36" y="85"/>
                      <a:pt x="38" y="85"/>
                      <a:pt x="38" y="87"/>
                    </a:cubicBezTo>
                    <a:cubicBezTo>
                      <a:pt x="38" y="86"/>
                      <a:pt x="37" y="86"/>
                      <a:pt x="37" y="85"/>
                    </a:cubicBezTo>
                    <a:cubicBezTo>
                      <a:pt x="36" y="88"/>
                      <a:pt x="35" y="91"/>
                      <a:pt x="34" y="93"/>
                    </a:cubicBezTo>
                    <a:cubicBezTo>
                      <a:pt x="34" y="93"/>
                      <a:pt x="33" y="94"/>
                      <a:pt x="33" y="95"/>
                    </a:cubicBezTo>
                    <a:cubicBezTo>
                      <a:pt x="33" y="96"/>
                      <a:pt x="35" y="97"/>
                      <a:pt x="36" y="97"/>
                    </a:cubicBezTo>
                    <a:cubicBezTo>
                      <a:pt x="35" y="97"/>
                      <a:pt x="34" y="97"/>
                      <a:pt x="33" y="96"/>
                    </a:cubicBezTo>
                    <a:cubicBezTo>
                      <a:pt x="33" y="97"/>
                      <a:pt x="32" y="105"/>
                      <a:pt x="33" y="106"/>
                    </a:cubicBezTo>
                    <a:cubicBezTo>
                      <a:pt x="33" y="107"/>
                      <a:pt x="33" y="106"/>
                      <a:pt x="34" y="107"/>
                    </a:cubicBezTo>
                    <a:cubicBezTo>
                      <a:pt x="34" y="108"/>
                      <a:pt x="33" y="108"/>
                      <a:pt x="32" y="108"/>
                    </a:cubicBezTo>
                    <a:cubicBezTo>
                      <a:pt x="32" y="108"/>
                      <a:pt x="33" y="106"/>
                      <a:pt x="33" y="106"/>
                    </a:cubicBezTo>
                    <a:cubicBezTo>
                      <a:pt x="31" y="109"/>
                      <a:pt x="29" y="114"/>
                      <a:pt x="30" y="117"/>
                    </a:cubicBezTo>
                    <a:cubicBezTo>
                      <a:pt x="29" y="118"/>
                      <a:pt x="30" y="122"/>
                      <a:pt x="30" y="124"/>
                    </a:cubicBezTo>
                    <a:cubicBezTo>
                      <a:pt x="30" y="124"/>
                      <a:pt x="29" y="125"/>
                      <a:pt x="29" y="126"/>
                    </a:cubicBezTo>
                    <a:cubicBezTo>
                      <a:pt x="29" y="126"/>
                      <a:pt x="30" y="126"/>
                      <a:pt x="30" y="126"/>
                    </a:cubicBezTo>
                    <a:cubicBezTo>
                      <a:pt x="30" y="127"/>
                      <a:pt x="30" y="129"/>
                      <a:pt x="30" y="130"/>
                    </a:cubicBezTo>
                    <a:cubicBezTo>
                      <a:pt x="31" y="129"/>
                      <a:pt x="31" y="129"/>
                      <a:pt x="32" y="130"/>
                    </a:cubicBezTo>
                    <a:cubicBezTo>
                      <a:pt x="34" y="130"/>
                      <a:pt x="33" y="130"/>
                      <a:pt x="34" y="131"/>
                    </a:cubicBezTo>
                    <a:cubicBezTo>
                      <a:pt x="34" y="133"/>
                      <a:pt x="32" y="132"/>
                      <a:pt x="34" y="133"/>
                    </a:cubicBezTo>
                    <a:cubicBezTo>
                      <a:pt x="36" y="134"/>
                      <a:pt x="36" y="134"/>
                      <a:pt x="37" y="133"/>
                    </a:cubicBezTo>
                    <a:cubicBezTo>
                      <a:pt x="36" y="135"/>
                      <a:pt x="34" y="134"/>
                      <a:pt x="33" y="133"/>
                    </a:cubicBezTo>
                    <a:cubicBezTo>
                      <a:pt x="33" y="133"/>
                      <a:pt x="33" y="129"/>
                      <a:pt x="32" y="132"/>
                    </a:cubicBezTo>
                    <a:cubicBezTo>
                      <a:pt x="32" y="132"/>
                      <a:pt x="32" y="132"/>
                      <a:pt x="32" y="132"/>
                    </a:cubicBezTo>
                    <a:cubicBezTo>
                      <a:pt x="32" y="132"/>
                      <a:pt x="32" y="131"/>
                      <a:pt x="32" y="131"/>
                    </a:cubicBezTo>
                    <a:cubicBezTo>
                      <a:pt x="32" y="130"/>
                      <a:pt x="32" y="130"/>
                      <a:pt x="31" y="130"/>
                    </a:cubicBezTo>
                    <a:cubicBezTo>
                      <a:pt x="29" y="131"/>
                      <a:pt x="28" y="144"/>
                      <a:pt x="29" y="146"/>
                    </a:cubicBezTo>
                    <a:cubicBezTo>
                      <a:pt x="30" y="144"/>
                      <a:pt x="33" y="143"/>
                      <a:pt x="32" y="146"/>
                    </a:cubicBezTo>
                    <a:cubicBezTo>
                      <a:pt x="33" y="146"/>
                      <a:pt x="33" y="146"/>
                      <a:pt x="34" y="147"/>
                    </a:cubicBezTo>
                    <a:cubicBezTo>
                      <a:pt x="33" y="147"/>
                      <a:pt x="33" y="147"/>
                      <a:pt x="32" y="147"/>
                    </a:cubicBezTo>
                    <a:cubicBezTo>
                      <a:pt x="32" y="146"/>
                      <a:pt x="31" y="146"/>
                      <a:pt x="31" y="145"/>
                    </a:cubicBezTo>
                    <a:cubicBezTo>
                      <a:pt x="31" y="145"/>
                      <a:pt x="30" y="146"/>
                      <a:pt x="30" y="146"/>
                    </a:cubicBezTo>
                    <a:cubicBezTo>
                      <a:pt x="31" y="146"/>
                      <a:pt x="30" y="145"/>
                      <a:pt x="30" y="145"/>
                    </a:cubicBezTo>
                    <a:cubicBezTo>
                      <a:pt x="27" y="147"/>
                      <a:pt x="27" y="156"/>
                      <a:pt x="27" y="159"/>
                    </a:cubicBezTo>
                    <a:cubicBezTo>
                      <a:pt x="27" y="162"/>
                      <a:pt x="27" y="166"/>
                      <a:pt x="26" y="169"/>
                    </a:cubicBezTo>
                    <a:cubicBezTo>
                      <a:pt x="26" y="170"/>
                      <a:pt x="25" y="178"/>
                      <a:pt x="26" y="178"/>
                    </a:cubicBezTo>
                    <a:cubicBezTo>
                      <a:pt x="26" y="178"/>
                      <a:pt x="26" y="178"/>
                      <a:pt x="26" y="178"/>
                    </a:cubicBezTo>
                    <a:cubicBezTo>
                      <a:pt x="27" y="181"/>
                      <a:pt x="28" y="184"/>
                      <a:pt x="30" y="180"/>
                    </a:cubicBezTo>
                    <a:cubicBezTo>
                      <a:pt x="30" y="181"/>
                      <a:pt x="30" y="181"/>
                      <a:pt x="29" y="182"/>
                    </a:cubicBezTo>
                    <a:cubicBezTo>
                      <a:pt x="30" y="181"/>
                      <a:pt x="32" y="181"/>
                      <a:pt x="33" y="181"/>
                    </a:cubicBezTo>
                    <a:cubicBezTo>
                      <a:pt x="32" y="181"/>
                      <a:pt x="31" y="181"/>
                      <a:pt x="31" y="182"/>
                    </a:cubicBezTo>
                    <a:cubicBezTo>
                      <a:pt x="30" y="181"/>
                      <a:pt x="31" y="182"/>
                      <a:pt x="31" y="182"/>
                    </a:cubicBezTo>
                    <a:cubicBezTo>
                      <a:pt x="31" y="182"/>
                      <a:pt x="30" y="183"/>
                      <a:pt x="30" y="183"/>
                    </a:cubicBezTo>
                    <a:cubicBezTo>
                      <a:pt x="30" y="181"/>
                      <a:pt x="29" y="183"/>
                      <a:pt x="28" y="183"/>
                    </a:cubicBezTo>
                    <a:cubicBezTo>
                      <a:pt x="26" y="182"/>
                      <a:pt x="27" y="180"/>
                      <a:pt x="26" y="178"/>
                    </a:cubicBezTo>
                    <a:cubicBezTo>
                      <a:pt x="26" y="181"/>
                      <a:pt x="24" y="188"/>
                      <a:pt x="25" y="190"/>
                    </a:cubicBezTo>
                    <a:cubicBezTo>
                      <a:pt x="24" y="191"/>
                      <a:pt x="24" y="194"/>
                      <a:pt x="24" y="194"/>
                    </a:cubicBezTo>
                    <a:cubicBezTo>
                      <a:pt x="23" y="197"/>
                      <a:pt x="22" y="203"/>
                      <a:pt x="22" y="206"/>
                    </a:cubicBezTo>
                    <a:cubicBezTo>
                      <a:pt x="22" y="205"/>
                      <a:pt x="24" y="204"/>
                      <a:pt x="24" y="203"/>
                    </a:cubicBezTo>
                    <a:cubicBezTo>
                      <a:pt x="24" y="202"/>
                      <a:pt x="24" y="200"/>
                      <a:pt x="25" y="200"/>
                    </a:cubicBezTo>
                    <a:cubicBezTo>
                      <a:pt x="28" y="199"/>
                      <a:pt x="26" y="204"/>
                      <a:pt x="29" y="202"/>
                    </a:cubicBezTo>
                    <a:cubicBezTo>
                      <a:pt x="29" y="202"/>
                      <a:pt x="29" y="203"/>
                      <a:pt x="29" y="203"/>
                    </a:cubicBezTo>
                    <a:cubicBezTo>
                      <a:pt x="32" y="204"/>
                      <a:pt x="39" y="203"/>
                      <a:pt x="39" y="207"/>
                    </a:cubicBezTo>
                    <a:cubicBezTo>
                      <a:pt x="38" y="205"/>
                      <a:pt x="35" y="204"/>
                      <a:pt x="33" y="204"/>
                    </a:cubicBezTo>
                    <a:cubicBezTo>
                      <a:pt x="31" y="204"/>
                      <a:pt x="29" y="203"/>
                      <a:pt x="27" y="203"/>
                    </a:cubicBezTo>
                    <a:cubicBezTo>
                      <a:pt x="27" y="203"/>
                      <a:pt x="26" y="202"/>
                      <a:pt x="26" y="201"/>
                    </a:cubicBezTo>
                    <a:cubicBezTo>
                      <a:pt x="25" y="202"/>
                      <a:pt x="25" y="203"/>
                      <a:pt x="25" y="204"/>
                    </a:cubicBezTo>
                    <a:cubicBezTo>
                      <a:pt x="24" y="205"/>
                      <a:pt x="23" y="205"/>
                      <a:pt x="22" y="206"/>
                    </a:cubicBezTo>
                    <a:cubicBezTo>
                      <a:pt x="21" y="207"/>
                      <a:pt x="21" y="211"/>
                      <a:pt x="20" y="214"/>
                    </a:cubicBezTo>
                    <a:cubicBezTo>
                      <a:pt x="19" y="219"/>
                      <a:pt x="17" y="226"/>
                      <a:pt x="14" y="231"/>
                    </a:cubicBezTo>
                    <a:cubicBezTo>
                      <a:pt x="15" y="231"/>
                      <a:pt x="18" y="226"/>
                      <a:pt x="19" y="225"/>
                    </a:cubicBezTo>
                    <a:cubicBezTo>
                      <a:pt x="20" y="225"/>
                      <a:pt x="20" y="224"/>
                      <a:pt x="20" y="223"/>
                    </a:cubicBezTo>
                    <a:cubicBezTo>
                      <a:pt x="21" y="224"/>
                      <a:pt x="22" y="223"/>
                      <a:pt x="22" y="222"/>
                    </a:cubicBezTo>
                    <a:cubicBezTo>
                      <a:pt x="21" y="225"/>
                      <a:pt x="20" y="225"/>
                      <a:pt x="23" y="226"/>
                    </a:cubicBezTo>
                    <a:cubicBezTo>
                      <a:pt x="21" y="228"/>
                      <a:pt x="24" y="229"/>
                      <a:pt x="24" y="231"/>
                    </a:cubicBezTo>
                    <a:cubicBezTo>
                      <a:pt x="23" y="230"/>
                      <a:pt x="22" y="230"/>
                      <a:pt x="21" y="230"/>
                    </a:cubicBezTo>
                    <a:cubicBezTo>
                      <a:pt x="20" y="228"/>
                      <a:pt x="22" y="223"/>
                      <a:pt x="18" y="227"/>
                    </a:cubicBezTo>
                    <a:cubicBezTo>
                      <a:pt x="17" y="229"/>
                      <a:pt x="15" y="231"/>
                      <a:pt x="15" y="233"/>
                    </a:cubicBezTo>
                    <a:cubicBezTo>
                      <a:pt x="16" y="232"/>
                      <a:pt x="16" y="233"/>
                      <a:pt x="17" y="233"/>
                    </a:cubicBezTo>
                    <a:cubicBezTo>
                      <a:pt x="17" y="233"/>
                      <a:pt x="17" y="233"/>
                      <a:pt x="17" y="233"/>
                    </a:cubicBezTo>
                    <a:cubicBezTo>
                      <a:pt x="16" y="233"/>
                      <a:pt x="15" y="233"/>
                      <a:pt x="15" y="233"/>
                    </a:cubicBezTo>
                    <a:cubicBezTo>
                      <a:pt x="15" y="233"/>
                      <a:pt x="15" y="234"/>
                      <a:pt x="15" y="234"/>
                    </a:cubicBezTo>
                    <a:cubicBezTo>
                      <a:pt x="14" y="234"/>
                      <a:pt x="15" y="236"/>
                      <a:pt x="15" y="237"/>
                    </a:cubicBezTo>
                    <a:cubicBezTo>
                      <a:pt x="15" y="237"/>
                      <a:pt x="15" y="236"/>
                      <a:pt x="15" y="235"/>
                    </a:cubicBezTo>
                    <a:cubicBezTo>
                      <a:pt x="15" y="235"/>
                      <a:pt x="15" y="235"/>
                      <a:pt x="15" y="235"/>
                    </a:cubicBezTo>
                    <a:cubicBezTo>
                      <a:pt x="15" y="236"/>
                      <a:pt x="15" y="236"/>
                      <a:pt x="14" y="237"/>
                    </a:cubicBezTo>
                    <a:cubicBezTo>
                      <a:pt x="14" y="236"/>
                      <a:pt x="14" y="235"/>
                      <a:pt x="14" y="234"/>
                    </a:cubicBezTo>
                    <a:cubicBezTo>
                      <a:pt x="14" y="234"/>
                      <a:pt x="14" y="234"/>
                      <a:pt x="14" y="234"/>
                    </a:cubicBezTo>
                    <a:cubicBezTo>
                      <a:pt x="16" y="230"/>
                      <a:pt x="11" y="232"/>
                      <a:pt x="10" y="234"/>
                    </a:cubicBezTo>
                    <a:cubicBezTo>
                      <a:pt x="10" y="236"/>
                      <a:pt x="11" y="237"/>
                      <a:pt x="11" y="239"/>
                    </a:cubicBezTo>
                    <a:cubicBezTo>
                      <a:pt x="10" y="241"/>
                      <a:pt x="10" y="243"/>
                      <a:pt x="10" y="245"/>
                    </a:cubicBezTo>
                    <a:cubicBezTo>
                      <a:pt x="9" y="247"/>
                      <a:pt x="8" y="249"/>
                      <a:pt x="8" y="251"/>
                    </a:cubicBezTo>
                    <a:cubicBezTo>
                      <a:pt x="7" y="253"/>
                      <a:pt x="7" y="255"/>
                      <a:pt x="7" y="257"/>
                    </a:cubicBezTo>
                    <a:cubicBezTo>
                      <a:pt x="6" y="262"/>
                      <a:pt x="4" y="267"/>
                      <a:pt x="1" y="271"/>
                    </a:cubicBezTo>
                    <a:cubicBezTo>
                      <a:pt x="1" y="272"/>
                      <a:pt x="1" y="272"/>
                      <a:pt x="0" y="273"/>
                    </a:cubicBezTo>
                    <a:cubicBezTo>
                      <a:pt x="2" y="274"/>
                      <a:pt x="3" y="278"/>
                      <a:pt x="3" y="281"/>
                    </a:cubicBezTo>
                    <a:cubicBezTo>
                      <a:pt x="5" y="278"/>
                      <a:pt x="6" y="285"/>
                      <a:pt x="7" y="286"/>
                    </a:cubicBezTo>
                    <a:cubicBezTo>
                      <a:pt x="7" y="286"/>
                      <a:pt x="8" y="286"/>
                      <a:pt x="9" y="287"/>
                    </a:cubicBezTo>
                    <a:cubicBezTo>
                      <a:pt x="9" y="287"/>
                      <a:pt x="9" y="288"/>
                      <a:pt x="9" y="289"/>
                    </a:cubicBezTo>
                    <a:cubicBezTo>
                      <a:pt x="9" y="290"/>
                      <a:pt x="10" y="291"/>
                      <a:pt x="9" y="292"/>
                    </a:cubicBezTo>
                    <a:cubicBezTo>
                      <a:pt x="11" y="294"/>
                      <a:pt x="9" y="298"/>
                      <a:pt x="8" y="301"/>
                    </a:cubicBezTo>
                    <a:cubicBezTo>
                      <a:pt x="8" y="304"/>
                      <a:pt x="8" y="308"/>
                      <a:pt x="11" y="304"/>
                    </a:cubicBezTo>
                    <a:cubicBezTo>
                      <a:pt x="11" y="305"/>
                      <a:pt x="10" y="306"/>
                      <a:pt x="9" y="306"/>
                    </a:cubicBezTo>
                    <a:cubicBezTo>
                      <a:pt x="7" y="306"/>
                      <a:pt x="8" y="308"/>
                      <a:pt x="8" y="310"/>
                    </a:cubicBezTo>
                    <a:cubicBezTo>
                      <a:pt x="8" y="311"/>
                      <a:pt x="8" y="312"/>
                      <a:pt x="8" y="312"/>
                    </a:cubicBezTo>
                    <a:cubicBezTo>
                      <a:pt x="8" y="313"/>
                      <a:pt x="8" y="314"/>
                      <a:pt x="8" y="314"/>
                    </a:cubicBezTo>
                    <a:cubicBezTo>
                      <a:pt x="9" y="316"/>
                      <a:pt x="9" y="318"/>
                      <a:pt x="9" y="320"/>
                    </a:cubicBezTo>
                    <a:cubicBezTo>
                      <a:pt x="9" y="321"/>
                      <a:pt x="11" y="322"/>
                      <a:pt x="11" y="323"/>
                    </a:cubicBezTo>
                    <a:cubicBezTo>
                      <a:pt x="12" y="326"/>
                      <a:pt x="12" y="329"/>
                      <a:pt x="13" y="332"/>
                    </a:cubicBezTo>
                    <a:cubicBezTo>
                      <a:pt x="14" y="335"/>
                      <a:pt x="18" y="337"/>
                      <a:pt x="20" y="338"/>
                    </a:cubicBezTo>
                    <a:cubicBezTo>
                      <a:pt x="23" y="341"/>
                      <a:pt x="28" y="340"/>
                      <a:pt x="33" y="340"/>
                    </a:cubicBezTo>
                    <a:cubicBezTo>
                      <a:pt x="38" y="340"/>
                      <a:pt x="43" y="340"/>
                      <a:pt x="48" y="340"/>
                    </a:cubicBezTo>
                    <a:cubicBezTo>
                      <a:pt x="59" y="340"/>
                      <a:pt x="71" y="340"/>
                      <a:pt x="82" y="339"/>
                    </a:cubicBezTo>
                    <a:cubicBezTo>
                      <a:pt x="94" y="338"/>
                      <a:pt x="107" y="339"/>
                      <a:pt x="119" y="339"/>
                    </a:cubicBezTo>
                    <a:cubicBezTo>
                      <a:pt x="129" y="339"/>
                      <a:pt x="139" y="339"/>
                      <a:pt x="149" y="339"/>
                    </a:cubicBezTo>
                    <a:cubicBezTo>
                      <a:pt x="198" y="340"/>
                      <a:pt x="247" y="339"/>
                      <a:pt x="296" y="340"/>
                    </a:cubicBezTo>
                    <a:cubicBezTo>
                      <a:pt x="346" y="341"/>
                      <a:pt x="397" y="340"/>
                      <a:pt x="448" y="340"/>
                    </a:cubicBezTo>
                    <a:cubicBezTo>
                      <a:pt x="449" y="340"/>
                      <a:pt x="458" y="341"/>
                      <a:pt x="460" y="340"/>
                    </a:cubicBezTo>
                    <a:cubicBezTo>
                      <a:pt x="461" y="338"/>
                      <a:pt x="460" y="329"/>
                      <a:pt x="460" y="327"/>
                    </a:cubicBezTo>
                    <a:cubicBezTo>
                      <a:pt x="460" y="311"/>
                      <a:pt x="460" y="296"/>
                      <a:pt x="460" y="280"/>
                    </a:cubicBezTo>
                    <a:cubicBezTo>
                      <a:pt x="460" y="257"/>
                      <a:pt x="460" y="233"/>
                      <a:pt x="460" y="209"/>
                    </a:cubicBezTo>
                    <a:cubicBezTo>
                      <a:pt x="460" y="204"/>
                      <a:pt x="460" y="200"/>
                      <a:pt x="460" y="195"/>
                    </a:cubicBezTo>
                    <a:cubicBezTo>
                      <a:pt x="460" y="194"/>
                      <a:pt x="459" y="193"/>
                      <a:pt x="460" y="193"/>
                    </a:cubicBezTo>
                    <a:cubicBezTo>
                      <a:pt x="460" y="192"/>
                      <a:pt x="462" y="193"/>
                      <a:pt x="460" y="191"/>
                    </a:cubicBezTo>
                    <a:cubicBezTo>
                      <a:pt x="463" y="191"/>
                      <a:pt x="463" y="188"/>
                      <a:pt x="464" y="186"/>
                    </a:cubicBezTo>
                    <a:cubicBezTo>
                      <a:pt x="464" y="184"/>
                      <a:pt x="463" y="183"/>
                      <a:pt x="463" y="182"/>
                    </a:cubicBezTo>
                    <a:cubicBezTo>
                      <a:pt x="464" y="181"/>
                      <a:pt x="466" y="180"/>
                      <a:pt x="465" y="178"/>
                    </a:cubicBezTo>
                    <a:cubicBezTo>
                      <a:pt x="465" y="176"/>
                      <a:pt x="463" y="176"/>
                      <a:pt x="463" y="175"/>
                    </a:cubicBezTo>
                    <a:cubicBezTo>
                      <a:pt x="463" y="173"/>
                      <a:pt x="464" y="173"/>
                      <a:pt x="465" y="172"/>
                    </a:cubicBezTo>
                    <a:cubicBezTo>
                      <a:pt x="466" y="171"/>
                      <a:pt x="467" y="170"/>
                      <a:pt x="467" y="168"/>
                    </a:cubicBezTo>
                    <a:cubicBezTo>
                      <a:pt x="468" y="167"/>
                      <a:pt x="468" y="167"/>
                      <a:pt x="467" y="166"/>
                    </a:cubicBezTo>
                    <a:cubicBezTo>
                      <a:pt x="467" y="165"/>
                      <a:pt x="464" y="165"/>
                      <a:pt x="463" y="164"/>
                    </a:cubicBezTo>
                    <a:cubicBezTo>
                      <a:pt x="462" y="162"/>
                      <a:pt x="465" y="160"/>
                      <a:pt x="460" y="160"/>
                    </a:cubicBezTo>
                    <a:cubicBezTo>
                      <a:pt x="458" y="160"/>
                      <a:pt x="457" y="162"/>
                      <a:pt x="456" y="159"/>
                    </a:cubicBezTo>
                    <a:cubicBezTo>
                      <a:pt x="455" y="155"/>
                      <a:pt x="453" y="160"/>
                      <a:pt x="452" y="159"/>
                    </a:cubicBezTo>
                    <a:cubicBezTo>
                      <a:pt x="449" y="158"/>
                      <a:pt x="448" y="157"/>
                      <a:pt x="449" y="154"/>
                    </a:cubicBezTo>
                    <a:cubicBezTo>
                      <a:pt x="451" y="152"/>
                      <a:pt x="447" y="151"/>
                      <a:pt x="447" y="148"/>
                    </a:cubicBezTo>
                    <a:cubicBezTo>
                      <a:pt x="447" y="147"/>
                      <a:pt x="448" y="146"/>
                      <a:pt x="448" y="146"/>
                    </a:cubicBezTo>
                    <a:cubicBezTo>
                      <a:pt x="449" y="145"/>
                      <a:pt x="448" y="143"/>
                      <a:pt x="448" y="143"/>
                    </a:cubicBezTo>
                    <a:cubicBezTo>
                      <a:pt x="448" y="141"/>
                      <a:pt x="449" y="140"/>
                      <a:pt x="451" y="138"/>
                    </a:cubicBezTo>
                    <a:cubicBezTo>
                      <a:pt x="451" y="137"/>
                      <a:pt x="452" y="138"/>
                      <a:pt x="452" y="137"/>
                    </a:cubicBezTo>
                    <a:cubicBezTo>
                      <a:pt x="453" y="136"/>
                      <a:pt x="453" y="135"/>
                      <a:pt x="453" y="134"/>
                    </a:cubicBezTo>
                    <a:cubicBezTo>
                      <a:pt x="454" y="130"/>
                      <a:pt x="456" y="126"/>
                      <a:pt x="458" y="122"/>
                    </a:cubicBezTo>
                    <a:cubicBezTo>
                      <a:pt x="459" y="120"/>
                      <a:pt x="460" y="120"/>
                      <a:pt x="462" y="119"/>
                    </a:cubicBezTo>
                    <a:cubicBezTo>
                      <a:pt x="465" y="118"/>
                      <a:pt x="465" y="116"/>
                      <a:pt x="467" y="114"/>
                    </a:cubicBezTo>
                    <a:cubicBezTo>
                      <a:pt x="468" y="112"/>
                      <a:pt x="470" y="110"/>
                      <a:pt x="471" y="108"/>
                    </a:cubicBezTo>
                    <a:cubicBezTo>
                      <a:pt x="472" y="106"/>
                      <a:pt x="471" y="105"/>
                      <a:pt x="471" y="102"/>
                    </a:cubicBezTo>
                    <a:cubicBezTo>
                      <a:pt x="471" y="102"/>
                      <a:pt x="472" y="102"/>
                      <a:pt x="472" y="101"/>
                    </a:cubicBezTo>
                    <a:cubicBezTo>
                      <a:pt x="472" y="100"/>
                      <a:pt x="471" y="101"/>
                      <a:pt x="471" y="102"/>
                    </a:cubicBezTo>
                    <a:cubicBezTo>
                      <a:pt x="471" y="102"/>
                      <a:pt x="470" y="102"/>
                      <a:pt x="471" y="101"/>
                    </a:cubicBezTo>
                    <a:cubicBezTo>
                      <a:pt x="471" y="100"/>
                      <a:pt x="471" y="100"/>
                      <a:pt x="471" y="99"/>
                    </a:cubicBezTo>
                    <a:cubicBezTo>
                      <a:pt x="471" y="97"/>
                      <a:pt x="474" y="96"/>
                      <a:pt x="475" y="94"/>
                    </a:cubicBezTo>
                    <a:cubicBezTo>
                      <a:pt x="475" y="93"/>
                      <a:pt x="475" y="92"/>
                      <a:pt x="475" y="92"/>
                    </a:cubicBezTo>
                    <a:cubicBezTo>
                      <a:pt x="475" y="91"/>
                      <a:pt x="476" y="90"/>
                      <a:pt x="477" y="90"/>
                    </a:cubicBezTo>
                    <a:cubicBezTo>
                      <a:pt x="478" y="88"/>
                      <a:pt x="479" y="85"/>
                      <a:pt x="479" y="83"/>
                    </a:cubicBezTo>
                    <a:cubicBezTo>
                      <a:pt x="480" y="81"/>
                      <a:pt x="481" y="79"/>
                      <a:pt x="481" y="78"/>
                    </a:cubicBezTo>
                    <a:cubicBezTo>
                      <a:pt x="482" y="76"/>
                      <a:pt x="481" y="74"/>
                      <a:pt x="482" y="73"/>
                    </a:cubicBezTo>
                    <a:cubicBezTo>
                      <a:pt x="483" y="71"/>
                      <a:pt x="485" y="69"/>
                      <a:pt x="486" y="67"/>
                    </a:cubicBezTo>
                    <a:cubicBezTo>
                      <a:pt x="486" y="66"/>
                      <a:pt x="487" y="64"/>
                      <a:pt x="488" y="63"/>
                    </a:cubicBezTo>
                    <a:cubicBezTo>
                      <a:pt x="489" y="62"/>
                      <a:pt x="488" y="61"/>
                      <a:pt x="489" y="60"/>
                    </a:cubicBezTo>
                    <a:cubicBezTo>
                      <a:pt x="489" y="59"/>
                      <a:pt x="490" y="58"/>
                      <a:pt x="490" y="56"/>
                    </a:cubicBezTo>
                    <a:cubicBezTo>
                      <a:pt x="491" y="54"/>
                      <a:pt x="493" y="53"/>
                      <a:pt x="494" y="51"/>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sp>
            <p:nvSpPr>
              <p:cNvPr id="2761" name="Freeform 10304">
                <a:extLst>
                  <a:ext uri="{FF2B5EF4-FFF2-40B4-BE49-F238E27FC236}">
                    <a16:creationId xmlns:a16="http://schemas.microsoft.com/office/drawing/2014/main" id="{E8782C06-9628-4420-9036-4A8DC2395017}"/>
                  </a:ext>
                </a:extLst>
              </p:cNvPr>
              <p:cNvSpPr>
                <a:spLocks/>
              </p:cNvSpPr>
              <p:nvPr/>
            </p:nvSpPr>
            <p:spPr bwMode="gray">
              <a:xfrm>
                <a:off x="1671781" y="2782377"/>
                <a:ext cx="766093" cy="1176333"/>
              </a:xfrm>
              <a:custGeom>
                <a:avLst/>
                <a:gdLst>
                  <a:gd name="T0" fmla="*/ 564 w 364"/>
                  <a:gd name="T1" fmla="*/ 5 h 559"/>
                  <a:gd name="T2" fmla="*/ 561 w 364"/>
                  <a:gd name="T3" fmla="*/ 0 h 559"/>
                  <a:gd name="T4" fmla="*/ 542 w 364"/>
                  <a:gd name="T5" fmla="*/ 0 h 559"/>
                  <a:gd name="T6" fmla="*/ 514 w 364"/>
                  <a:gd name="T7" fmla="*/ 0 h 559"/>
                  <a:gd name="T8" fmla="*/ 465 w 364"/>
                  <a:gd name="T9" fmla="*/ 0 h 559"/>
                  <a:gd name="T10" fmla="*/ 349 w 364"/>
                  <a:gd name="T11" fmla="*/ 0 h 559"/>
                  <a:gd name="T12" fmla="*/ 118 w 364"/>
                  <a:gd name="T13" fmla="*/ 0 h 559"/>
                  <a:gd name="T14" fmla="*/ 0 w 364"/>
                  <a:gd name="T15" fmla="*/ 0 h 559"/>
                  <a:gd name="T16" fmla="*/ 0 w 364"/>
                  <a:gd name="T17" fmla="*/ 225 h 559"/>
                  <a:gd name="T18" fmla="*/ 0 w 364"/>
                  <a:gd name="T19" fmla="*/ 330 h 559"/>
                  <a:gd name="T20" fmla="*/ 0 w 364"/>
                  <a:gd name="T21" fmla="*/ 356 h 559"/>
                  <a:gd name="T22" fmla="*/ 0 w 364"/>
                  <a:gd name="T23" fmla="*/ 370 h 559"/>
                  <a:gd name="T24" fmla="*/ 9 w 364"/>
                  <a:gd name="T25" fmla="*/ 378 h 559"/>
                  <a:gd name="T26" fmla="*/ 51 w 364"/>
                  <a:gd name="T27" fmla="*/ 418 h 559"/>
                  <a:gd name="T28" fmla="*/ 214 w 364"/>
                  <a:gd name="T29" fmla="*/ 570 h 559"/>
                  <a:gd name="T30" fmla="*/ 373 w 364"/>
                  <a:gd name="T31" fmla="*/ 727 h 559"/>
                  <a:gd name="T32" fmla="*/ 508 w 364"/>
                  <a:gd name="T33" fmla="*/ 866 h 559"/>
                  <a:gd name="T34" fmla="*/ 511 w 364"/>
                  <a:gd name="T35" fmla="*/ 858 h 559"/>
                  <a:gd name="T36" fmla="*/ 510 w 364"/>
                  <a:gd name="T37" fmla="*/ 851 h 559"/>
                  <a:gd name="T38" fmla="*/ 514 w 364"/>
                  <a:gd name="T39" fmla="*/ 844 h 559"/>
                  <a:gd name="T40" fmla="*/ 513 w 364"/>
                  <a:gd name="T41" fmla="*/ 833 h 559"/>
                  <a:gd name="T42" fmla="*/ 511 w 364"/>
                  <a:gd name="T43" fmla="*/ 824 h 559"/>
                  <a:gd name="T44" fmla="*/ 504 w 364"/>
                  <a:gd name="T45" fmla="*/ 807 h 559"/>
                  <a:gd name="T46" fmla="*/ 505 w 364"/>
                  <a:gd name="T47" fmla="*/ 798 h 559"/>
                  <a:gd name="T48" fmla="*/ 505 w 364"/>
                  <a:gd name="T49" fmla="*/ 795 h 559"/>
                  <a:gd name="T50" fmla="*/ 505 w 364"/>
                  <a:gd name="T51" fmla="*/ 790 h 559"/>
                  <a:gd name="T52" fmla="*/ 502 w 364"/>
                  <a:gd name="T53" fmla="*/ 785 h 559"/>
                  <a:gd name="T54" fmla="*/ 504 w 364"/>
                  <a:gd name="T55" fmla="*/ 781 h 559"/>
                  <a:gd name="T56" fmla="*/ 502 w 364"/>
                  <a:gd name="T57" fmla="*/ 778 h 559"/>
                  <a:gd name="T58" fmla="*/ 502 w 364"/>
                  <a:gd name="T59" fmla="*/ 773 h 559"/>
                  <a:gd name="T60" fmla="*/ 505 w 364"/>
                  <a:gd name="T61" fmla="*/ 759 h 559"/>
                  <a:gd name="T62" fmla="*/ 497 w 364"/>
                  <a:gd name="T63" fmla="*/ 741 h 559"/>
                  <a:gd name="T64" fmla="*/ 499 w 364"/>
                  <a:gd name="T65" fmla="*/ 739 h 559"/>
                  <a:gd name="T66" fmla="*/ 497 w 364"/>
                  <a:gd name="T67" fmla="*/ 737 h 559"/>
                  <a:gd name="T68" fmla="*/ 497 w 364"/>
                  <a:gd name="T69" fmla="*/ 733 h 559"/>
                  <a:gd name="T70" fmla="*/ 504 w 364"/>
                  <a:gd name="T71" fmla="*/ 728 h 559"/>
                  <a:gd name="T72" fmla="*/ 507 w 364"/>
                  <a:gd name="T73" fmla="*/ 727 h 559"/>
                  <a:gd name="T74" fmla="*/ 511 w 364"/>
                  <a:gd name="T75" fmla="*/ 727 h 559"/>
                  <a:gd name="T76" fmla="*/ 519 w 364"/>
                  <a:gd name="T77" fmla="*/ 723 h 559"/>
                  <a:gd name="T78" fmla="*/ 521 w 364"/>
                  <a:gd name="T79" fmla="*/ 727 h 559"/>
                  <a:gd name="T80" fmla="*/ 525 w 364"/>
                  <a:gd name="T81" fmla="*/ 727 h 559"/>
                  <a:gd name="T82" fmla="*/ 533 w 364"/>
                  <a:gd name="T83" fmla="*/ 727 h 559"/>
                  <a:gd name="T84" fmla="*/ 538 w 364"/>
                  <a:gd name="T85" fmla="*/ 734 h 559"/>
                  <a:gd name="T86" fmla="*/ 545 w 364"/>
                  <a:gd name="T87" fmla="*/ 741 h 559"/>
                  <a:gd name="T88" fmla="*/ 555 w 364"/>
                  <a:gd name="T89" fmla="*/ 739 h 559"/>
                  <a:gd name="T90" fmla="*/ 556 w 364"/>
                  <a:gd name="T91" fmla="*/ 728 h 559"/>
                  <a:gd name="T92" fmla="*/ 564 w 364"/>
                  <a:gd name="T93" fmla="*/ 717 h 559"/>
                  <a:gd name="T94" fmla="*/ 564 w 364"/>
                  <a:gd name="T95" fmla="*/ 696 h 559"/>
                  <a:gd name="T96" fmla="*/ 562 w 364"/>
                  <a:gd name="T97" fmla="*/ 637 h 559"/>
                  <a:gd name="T98" fmla="*/ 564 w 364"/>
                  <a:gd name="T99" fmla="*/ 406 h 559"/>
                  <a:gd name="T100" fmla="*/ 564 w 364"/>
                  <a:gd name="T101" fmla="*/ 175 h 559"/>
                  <a:gd name="T102" fmla="*/ 564 w 364"/>
                  <a:gd name="T103" fmla="*/ 5 h 55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64"/>
                  <a:gd name="T157" fmla="*/ 0 h 559"/>
                  <a:gd name="T158" fmla="*/ 364 w 364"/>
                  <a:gd name="T159" fmla="*/ 559 h 559"/>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64" h="559">
                    <a:moveTo>
                      <a:pt x="364" y="3"/>
                    </a:moveTo>
                    <a:cubicBezTo>
                      <a:pt x="364" y="1"/>
                      <a:pt x="364" y="0"/>
                      <a:pt x="362" y="0"/>
                    </a:cubicBezTo>
                    <a:cubicBezTo>
                      <a:pt x="358" y="0"/>
                      <a:pt x="354" y="0"/>
                      <a:pt x="350" y="0"/>
                    </a:cubicBezTo>
                    <a:cubicBezTo>
                      <a:pt x="344" y="0"/>
                      <a:pt x="338" y="0"/>
                      <a:pt x="332" y="0"/>
                    </a:cubicBezTo>
                    <a:cubicBezTo>
                      <a:pt x="321" y="0"/>
                      <a:pt x="311" y="0"/>
                      <a:pt x="300" y="0"/>
                    </a:cubicBezTo>
                    <a:cubicBezTo>
                      <a:pt x="275" y="0"/>
                      <a:pt x="250" y="0"/>
                      <a:pt x="225" y="0"/>
                    </a:cubicBezTo>
                    <a:cubicBezTo>
                      <a:pt x="175" y="0"/>
                      <a:pt x="125" y="0"/>
                      <a:pt x="76" y="0"/>
                    </a:cubicBezTo>
                    <a:cubicBezTo>
                      <a:pt x="51" y="0"/>
                      <a:pt x="25" y="0"/>
                      <a:pt x="0" y="0"/>
                    </a:cubicBezTo>
                    <a:cubicBezTo>
                      <a:pt x="1" y="48"/>
                      <a:pt x="1" y="97"/>
                      <a:pt x="0" y="145"/>
                    </a:cubicBezTo>
                    <a:cubicBezTo>
                      <a:pt x="0" y="168"/>
                      <a:pt x="0" y="190"/>
                      <a:pt x="0" y="213"/>
                    </a:cubicBezTo>
                    <a:cubicBezTo>
                      <a:pt x="0" y="219"/>
                      <a:pt x="0" y="224"/>
                      <a:pt x="0" y="230"/>
                    </a:cubicBezTo>
                    <a:cubicBezTo>
                      <a:pt x="0" y="233"/>
                      <a:pt x="0" y="236"/>
                      <a:pt x="0" y="239"/>
                    </a:cubicBezTo>
                    <a:cubicBezTo>
                      <a:pt x="0" y="241"/>
                      <a:pt x="4" y="243"/>
                      <a:pt x="6" y="244"/>
                    </a:cubicBezTo>
                    <a:cubicBezTo>
                      <a:pt x="15" y="253"/>
                      <a:pt x="24" y="261"/>
                      <a:pt x="33" y="270"/>
                    </a:cubicBezTo>
                    <a:cubicBezTo>
                      <a:pt x="69" y="302"/>
                      <a:pt x="104" y="335"/>
                      <a:pt x="138" y="368"/>
                    </a:cubicBezTo>
                    <a:cubicBezTo>
                      <a:pt x="173" y="401"/>
                      <a:pt x="207" y="435"/>
                      <a:pt x="241" y="469"/>
                    </a:cubicBezTo>
                    <a:cubicBezTo>
                      <a:pt x="270" y="499"/>
                      <a:pt x="299" y="528"/>
                      <a:pt x="328" y="559"/>
                    </a:cubicBezTo>
                    <a:cubicBezTo>
                      <a:pt x="327" y="556"/>
                      <a:pt x="330" y="555"/>
                      <a:pt x="330" y="554"/>
                    </a:cubicBezTo>
                    <a:cubicBezTo>
                      <a:pt x="329" y="551"/>
                      <a:pt x="325" y="552"/>
                      <a:pt x="329" y="549"/>
                    </a:cubicBezTo>
                    <a:cubicBezTo>
                      <a:pt x="331" y="548"/>
                      <a:pt x="332" y="547"/>
                      <a:pt x="332" y="545"/>
                    </a:cubicBezTo>
                    <a:cubicBezTo>
                      <a:pt x="331" y="543"/>
                      <a:pt x="331" y="541"/>
                      <a:pt x="331" y="538"/>
                    </a:cubicBezTo>
                    <a:cubicBezTo>
                      <a:pt x="330" y="536"/>
                      <a:pt x="330" y="534"/>
                      <a:pt x="330" y="532"/>
                    </a:cubicBezTo>
                    <a:cubicBezTo>
                      <a:pt x="329" y="528"/>
                      <a:pt x="326" y="525"/>
                      <a:pt x="325" y="521"/>
                    </a:cubicBezTo>
                    <a:cubicBezTo>
                      <a:pt x="325" y="519"/>
                      <a:pt x="326" y="517"/>
                      <a:pt x="326" y="515"/>
                    </a:cubicBezTo>
                    <a:cubicBezTo>
                      <a:pt x="326" y="514"/>
                      <a:pt x="325" y="513"/>
                      <a:pt x="326" y="513"/>
                    </a:cubicBezTo>
                    <a:cubicBezTo>
                      <a:pt x="327" y="512"/>
                      <a:pt x="327" y="511"/>
                      <a:pt x="326" y="510"/>
                    </a:cubicBezTo>
                    <a:cubicBezTo>
                      <a:pt x="326" y="509"/>
                      <a:pt x="325" y="508"/>
                      <a:pt x="324" y="507"/>
                    </a:cubicBezTo>
                    <a:cubicBezTo>
                      <a:pt x="324" y="506"/>
                      <a:pt x="325" y="505"/>
                      <a:pt x="325" y="504"/>
                    </a:cubicBezTo>
                    <a:cubicBezTo>
                      <a:pt x="325" y="504"/>
                      <a:pt x="324" y="503"/>
                      <a:pt x="324" y="502"/>
                    </a:cubicBezTo>
                    <a:cubicBezTo>
                      <a:pt x="323" y="501"/>
                      <a:pt x="324" y="500"/>
                      <a:pt x="324" y="499"/>
                    </a:cubicBezTo>
                    <a:cubicBezTo>
                      <a:pt x="324" y="494"/>
                      <a:pt x="322" y="492"/>
                      <a:pt x="326" y="490"/>
                    </a:cubicBezTo>
                    <a:cubicBezTo>
                      <a:pt x="323" y="487"/>
                      <a:pt x="321" y="482"/>
                      <a:pt x="321" y="478"/>
                    </a:cubicBezTo>
                    <a:cubicBezTo>
                      <a:pt x="321" y="478"/>
                      <a:pt x="322" y="478"/>
                      <a:pt x="322" y="477"/>
                    </a:cubicBezTo>
                    <a:cubicBezTo>
                      <a:pt x="322" y="477"/>
                      <a:pt x="321" y="477"/>
                      <a:pt x="321" y="476"/>
                    </a:cubicBezTo>
                    <a:cubicBezTo>
                      <a:pt x="321" y="475"/>
                      <a:pt x="322" y="474"/>
                      <a:pt x="321" y="473"/>
                    </a:cubicBezTo>
                    <a:cubicBezTo>
                      <a:pt x="319" y="471"/>
                      <a:pt x="324" y="471"/>
                      <a:pt x="325" y="470"/>
                    </a:cubicBezTo>
                    <a:cubicBezTo>
                      <a:pt x="326" y="470"/>
                      <a:pt x="326" y="469"/>
                      <a:pt x="327" y="469"/>
                    </a:cubicBezTo>
                    <a:cubicBezTo>
                      <a:pt x="328" y="468"/>
                      <a:pt x="329" y="469"/>
                      <a:pt x="330" y="469"/>
                    </a:cubicBezTo>
                    <a:cubicBezTo>
                      <a:pt x="331" y="468"/>
                      <a:pt x="334" y="466"/>
                      <a:pt x="335" y="467"/>
                    </a:cubicBezTo>
                    <a:cubicBezTo>
                      <a:pt x="336" y="468"/>
                      <a:pt x="336" y="469"/>
                      <a:pt x="336" y="469"/>
                    </a:cubicBezTo>
                    <a:cubicBezTo>
                      <a:pt x="337" y="469"/>
                      <a:pt x="338" y="467"/>
                      <a:pt x="339" y="469"/>
                    </a:cubicBezTo>
                    <a:cubicBezTo>
                      <a:pt x="339" y="469"/>
                      <a:pt x="343" y="467"/>
                      <a:pt x="344" y="469"/>
                    </a:cubicBezTo>
                    <a:cubicBezTo>
                      <a:pt x="346" y="469"/>
                      <a:pt x="349" y="473"/>
                      <a:pt x="347" y="474"/>
                    </a:cubicBezTo>
                    <a:cubicBezTo>
                      <a:pt x="348" y="474"/>
                      <a:pt x="351" y="478"/>
                      <a:pt x="352" y="478"/>
                    </a:cubicBezTo>
                    <a:cubicBezTo>
                      <a:pt x="353" y="479"/>
                      <a:pt x="357" y="477"/>
                      <a:pt x="358" y="477"/>
                    </a:cubicBezTo>
                    <a:cubicBezTo>
                      <a:pt x="359" y="475"/>
                      <a:pt x="359" y="471"/>
                      <a:pt x="359" y="470"/>
                    </a:cubicBezTo>
                    <a:cubicBezTo>
                      <a:pt x="360" y="468"/>
                      <a:pt x="363" y="465"/>
                      <a:pt x="364" y="463"/>
                    </a:cubicBezTo>
                    <a:cubicBezTo>
                      <a:pt x="364" y="459"/>
                      <a:pt x="364" y="454"/>
                      <a:pt x="364" y="449"/>
                    </a:cubicBezTo>
                    <a:cubicBezTo>
                      <a:pt x="364" y="436"/>
                      <a:pt x="364" y="424"/>
                      <a:pt x="363" y="411"/>
                    </a:cubicBezTo>
                    <a:cubicBezTo>
                      <a:pt x="363" y="362"/>
                      <a:pt x="364" y="312"/>
                      <a:pt x="364" y="262"/>
                    </a:cubicBezTo>
                    <a:cubicBezTo>
                      <a:pt x="363" y="212"/>
                      <a:pt x="363" y="162"/>
                      <a:pt x="364" y="113"/>
                    </a:cubicBezTo>
                    <a:cubicBezTo>
                      <a:pt x="364" y="76"/>
                      <a:pt x="364" y="40"/>
                      <a:pt x="364" y="3"/>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grpSp>
            <p:nvGrpSpPr>
              <p:cNvPr id="2762" name="Group 11354">
                <a:extLst>
                  <a:ext uri="{FF2B5EF4-FFF2-40B4-BE49-F238E27FC236}">
                    <a16:creationId xmlns:a16="http://schemas.microsoft.com/office/drawing/2014/main" id="{C573BFB4-02CA-419B-B4ED-353A7A571663}"/>
                  </a:ext>
                </a:extLst>
              </p:cNvPr>
              <p:cNvGrpSpPr>
                <a:grpSpLocks/>
              </p:cNvGrpSpPr>
              <p:nvPr/>
            </p:nvGrpSpPr>
            <p:grpSpPr bwMode="gray">
              <a:xfrm>
                <a:off x="5828242" y="4631094"/>
                <a:ext cx="977991" cy="1092115"/>
                <a:chOff x="3668" y="2900"/>
                <a:chExt cx="720" cy="804"/>
              </a:xfrm>
              <a:grpFill/>
              <a:effectLst/>
            </p:grpSpPr>
            <p:sp>
              <p:nvSpPr>
                <p:cNvPr id="2963" name="Freeform 11005">
                  <a:extLst>
                    <a:ext uri="{FF2B5EF4-FFF2-40B4-BE49-F238E27FC236}">
                      <a16:creationId xmlns:a16="http://schemas.microsoft.com/office/drawing/2014/main" id="{81F71D05-0522-4837-A224-2A76AF3F5530}"/>
                    </a:ext>
                  </a:extLst>
                </p:cNvPr>
                <p:cNvSpPr>
                  <a:spLocks/>
                </p:cNvSpPr>
                <p:nvPr/>
              </p:nvSpPr>
              <p:spPr bwMode="gray">
                <a:xfrm>
                  <a:off x="3700" y="2976"/>
                  <a:ext cx="74" cy="15"/>
                </a:xfrm>
                <a:custGeom>
                  <a:avLst/>
                  <a:gdLst>
                    <a:gd name="T0" fmla="*/ 74 w 48"/>
                    <a:gd name="T1" fmla="*/ 2 h 10"/>
                    <a:gd name="T2" fmla="*/ 46 w 48"/>
                    <a:gd name="T3" fmla="*/ 2 h 10"/>
                    <a:gd name="T4" fmla="*/ 25 w 48"/>
                    <a:gd name="T5" fmla="*/ 5 h 10"/>
                    <a:gd name="T6" fmla="*/ 19 w 48"/>
                    <a:gd name="T7" fmla="*/ 8 h 10"/>
                    <a:gd name="T8" fmla="*/ 14 w 48"/>
                    <a:gd name="T9" fmla="*/ 8 h 10"/>
                    <a:gd name="T10" fmla="*/ 8 w 48"/>
                    <a:gd name="T11" fmla="*/ 9 h 10"/>
                    <a:gd name="T12" fmla="*/ 0 w 48"/>
                    <a:gd name="T13" fmla="*/ 9 h 10"/>
                    <a:gd name="T14" fmla="*/ 37 w 48"/>
                    <a:gd name="T15" fmla="*/ 5 h 10"/>
                    <a:gd name="T16" fmla="*/ 56 w 48"/>
                    <a:gd name="T17" fmla="*/ 2 h 10"/>
                    <a:gd name="T18" fmla="*/ 74 w 48"/>
                    <a:gd name="T19" fmla="*/ 2 h 10"/>
                    <a:gd name="T20" fmla="*/ 74 w 48"/>
                    <a:gd name="T21" fmla="*/ 2 h 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10"/>
                    <a:gd name="T35" fmla="*/ 48 w 48"/>
                    <a:gd name="T36" fmla="*/ 10 h 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10">
                      <a:moveTo>
                        <a:pt x="48" y="1"/>
                      </a:moveTo>
                      <a:cubicBezTo>
                        <a:pt x="42" y="0"/>
                        <a:pt x="36" y="0"/>
                        <a:pt x="30" y="1"/>
                      </a:cubicBezTo>
                      <a:cubicBezTo>
                        <a:pt x="28" y="1"/>
                        <a:pt x="17" y="4"/>
                        <a:pt x="16" y="3"/>
                      </a:cubicBezTo>
                      <a:cubicBezTo>
                        <a:pt x="15" y="4"/>
                        <a:pt x="14" y="4"/>
                        <a:pt x="12" y="5"/>
                      </a:cubicBezTo>
                      <a:cubicBezTo>
                        <a:pt x="11" y="5"/>
                        <a:pt x="9" y="4"/>
                        <a:pt x="9" y="5"/>
                      </a:cubicBezTo>
                      <a:cubicBezTo>
                        <a:pt x="9" y="5"/>
                        <a:pt x="6" y="6"/>
                        <a:pt x="5" y="6"/>
                      </a:cubicBezTo>
                      <a:cubicBezTo>
                        <a:pt x="3" y="6"/>
                        <a:pt x="2" y="6"/>
                        <a:pt x="0" y="6"/>
                      </a:cubicBezTo>
                      <a:cubicBezTo>
                        <a:pt x="2" y="10"/>
                        <a:pt x="20" y="3"/>
                        <a:pt x="24" y="3"/>
                      </a:cubicBezTo>
                      <a:cubicBezTo>
                        <a:pt x="28" y="2"/>
                        <a:pt x="32" y="1"/>
                        <a:pt x="36" y="1"/>
                      </a:cubicBezTo>
                      <a:cubicBezTo>
                        <a:pt x="39" y="0"/>
                        <a:pt x="45" y="2"/>
                        <a:pt x="48" y="1"/>
                      </a:cubicBezTo>
                      <a:cubicBezTo>
                        <a:pt x="48" y="0"/>
                        <a:pt x="48" y="1"/>
                        <a:pt x="48"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64" name="Freeform 11006">
                  <a:extLst>
                    <a:ext uri="{FF2B5EF4-FFF2-40B4-BE49-F238E27FC236}">
                      <a16:creationId xmlns:a16="http://schemas.microsoft.com/office/drawing/2014/main" id="{185CE440-3C2B-45B7-9ED0-8E3E795BD005}"/>
                    </a:ext>
                  </a:extLst>
                </p:cNvPr>
                <p:cNvSpPr>
                  <a:spLocks/>
                </p:cNvSpPr>
                <p:nvPr/>
              </p:nvSpPr>
              <p:spPr bwMode="gray">
                <a:xfrm>
                  <a:off x="3849" y="3010"/>
                  <a:ext cx="9" cy="6"/>
                </a:xfrm>
                <a:custGeom>
                  <a:avLst/>
                  <a:gdLst>
                    <a:gd name="T0" fmla="*/ 8 w 6"/>
                    <a:gd name="T1" fmla="*/ 5 h 4"/>
                    <a:gd name="T2" fmla="*/ 0 w 6"/>
                    <a:gd name="T3" fmla="*/ 2 h 4"/>
                    <a:gd name="T4" fmla="*/ 9 w 6"/>
                    <a:gd name="T5" fmla="*/ 6 h 4"/>
                    <a:gd name="T6" fmla="*/ 8 w 6"/>
                    <a:gd name="T7" fmla="*/ 5 h 4"/>
                    <a:gd name="T8" fmla="*/ 0 60000 65536"/>
                    <a:gd name="T9" fmla="*/ 0 60000 65536"/>
                    <a:gd name="T10" fmla="*/ 0 60000 65536"/>
                    <a:gd name="T11" fmla="*/ 0 60000 65536"/>
                    <a:gd name="T12" fmla="*/ 0 w 6"/>
                    <a:gd name="T13" fmla="*/ 0 h 4"/>
                    <a:gd name="T14" fmla="*/ 6 w 6"/>
                    <a:gd name="T15" fmla="*/ 4 h 4"/>
                  </a:gdLst>
                  <a:ahLst/>
                  <a:cxnLst>
                    <a:cxn ang="T8">
                      <a:pos x="T0" y="T1"/>
                    </a:cxn>
                    <a:cxn ang="T9">
                      <a:pos x="T2" y="T3"/>
                    </a:cxn>
                    <a:cxn ang="T10">
                      <a:pos x="T4" y="T5"/>
                    </a:cxn>
                    <a:cxn ang="T11">
                      <a:pos x="T6" y="T7"/>
                    </a:cxn>
                  </a:cxnLst>
                  <a:rect l="T12" t="T13" r="T14" b="T15"/>
                  <a:pathLst>
                    <a:path w="6" h="4">
                      <a:moveTo>
                        <a:pt x="5" y="3"/>
                      </a:moveTo>
                      <a:cubicBezTo>
                        <a:pt x="3" y="2"/>
                        <a:pt x="1" y="0"/>
                        <a:pt x="0" y="1"/>
                      </a:cubicBezTo>
                      <a:cubicBezTo>
                        <a:pt x="2" y="2"/>
                        <a:pt x="4" y="4"/>
                        <a:pt x="6" y="4"/>
                      </a:cubicBezTo>
                      <a:cubicBezTo>
                        <a:pt x="6" y="4"/>
                        <a:pt x="5" y="4"/>
                        <a:pt x="5" y="3"/>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65" name="Freeform 11007">
                  <a:extLst>
                    <a:ext uri="{FF2B5EF4-FFF2-40B4-BE49-F238E27FC236}">
                      <a16:creationId xmlns:a16="http://schemas.microsoft.com/office/drawing/2014/main" id="{0B006BF9-79F5-4A1A-8B96-9401649FFF6A}"/>
                    </a:ext>
                  </a:extLst>
                </p:cNvPr>
                <p:cNvSpPr>
                  <a:spLocks/>
                </p:cNvSpPr>
                <p:nvPr/>
              </p:nvSpPr>
              <p:spPr bwMode="gray">
                <a:xfrm>
                  <a:off x="3993" y="3013"/>
                  <a:ext cx="0" cy="3"/>
                </a:xfrm>
                <a:custGeom>
                  <a:avLst/>
                  <a:gdLst>
                    <a:gd name="T0" fmla="*/ 2 h 2"/>
                    <a:gd name="T1" fmla="*/ 0 h 2"/>
                    <a:gd name="T2" fmla="*/ 2 h 2"/>
                    <a:gd name="T3" fmla="*/ 0 60000 65536"/>
                    <a:gd name="T4" fmla="*/ 0 60000 65536"/>
                    <a:gd name="T5" fmla="*/ 0 60000 65536"/>
                    <a:gd name="T6" fmla="*/ 0 h 2"/>
                    <a:gd name="T7" fmla="*/ 2 h 2"/>
                  </a:gdLst>
                  <a:ahLst/>
                  <a:cxnLst>
                    <a:cxn ang="T3">
                      <a:pos x="0" y="T0"/>
                    </a:cxn>
                    <a:cxn ang="T4">
                      <a:pos x="0" y="T1"/>
                    </a:cxn>
                    <a:cxn ang="T5">
                      <a:pos x="0" y="T2"/>
                    </a:cxn>
                  </a:cxnLst>
                  <a:rect l="0" t="T6" r="0" b="T7"/>
                  <a:pathLst>
                    <a:path h="2">
                      <a:moveTo>
                        <a:pt x="0" y="1"/>
                      </a:moveTo>
                      <a:cubicBezTo>
                        <a:pt x="0" y="1"/>
                        <a:pt x="0" y="0"/>
                        <a:pt x="0" y="0"/>
                      </a:cubicBezTo>
                      <a:cubicBezTo>
                        <a:pt x="0" y="2"/>
                        <a:pt x="0" y="1"/>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66" name="Freeform 11008">
                  <a:extLst>
                    <a:ext uri="{FF2B5EF4-FFF2-40B4-BE49-F238E27FC236}">
                      <a16:creationId xmlns:a16="http://schemas.microsoft.com/office/drawing/2014/main" id="{E90D94BC-0F99-4CD3-9416-5ADC4E026091}"/>
                    </a:ext>
                  </a:extLst>
                </p:cNvPr>
                <p:cNvSpPr>
                  <a:spLocks/>
                </p:cNvSpPr>
                <p:nvPr/>
              </p:nvSpPr>
              <p:spPr bwMode="gray">
                <a:xfrm>
                  <a:off x="3991" y="3015"/>
                  <a:ext cx="2" cy="0"/>
                </a:xfrm>
                <a:custGeom>
                  <a:avLst/>
                  <a:gdLst>
                    <a:gd name="T0" fmla="*/ 0 w 1"/>
                    <a:gd name="T1" fmla="*/ 0 w 1"/>
                    <a:gd name="T2" fmla="*/ 0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0" y="0"/>
                      </a:moveTo>
                      <a:cubicBezTo>
                        <a:pt x="0" y="0"/>
                        <a:pt x="0" y="0"/>
                        <a:pt x="0" y="0"/>
                      </a:cubicBezTo>
                      <a:cubicBezTo>
                        <a:pt x="1"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67" name="Freeform 11009">
                  <a:extLst>
                    <a:ext uri="{FF2B5EF4-FFF2-40B4-BE49-F238E27FC236}">
                      <a16:creationId xmlns:a16="http://schemas.microsoft.com/office/drawing/2014/main" id="{E0CD4076-B689-4916-84B7-2C7FF49C56DA}"/>
                    </a:ext>
                  </a:extLst>
                </p:cNvPr>
                <p:cNvSpPr>
                  <a:spLocks/>
                </p:cNvSpPr>
                <p:nvPr/>
              </p:nvSpPr>
              <p:spPr bwMode="gray">
                <a:xfrm>
                  <a:off x="3988" y="3015"/>
                  <a:ext cx="2" cy="1"/>
                </a:xfrm>
                <a:custGeom>
                  <a:avLst/>
                  <a:gdLst>
                    <a:gd name="T0" fmla="*/ 2 w 1"/>
                    <a:gd name="T1" fmla="*/ 0 h 1"/>
                    <a:gd name="T2" fmla="*/ 0 w 1"/>
                    <a:gd name="T3" fmla="*/ 0 h 1"/>
                    <a:gd name="T4" fmla="*/ 2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0" y="0"/>
                        <a:pt x="0" y="0"/>
                        <a:pt x="0" y="0"/>
                      </a:cubicBezTo>
                      <a:cubicBezTo>
                        <a:pt x="0" y="1"/>
                        <a:pt x="0"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68" name="Freeform 11010">
                  <a:extLst>
                    <a:ext uri="{FF2B5EF4-FFF2-40B4-BE49-F238E27FC236}">
                      <a16:creationId xmlns:a16="http://schemas.microsoft.com/office/drawing/2014/main" id="{473A86B4-04EE-4623-9C92-A75B2F6467B3}"/>
                    </a:ext>
                  </a:extLst>
                </p:cNvPr>
                <p:cNvSpPr>
                  <a:spLocks/>
                </p:cNvSpPr>
                <p:nvPr/>
              </p:nvSpPr>
              <p:spPr bwMode="gray">
                <a:xfrm>
                  <a:off x="3988" y="3016"/>
                  <a:ext cx="2" cy="0"/>
                </a:xfrm>
                <a:custGeom>
                  <a:avLst/>
                  <a:gdLst>
                    <a:gd name="T0" fmla="*/ 0 w 1"/>
                    <a:gd name="T1" fmla="*/ 0 w 1"/>
                    <a:gd name="T2" fmla="*/ 0 60000 65536"/>
                    <a:gd name="T3" fmla="*/ 0 60000 65536"/>
                    <a:gd name="T4" fmla="*/ 0 w 1"/>
                    <a:gd name="T5" fmla="*/ 1 w 1"/>
                  </a:gdLst>
                  <a:ahLst/>
                  <a:cxnLst>
                    <a:cxn ang="T2">
                      <a:pos x="T0" y="0"/>
                    </a:cxn>
                    <a:cxn ang="T3">
                      <a:pos x="T1" y="0"/>
                    </a:cxn>
                  </a:cxnLst>
                  <a:rect l="T4" t="0" r="T5" b="0"/>
                  <a:pathLst>
                    <a:path w="1">
                      <a:moveTo>
                        <a:pt x="0" y="0"/>
                      </a:moveTo>
                      <a:cubicBezTo>
                        <a:pt x="1" y="0"/>
                        <a:pt x="1"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69" name="Freeform 11011">
                  <a:extLst>
                    <a:ext uri="{FF2B5EF4-FFF2-40B4-BE49-F238E27FC236}">
                      <a16:creationId xmlns:a16="http://schemas.microsoft.com/office/drawing/2014/main" id="{842C3AF6-8486-4D4F-B172-56CE9958C77D}"/>
                    </a:ext>
                  </a:extLst>
                </p:cNvPr>
                <p:cNvSpPr>
                  <a:spLocks/>
                </p:cNvSpPr>
                <p:nvPr/>
              </p:nvSpPr>
              <p:spPr bwMode="gray">
                <a:xfrm>
                  <a:off x="3982" y="3017"/>
                  <a:ext cx="1" cy="2"/>
                </a:xfrm>
                <a:custGeom>
                  <a:avLst/>
                  <a:gdLst>
                    <a:gd name="T0" fmla="*/ 0 w 1"/>
                    <a:gd name="T1" fmla="*/ 0 h 1"/>
                    <a:gd name="T2" fmla="*/ 1 w 1"/>
                    <a:gd name="T3" fmla="*/ 2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0"/>
                        <a:pt x="0" y="1"/>
                        <a:pt x="1" y="1"/>
                      </a:cubicBezTo>
                      <a:cubicBezTo>
                        <a:pt x="1"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70" name="Freeform 11012">
                  <a:extLst>
                    <a:ext uri="{FF2B5EF4-FFF2-40B4-BE49-F238E27FC236}">
                      <a16:creationId xmlns:a16="http://schemas.microsoft.com/office/drawing/2014/main" id="{F8809748-226E-4688-A620-B72BE282DAC9}"/>
                    </a:ext>
                  </a:extLst>
                </p:cNvPr>
                <p:cNvSpPr>
                  <a:spLocks/>
                </p:cNvSpPr>
                <p:nvPr/>
              </p:nvSpPr>
              <p:spPr bwMode="gray">
                <a:xfrm>
                  <a:off x="3980" y="3017"/>
                  <a:ext cx="2" cy="2"/>
                </a:xfrm>
                <a:custGeom>
                  <a:avLst/>
                  <a:gdLst>
                    <a:gd name="T0" fmla="*/ 2 w 1"/>
                    <a:gd name="T1" fmla="*/ 0 h 1"/>
                    <a:gd name="T2" fmla="*/ 2 w 1"/>
                    <a:gd name="T3" fmla="*/ 2 h 1"/>
                    <a:gd name="T4" fmla="*/ 2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1" y="1"/>
                        <a:pt x="0" y="1"/>
                        <a:pt x="1" y="1"/>
                      </a:cubicBezTo>
                      <a:cubicBezTo>
                        <a:pt x="1" y="0"/>
                        <a:pt x="1" y="1"/>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71" name="Freeform 11013">
                  <a:extLst>
                    <a:ext uri="{FF2B5EF4-FFF2-40B4-BE49-F238E27FC236}">
                      <a16:creationId xmlns:a16="http://schemas.microsoft.com/office/drawing/2014/main" id="{0973E751-AB2C-4142-997D-B61BCF04389A}"/>
                    </a:ext>
                  </a:extLst>
                </p:cNvPr>
                <p:cNvSpPr>
                  <a:spLocks/>
                </p:cNvSpPr>
                <p:nvPr/>
              </p:nvSpPr>
              <p:spPr bwMode="gray">
                <a:xfrm>
                  <a:off x="3982" y="3019"/>
                  <a:ext cx="1" cy="0"/>
                </a:xfrm>
                <a:custGeom>
                  <a:avLst/>
                  <a:gdLst>
                    <a:gd name="T0" fmla="*/ 0 w 1"/>
                    <a:gd name="T1" fmla="*/ 1 w 1"/>
                    <a:gd name="T2" fmla="*/ 0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0" y="0"/>
                      </a:moveTo>
                      <a:cubicBezTo>
                        <a:pt x="0" y="0"/>
                        <a:pt x="0" y="0"/>
                        <a:pt x="1" y="0"/>
                      </a:cubicBezTo>
                      <a:cubicBezTo>
                        <a:pt x="1"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72" name="Freeform 11014">
                  <a:extLst>
                    <a:ext uri="{FF2B5EF4-FFF2-40B4-BE49-F238E27FC236}">
                      <a16:creationId xmlns:a16="http://schemas.microsoft.com/office/drawing/2014/main" id="{2E2FDBBD-D3C9-4090-A978-3C13074BC2C8}"/>
                    </a:ext>
                  </a:extLst>
                </p:cNvPr>
                <p:cNvSpPr>
                  <a:spLocks/>
                </p:cNvSpPr>
                <p:nvPr/>
              </p:nvSpPr>
              <p:spPr bwMode="gray">
                <a:xfrm>
                  <a:off x="3862" y="3019"/>
                  <a:ext cx="4" cy="6"/>
                </a:xfrm>
                <a:custGeom>
                  <a:avLst/>
                  <a:gdLst>
                    <a:gd name="T0" fmla="*/ 4 w 2"/>
                    <a:gd name="T1" fmla="*/ 5 h 4"/>
                    <a:gd name="T2" fmla="*/ 0 w 2"/>
                    <a:gd name="T3" fmla="*/ 0 h 4"/>
                    <a:gd name="T4" fmla="*/ 4 w 2"/>
                    <a:gd name="T5" fmla="*/ 6 h 4"/>
                    <a:gd name="T6" fmla="*/ 4 w 2"/>
                    <a:gd name="T7" fmla="*/ 5 h 4"/>
                    <a:gd name="T8" fmla="*/ 0 60000 65536"/>
                    <a:gd name="T9" fmla="*/ 0 60000 65536"/>
                    <a:gd name="T10" fmla="*/ 0 60000 65536"/>
                    <a:gd name="T11" fmla="*/ 0 60000 65536"/>
                    <a:gd name="T12" fmla="*/ 0 w 2"/>
                    <a:gd name="T13" fmla="*/ 0 h 4"/>
                    <a:gd name="T14" fmla="*/ 2 w 2"/>
                    <a:gd name="T15" fmla="*/ 4 h 4"/>
                  </a:gdLst>
                  <a:ahLst/>
                  <a:cxnLst>
                    <a:cxn ang="T8">
                      <a:pos x="T0" y="T1"/>
                    </a:cxn>
                    <a:cxn ang="T9">
                      <a:pos x="T2" y="T3"/>
                    </a:cxn>
                    <a:cxn ang="T10">
                      <a:pos x="T4" y="T5"/>
                    </a:cxn>
                    <a:cxn ang="T11">
                      <a:pos x="T6" y="T7"/>
                    </a:cxn>
                  </a:cxnLst>
                  <a:rect l="T12" t="T13" r="T14" b="T15"/>
                  <a:pathLst>
                    <a:path w="2" h="4">
                      <a:moveTo>
                        <a:pt x="2" y="3"/>
                      </a:moveTo>
                      <a:cubicBezTo>
                        <a:pt x="1" y="2"/>
                        <a:pt x="1" y="1"/>
                        <a:pt x="0" y="0"/>
                      </a:cubicBezTo>
                      <a:cubicBezTo>
                        <a:pt x="0" y="1"/>
                        <a:pt x="1" y="3"/>
                        <a:pt x="2" y="4"/>
                      </a:cubicBezTo>
                      <a:cubicBezTo>
                        <a:pt x="2" y="3"/>
                        <a:pt x="2" y="3"/>
                        <a:pt x="2" y="3"/>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73" name="Freeform 11015">
                  <a:extLst>
                    <a:ext uri="{FF2B5EF4-FFF2-40B4-BE49-F238E27FC236}">
                      <a16:creationId xmlns:a16="http://schemas.microsoft.com/office/drawing/2014/main" id="{260D3848-D34B-466A-92F1-8897001AE0A1}"/>
                    </a:ext>
                  </a:extLst>
                </p:cNvPr>
                <p:cNvSpPr>
                  <a:spLocks/>
                </p:cNvSpPr>
                <p:nvPr/>
              </p:nvSpPr>
              <p:spPr bwMode="gray">
                <a:xfrm>
                  <a:off x="3978" y="3017"/>
                  <a:ext cx="4" cy="7"/>
                </a:xfrm>
                <a:custGeom>
                  <a:avLst/>
                  <a:gdLst>
                    <a:gd name="T0" fmla="*/ 4 w 2"/>
                    <a:gd name="T1" fmla="*/ 4 h 4"/>
                    <a:gd name="T2" fmla="*/ 0 w 2"/>
                    <a:gd name="T3" fmla="*/ 7 h 4"/>
                    <a:gd name="T4" fmla="*/ 0 w 2"/>
                    <a:gd name="T5" fmla="*/ 5 h 4"/>
                    <a:gd name="T6" fmla="*/ 2 w 2"/>
                    <a:gd name="T7" fmla="*/ 5 h 4"/>
                    <a:gd name="T8" fmla="*/ 4 w 2"/>
                    <a:gd name="T9" fmla="*/ 4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2"/>
                      </a:moveTo>
                      <a:cubicBezTo>
                        <a:pt x="0" y="0"/>
                        <a:pt x="0" y="2"/>
                        <a:pt x="0" y="4"/>
                      </a:cubicBezTo>
                      <a:cubicBezTo>
                        <a:pt x="1" y="3"/>
                        <a:pt x="0" y="3"/>
                        <a:pt x="0" y="3"/>
                      </a:cubicBezTo>
                      <a:cubicBezTo>
                        <a:pt x="0" y="3"/>
                        <a:pt x="1" y="3"/>
                        <a:pt x="1" y="3"/>
                      </a:cubicBezTo>
                      <a:cubicBezTo>
                        <a:pt x="1" y="2"/>
                        <a:pt x="1" y="2"/>
                        <a:pt x="2"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74" name="Freeform 11016">
                  <a:extLst>
                    <a:ext uri="{FF2B5EF4-FFF2-40B4-BE49-F238E27FC236}">
                      <a16:creationId xmlns:a16="http://schemas.microsoft.com/office/drawing/2014/main" id="{BD78CE9F-DA12-4A36-940C-B4399127A2F9}"/>
                    </a:ext>
                  </a:extLst>
                </p:cNvPr>
                <p:cNvSpPr>
                  <a:spLocks/>
                </p:cNvSpPr>
                <p:nvPr/>
              </p:nvSpPr>
              <p:spPr bwMode="gray">
                <a:xfrm>
                  <a:off x="4030" y="3027"/>
                  <a:ext cx="0" cy="1"/>
                </a:xfrm>
                <a:custGeom>
                  <a:avLst/>
                  <a:gdLst>
                    <a:gd name="T0" fmla="*/ 0 h 1"/>
                    <a:gd name="T1" fmla="*/ 1 h 1"/>
                    <a:gd name="T2" fmla="*/ 0 h 1"/>
                    <a:gd name="T3" fmla="*/ 0 60000 65536"/>
                    <a:gd name="T4" fmla="*/ 0 60000 65536"/>
                    <a:gd name="T5" fmla="*/ 0 60000 65536"/>
                    <a:gd name="T6" fmla="*/ 0 h 1"/>
                    <a:gd name="T7" fmla="*/ 1 h 1"/>
                  </a:gdLst>
                  <a:ahLst/>
                  <a:cxnLst>
                    <a:cxn ang="T3">
                      <a:pos x="0" y="T0"/>
                    </a:cxn>
                    <a:cxn ang="T4">
                      <a:pos x="0" y="T1"/>
                    </a:cxn>
                    <a:cxn ang="T5">
                      <a:pos x="0" y="T2"/>
                    </a:cxn>
                  </a:cxnLst>
                  <a:rect l="0" t="T6" r="0" b="T7"/>
                  <a:pathLst>
                    <a:path h="1">
                      <a:moveTo>
                        <a:pt x="0" y="0"/>
                      </a:moveTo>
                      <a:cubicBezTo>
                        <a:pt x="0" y="0"/>
                        <a:pt x="0" y="1"/>
                        <a:pt x="0" y="1"/>
                      </a:cubicBezTo>
                      <a:cubicBezTo>
                        <a:pt x="0" y="0"/>
                        <a:pt x="0" y="1"/>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75" name="Freeform 11017">
                  <a:extLst>
                    <a:ext uri="{FF2B5EF4-FFF2-40B4-BE49-F238E27FC236}">
                      <a16:creationId xmlns:a16="http://schemas.microsoft.com/office/drawing/2014/main" id="{AF957A99-BB78-4B83-AFDD-5C548E0FB122}"/>
                    </a:ext>
                  </a:extLst>
                </p:cNvPr>
                <p:cNvSpPr>
                  <a:spLocks/>
                </p:cNvSpPr>
                <p:nvPr/>
              </p:nvSpPr>
              <p:spPr bwMode="gray">
                <a:xfrm>
                  <a:off x="4030" y="3028"/>
                  <a:ext cx="2" cy="0"/>
                </a:xfrm>
                <a:custGeom>
                  <a:avLst/>
                  <a:gdLst>
                    <a:gd name="T0" fmla="*/ 0 w 1"/>
                    <a:gd name="T1" fmla="*/ 2 w 1"/>
                    <a:gd name="T2" fmla="*/ 0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0" y="0"/>
                      </a:moveTo>
                      <a:cubicBezTo>
                        <a:pt x="0" y="0"/>
                        <a:pt x="0" y="0"/>
                        <a:pt x="1" y="0"/>
                      </a:cubicBezTo>
                      <a:cubicBezTo>
                        <a:pt x="1"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76" name="Freeform 11018">
                  <a:extLst>
                    <a:ext uri="{FF2B5EF4-FFF2-40B4-BE49-F238E27FC236}">
                      <a16:creationId xmlns:a16="http://schemas.microsoft.com/office/drawing/2014/main" id="{5EAB3848-7F0C-48C5-B754-599A74ADADC7}"/>
                    </a:ext>
                  </a:extLst>
                </p:cNvPr>
                <p:cNvSpPr>
                  <a:spLocks/>
                </p:cNvSpPr>
                <p:nvPr/>
              </p:nvSpPr>
              <p:spPr bwMode="gray">
                <a:xfrm>
                  <a:off x="3959" y="3039"/>
                  <a:ext cx="1" cy="2"/>
                </a:xfrm>
                <a:custGeom>
                  <a:avLst/>
                  <a:gdLst>
                    <a:gd name="T0" fmla="*/ 0 w 1"/>
                    <a:gd name="T1" fmla="*/ 0 h 1"/>
                    <a:gd name="T2" fmla="*/ 0 w 1"/>
                    <a:gd name="T3" fmla="*/ 2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1"/>
                        <a:pt x="0" y="1"/>
                        <a:pt x="0" y="1"/>
                      </a:cubicBezTo>
                      <a:cubicBezTo>
                        <a:pt x="1" y="1"/>
                        <a:pt x="0" y="1"/>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77" name="Freeform 11019">
                  <a:extLst>
                    <a:ext uri="{FF2B5EF4-FFF2-40B4-BE49-F238E27FC236}">
                      <a16:creationId xmlns:a16="http://schemas.microsoft.com/office/drawing/2014/main" id="{F10AFCCD-FF19-47E2-B868-F4D1C15921A6}"/>
                    </a:ext>
                  </a:extLst>
                </p:cNvPr>
                <p:cNvSpPr>
                  <a:spLocks/>
                </p:cNvSpPr>
                <p:nvPr/>
              </p:nvSpPr>
              <p:spPr bwMode="gray">
                <a:xfrm>
                  <a:off x="3949" y="3047"/>
                  <a:ext cx="11" cy="8"/>
                </a:xfrm>
                <a:custGeom>
                  <a:avLst/>
                  <a:gdLst>
                    <a:gd name="T0" fmla="*/ 8 w 7"/>
                    <a:gd name="T1" fmla="*/ 0 h 5"/>
                    <a:gd name="T2" fmla="*/ 8 w 7"/>
                    <a:gd name="T3" fmla="*/ 2 h 5"/>
                    <a:gd name="T4" fmla="*/ 0 w 7"/>
                    <a:gd name="T5" fmla="*/ 5 h 5"/>
                    <a:gd name="T6" fmla="*/ 8 w 7"/>
                    <a:gd name="T7" fmla="*/ 0 h 5"/>
                    <a:gd name="T8" fmla="*/ 0 60000 65536"/>
                    <a:gd name="T9" fmla="*/ 0 60000 65536"/>
                    <a:gd name="T10" fmla="*/ 0 60000 65536"/>
                    <a:gd name="T11" fmla="*/ 0 60000 65536"/>
                    <a:gd name="T12" fmla="*/ 0 w 7"/>
                    <a:gd name="T13" fmla="*/ 0 h 5"/>
                    <a:gd name="T14" fmla="*/ 7 w 7"/>
                    <a:gd name="T15" fmla="*/ 5 h 5"/>
                  </a:gdLst>
                  <a:ahLst/>
                  <a:cxnLst>
                    <a:cxn ang="T8">
                      <a:pos x="T0" y="T1"/>
                    </a:cxn>
                    <a:cxn ang="T9">
                      <a:pos x="T2" y="T3"/>
                    </a:cxn>
                    <a:cxn ang="T10">
                      <a:pos x="T4" y="T5"/>
                    </a:cxn>
                    <a:cxn ang="T11">
                      <a:pos x="T6" y="T7"/>
                    </a:cxn>
                  </a:cxnLst>
                  <a:rect l="T12" t="T13" r="T14" b="T15"/>
                  <a:pathLst>
                    <a:path w="7" h="5">
                      <a:moveTo>
                        <a:pt x="5" y="0"/>
                      </a:moveTo>
                      <a:cubicBezTo>
                        <a:pt x="5" y="1"/>
                        <a:pt x="5" y="1"/>
                        <a:pt x="5" y="1"/>
                      </a:cubicBezTo>
                      <a:cubicBezTo>
                        <a:pt x="4" y="1"/>
                        <a:pt x="2" y="4"/>
                        <a:pt x="0" y="3"/>
                      </a:cubicBezTo>
                      <a:cubicBezTo>
                        <a:pt x="1" y="5"/>
                        <a:pt x="7" y="1"/>
                        <a:pt x="5"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78" name="Freeform 11020">
                  <a:extLst>
                    <a:ext uri="{FF2B5EF4-FFF2-40B4-BE49-F238E27FC236}">
                      <a16:creationId xmlns:a16="http://schemas.microsoft.com/office/drawing/2014/main" id="{06FC5CC2-59F8-43D1-8143-3308ECEB7DB4}"/>
                    </a:ext>
                  </a:extLst>
                </p:cNvPr>
                <p:cNvSpPr>
                  <a:spLocks/>
                </p:cNvSpPr>
                <p:nvPr/>
              </p:nvSpPr>
              <p:spPr bwMode="gray">
                <a:xfrm>
                  <a:off x="4051" y="3051"/>
                  <a:ext cx="0" cy="2"/>
                </a:xfrm>
                <a:custGeom>
                  <a:avLst/>
                  <a:gdLst>
                    <a:gd name="T0" fmla="*/ 0 h 1"/>
                    <a:gd name="T1" fmla="*/ 2 h 1"/>
                    <a:gd name="T2" fmla="*/ 0 h 1"/>
                    <a:gd name="T3" fmla="*/ 0 60000 65536"/>
                    <a:gd name="T4" fmla="*/ 0 60000 65536"/>
                    <a:gd name="T5" fmla="*/ 0 60000 65536"/>
                    <a:gd name="T6" fmla="*/ 0 h 1"/>
                    <a:gd name="T7" fmla="*/ 1 h 1"/>
                  </a:gdLst>
                  <a:ahLst/>
                  <a:cxnLst>
                    <a:cxn ang="T3">
                      <a:pos x="0" y="T0"/>
                    </a:cxn>
                    <a:cxn ang="T4">
                      <a:pos x="0" y="T1"/>
                    </a:cxn>
                    <a:cxn ang="T5">
                      <a:pos x="0" y="T2"/>
                    </a:cxn>
                  </a:cxnLst>
                  <a:rect l="0" t="T6" r="0" b="T7"/>
                  <a:pathLst>
                    <a:path h="1">
                      <a:moveTo>
                        <a:pt x="0" y="0"/>
                      </a:moveTo>
                      <a:cubicBezTo>
                        <a:pt x="0" y="1"/>
                        <a:pt x="0" y="1"/>
                        <a:pt x="0" y="1"/>
                      </a:cubicBezTo>
                      <a:cubicBezTo>
                        <a:pt x="0" y="1"/>
                        <a:pt x="0" y="1"/>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79" name="Freeform 11021">
                  <a:extLst>
                    <a:ext uri="{FF2B5EF4-FFF2-40B4-BE49-F238E27FC236}">
                      <a16:creationId xmlns:a16="http://schemas.microsoft.com/office/drawing/2014/main" id="{70DBF918-7C95-4090-A79D-60B86AFE7E01}"/>
                    </a:ext>
                  </a:extLst>
                </p:cNvPr>
                <p:cNvSpPr>
                  <a:spLocks/>
                </p:cNvSpPr>
                <p:nvPr/>
              </p:nvSpPr>
              <p:spPr bwMode="gray">
                <a:xfrm>
                  <a:off x="3909" y="3055"/>
                  <a:ext cx="37" cy="26"/>
                </a:xfrm>
                <a:custGeom>
                  <a:avLst/>
                  <a:gdLst>
                    <a:gd name="T0" fmla="*/ 37 w 24"/>
                    <a:gd name="T1" fmla="*/ 0 h 17"/>
                    <a:gd name="T2" fmla="*/ 34 w 24"/>
                    <a:gd name="T3" fmla="*/ 5 h 17"/>
                    <a:gd name="T4" fmla="*/ 31 w 24"/>
                    <a:gd name="T5" fmla="*/ 8 h 17"/>
                    <a:gd name="T6" fmla="*/ 28 w 24"/>
                    <a:gd name="T7" fmla="*/ 8 h 17"/>
                    <a:gd name="T8" fmla="*/ 17 w 24"/>
                    <a:gd name="T9" fmla="*/ 15 h 17"/>
                    <a:gd name="T10" fmla="*/ 9 w 24"/>
                    <a:gd name="T11" fmla="*/ 18 h 17"/>
                    <a:gd name="T12" fmla="*/ 0 w 24"/>
                    <a:gd name="T13" fmla="*/ 17 h 17"/>
                    <a:gd name="T14" fmla="*/ 19 w 24"/>
                    <a:gd name="T15" fmla="*/ 15 h 17"/>
                    <a:gd name="T16" fmla="*/ 37 w 24"/>
                    <a:gd name="T17" fmla="*/ 0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
                    <a:gd name="T28" fmla="*/ 0 h 17"/>
                    <a:gd name="T29" fmla="*/ 24 w 24"/>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 h="17">
                      <a:moveTo>
                        <a:pt x="24" y="0"/>
                      </a:moveTo>
                      <a:cubicBezTo>
                        <a:pt x="24" y="1"/>
                        <a:pt x="23" y="2"/>
                        <a:pt x="22" y="3"/>
                      </a:cubicBezTo>
                      <a:cubicBezTo>
                        <a:pt x="21" y="3"/>
                        <a:pt x="18" y="5"/>
                        <a:pt x="20" y="5"/>
                      </a:cubicBezTo>
                      <a:cubicBezTo>
                        <a:pt x="19" y="5"/>
                        <a:pt x="19" y="5"/>
                        <a:pt x="18" y="5"/>
                      </a:cubicBezTo>
                      <a:cubicBezTo>
                        <a:pt x="18" y="7"/>
                        <a:pt x="12" y="9"/>
                        <a:pt x="11" y="10"/>
                      </a:cubicBezTo>
                      <a:cubicBezTo>
                        <a:pt x="10" y="10"/>
                        <a:pt x="8" y="12"/>
                        <a:pt x="6" y="12"/>
                      </a:cubicBezTo>
                      <a:cubicBezTo>
                        <a:pt x="3" y="14"/>
                        <a:pt x="2" y="12"/>
                        <a:pt x="0" y="11"/>
                      </a:cubicBezTo>
                      <a:cubicBezTo>
                        <a:pt x="2" y="17"/>
                        <a:pt x="8" y="12"/>
                        <a:pt x="12" y="10"/>
                      </a:cubicBezTo>
                      <a:cubicBezTo>
                        <a:pt x="15" y="8"/>
                        <a:pt x="24" y="5"/>
                        <a:pt x="24"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80" name="Freeform 11022">
                  <a:extLst>
                    <a:ext uri="{FF2B5EF4-FFF2-40B4-BE49-F238E27FC236}">
                      <a16:creationId xmlns:a16="http://schemas.microsoft.com/office/drawing/2014/main" id="{FF7EE08A-14C7-4812-A360-ADB9CB92E43F}"/>
                    </a:ext>
                  </a:extLst>
                </p:cNvPr>
                <p:cNvSpPr>
                  <a:spLocks/>
                </p:cNvSpPr>
                <p:nvPr/>
              </p:nvSpPr>
              <p:spPr bwMode="gray">
                <a:xfrm>
                  <a:off x="3943" y="3056"/>
                  <a:ext cx="1" cy="2"/>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1" y="0"/>
                        <a:pt x="1" y="0"/>
                        <a:pt x="0" y="0"/>
                      </a:cubicBezTo>
                      <a:cubicBezTo>
                        <a:pt x="0" y="1"/>
                        <a:pt x="1"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81" name="Freeform 11023">
                  <a:extLst>
                    <a:ext uri="{FF2B5EF4-FFF2-40B4-BE49-F238E27FC236}">
                      <a16:creationId xmlns:a16="http://schemas.microsoft.com/office/drawing/2014/main" id="{2B251594-4D73-47EA-977C-4599D2309592}"/>
                    </a:ext>
                  </a:extLst>
                </p:cNvPr>
                <p:cNvSpPr>
                  <a:spLocks/>
                </p:cNvSpPr>
                <p:nvPr/>
              </p:nvSpPr>
              <p:spPr bwMode="gray">
                <a:xfrm>
                  <a:off x="3921" y="3058"/>
                  <a:ext cx="2" cy="1"/>
                </a:xfrm>
                <a:custGeom>
                  <a:avLst/>
                  <a:gdLst>
                    <a:gd name="T0" fmla="*/ 2 w 1"/>
                    <a:gd name="T1" fmla="*/ 1 h 1"/>
                    <a:gd name="T2" fmla="*/ 0 w 1"/>
                    <a:gd name="T3" fmla="*/ 1 h 1"/>
                    <a:gd name="T4" fmla="*/ 2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cubicBezTo>
                        <a:pt x="0" y="1"/>
                        <a:pt x="0" y="0"/>
                        <a:pt x="0" y="1"/>
                      </a:cubicBezTo>
                      <a:cubicBezTo>
                        <a:pt x="0" y="1"/>
                        <a:pt x="0"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82" name="Freeform 11024">
                  <a:extLst>
                    <a:ext uri="{FF2B5EF4-FFF2-40B4-BE49-F238E27FC236}">
                      <a16:creationId xmlns:a16="http://schemas.microsoft.com/office/drawing/2014/main" id="{A5C50464-638F-46B8-A636-EEBC29E88390}"/>
                    </a:ext>
                  </a:extLst>
                </p:cNvPr>
                <p:cNvSpPr>
                  <a:spLocks/>
                </p:cNvSpPr>
                <p:nvPr/>
              </p:nvSpPr>
              <p:spPr bwMode="gray">
                <a:xfrm>
                  <a:off x="3937" y="3061"/>
                  <a:ext cx="1" cy="3"/>
                </a:xfrm>
                <a:custGeom>
                  <a:avLst/>
                  <a:gdLst>
                    <a:gd name="T0" fmla="*/ 1 w 1"/>
                    <a:gd name="T1" fmla="*/ 2 h 2"/>
                    <a:gd name="T2" fmla="*/ 0 w 1"/>
                    <a:gd name="T3" fmla="*/ 2 h 2"/>
                    <a:gd name="T4" fmla="*/ 1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1"/>
                      </a:moveTo>
                      <a:cubicBezTo>
                        <a:pt x="1" y="1"/>
                        <a:pt x="1" y="0"/>
                        <a:pt x="0" y="1"/>
                      </a:cubicBezTo>
                      <a:cubicBezTo>
                        <a:pt x="0" y="2"/>
                        <a:pt x="1"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83" name="Freeform 11025">
                  <a:extLst>
                    <a:ext uri="{FF2B5EF4-FFF2-40B4-BE49-F238E27FC236}">
                      <a16:creationId xmlns:a16="http://schemas.microsoft.com/office/drawing/2014/main" id="{EA0ABC86-8B2A-4E1F-9226-2ECDC0A095F3}"/>
                    </a:ext>
                  </a:extLst>
                </p:cNvPr>
                <p:cNvSpPr>
                  <a:spLocks/>
                </p:cNvSpPr>
                <p:nvPr/>
              </p:nvSpPr>
              <p:spPr bwMode="gray">
                <a:xfrm>
                  <a:off x="3927" y="3063"/>
                  <a:ext cx="4" cy="1"/>
                </a:xfrm>
                <a:custGeom>
                  <a:avLst/>
                  <a:gdLst>
                    <a:gd name="T0" fmla="*/ 2 w 2"/>
                    <a:gd name="T1" fmla="*/ 1 h 1"/>
                    <a:gd name="T2" fmla="*/ 4 w 2"/>
                    <a:gd name="T3" fmla="*/ 1 h 1"/>
                    <a:gd name="T4" fmla="*/ 2 w 2"/>
                    <a:gd name="T5" fmla="*/ 0 h 1"/>
                    <a:gd name="T6" fmla="*/ 2 w 2"/>
                    <a:gd name="T7" fmla="*/ 1 h 1"/>
                    <a:gd name="T8" fmla="*/ 0 60000 65536"/>
                    <a:gd name="T9" fmla="*/ 0 60000 65536"/>
                    <a:gd name="T10" fmla="*/ 0 60000 65536"/>
                    <a:gd name="T11" fmla="*/ 0 60000 65536"/>
                    <a:gd name="T12" fmla="*/ 0 w 2"/>
                    <a:gd name="T13" fmla="*/ 0 h 1"/>
                    <a:gd name="T14" fmla="*/ 2 w 2"/>
                    <a:gd name="T15" fmla="*/ 1 h 1"/>
                  </a:gdLst>
                  <a:ahLst/>
                  <a:cxnLst>
                    <a:cxn ang="T8">
                      <a:pos x="T0" y="T1"/>
                    </a:cxn>
                    <a:cxn ang="T9">
                      <a:pos x="T2" y="T3"/>
                    </a:cxn>
                    <a:cxn ang="T10">
                      <a:pos x="T4" y="T5"/>
                    </a:cxn>
                    <a:cxn ang="T11">
                      <a:pos x="T6" y="T7"/>
                    </a:cxn>
                  </a:cxnLst>
                  <a:rect l="T12" t="T13" r="T14" b="T15"/>
                  <a:pathLst>
                    <a:path w="2" h="1">
                      <a:moveTo>
                        <a:pt x="1" y="1"/>
                      </a:moveTo>
                      <a:cubicBezTo>
                        <a:pt x="1" y="1"/>
                        <a:pt x="1" y="1"/>
                        <a:pt x="2" y="1"/>
                      </a:cubicBezTo>
                      <a:cubicBezTo>
                        <a:pt x="1" y="0"/>
                        <a:pt x="1" y="0"/>
                        <a:pt x="1" y="0"/>
                      </a:cubicBezTo>
                      <a:cubicBezTo>
                        <a:pt x="0" y="0"/>
                        <a:pt x="1" y="0"/>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84" name="Freeform 11026">
                  <a:extLst>
                    <a:ext uri="{FF2B5EF4-FFF2-40B4-BE49-F238E27FC236}">
                      <a16:creationId xmlns:a16="http://schemas.microsoft.com/office/drawing/2014/main" id="{8C0ED18E-DBF2-47BE-8C80-2393FBF2020A}"/>
                    </a:ext>
                  </a:extLst>
                </p:cNvPr>
                <p:cNvSpPr>
                  <a:spLocks/>
                </p:cNvSpPr>
                <p:nvPr/>
              </p:nvSpPr>
              <p:spPr bwMode="gray">
                <a:xfrm>
                  <a:off x="3896" y="3063"/>
                  <a:ext cx="14" cy="12"/>
                </a:xfrm>
                <a:custGeom>
                  <a:avLst/>
                  <a:gdLst>
                    <a:gd name="T0" fmla="*/ 12 w 9"/>
                    <a:gd name="T1" fmla="*/ 8 h 8"/>
                    <a:gd name="T2" fmla="*/ 14 w 9"/>
                    <a:gd name="T3" fmla="*/ 3 h 8"/>
                    <a:gd name="T4" fmla="*/ 11 w 9"/>
                    <a:gd name="T5" fmla="*/ 3 h 8"/>
                    <a:gd name="T6" fmla="*/ 0 w 9"/>
                    <a:gd name="T7" fmla="*/ 3 h 8"/>
                    <a:gd name="T8" fmla="*/ 12 w 9"/>
                    <a:gd name="T9" fmla="*/ 8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8" y="5"/>
                      </a:moveTo>
                      <a:cubicBezTo>
                        <a:pt x="8" y="4"/>
                        <a:pt x="9" y="3"/>
                        <a:pt x="9" y="2"/>
                      </a:cubicBezTo>
                      <a:cubicBezTo>
                        <a:pt x="7" y="0"/>
                        <a:pt x="3" y="2"/>
                        <a:pt x="7" y="2"/>
                      </a:cubicBezTo>
                      <a:cubicBezTo>
                        <a:pt x="5" y="3"/>
                        <a:pt x="3" y="0"/>
                        <a:pt x="0" y="2"/>
                      </a:cubicBezTo>
                      <a:cubicBezTo>
                        <a:pt x="2" y="3"/>
                        <a:pt x="7" y="8"/>
                        <a:pt x="8" y="5"/>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85" name="Freeform 11027">
                  <a:extLst>
                    <a:ext uri="{FF2B5EF4-FFF2-40B4-BE49-F238E27FC236}">
                      <a16:creationId xmlns:a16="http://schemas.microsoft.com/office/drawing/2014/main" id="{CAA55C71-546E-4449-82F2-BC72BE5578A9}"/>
                    </a:ext>
                  </a:extLst>
                </p:cNvPr>
                <p:cNvSpPr>
                  <a:spLocks/>
                </p:cNvSpPr>
                <p:nvPr/>
              </p:nvSpPr>
              <p:spPr bwMode="gray">
                <a:xfrm>
                  <a:off x="4067" y="3067"/>
                  <a:ext cx="1" cy="0"/>
                </a:xfrm>
                <a:custGeom>
                  <a:avLst/>
                  <a:gdLst>
                    <a:gd name="T0" fmla="*/ 1 w 1"/>
                    <a:gd name="T1" fmla="*/ 0 w 1"/>
                    <a:gd name="T2" fmla="*/ 1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1" y="0"/>
                      </a:moveTo>
                      <a:cubicBezTo>
                        <a:pt x="0" y="0"/>
                        <a:pt x="0" y="0"/>
                        <a:pt x="0" y="0"/>
                      </a:cubicBezTo>
                      <a:cubicBezTo>
                        <a:pt x="0" y="0"/>
                        <a:pt x="0"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86" name="Freeform 11028">
                  <a:extLst>
                    <a:ext uri="{FF2B5EF4-FFF2-40B4-BE49-F238E27FC236}">
                      <a16:creationId xmlns:a16="http://schemas.microsoft.com/office/drawing/2014/main" id="{28EC5373-0DFE-4585-85F7-D3517F27BF13}"/>
                    </a:ext>
                  </a:extLst>
                </p:cNvPr>
                <p:cNvSpPr>
                  <a:spLocks/>
                </p:cNvSpPr>
                <p:nvPr/>
              </p:nvSpPr>
              <p:spPr bwMode="gray">
                <a:xfrm>
                  <a:off x="4066" y="3067"/>
                  <a:ext cx="1" cy="0"/>
                </a:xfrm>
                <a:custGeom>
                  <a:avLst/>
                  <a:gdLst>
                    <a:gd name="T0" fmla="*/ 0 w 1"/>
                    <a:gd name="T1" fmla="*/ 0 w 1"/>
                    <a:gd name="T2" fmla="*/ 0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0" y="0"/>
                      </a:moveTo>
                      <a:cubicBezTo>
                        <a:pt x="0" y="0"/>
                        <a:pt x="0" y="0"/>
                        <a:pt x="0" y="0"/>
                      </a:cubicBezTo>
                      <a:cubicBezTo>
                        <a:pt x="1"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87" name="Freeform 11029">
                  <a:extLst>
                    <a:ext uri="{FF2B5EF4-FFF2-40B4-BE49-F238E27FC236}">
                      <a16:creationId xmlns:a16="http://schemas.microsoft.com/office/drawing/2014/main" id="{0913E2F6-D544-41DF-8B5C-B02C76C2CEAC}"/>
                    </a:ext>
                  </a:extLst>
                </p:cNvPr>
                <p:cNvSpPr>
                  <a:spLocks/>
                </p:cNvSpPr>
                <p:nvPr/>
              </p:nvSpPr>
              <p:spPr bwMode="gray">
                <a:xfrm>
                  <a:off x="4068" y="3067"/>
                  <a:ext cx="0" cy="1"/>
                </a:xfrm>
                <a:custGeom>
                  <a:avLst/>
                  <a:gdLst>
                    <a:gd name="T0" fmla="*/ 0 h 1"/>
                    <a:gd name="T1" fmla="*/ 0 h 1"/>
                    <a:gd name="T2" fmla="*/ 0 h 1"/>
                    <a:gd name="T3" fmla="*/ 0 60000 65536"/>
                    <a:gd name="T4" fmla="*/ 0 60000 65536"/>
                    <a:gd name="T5" fmla="*/ 0 60000 65536"/>
                    <a:gd name="T6" fmla="*/ 0 h 1"/>
                    <a:gd name="T7" fmla="*/ 1 h 1"/>
                  </a:gdLst>
                  <a:ahLst/>
                  <a:cxnLst>
                    <a:cxn ang="T3">
                      <a:pos x="0" y="T0"/>
                    </a:cxn>
                    <a:cxn ang="T4">
                      <a:pos x="0" y="T1"/>
                    </a:cxn>
                    <a:cxn ang="T5">
                      <a:pos x="0" y="T2"/>
                    </a:cxn>
                  </a:cxnLst>
                  <a:rect l="0" t="T6" r="0" b="T7"/>
                  <a:pathLst>
                    <a:path h="1">
                      <a:moveTo>
                        <a:pt x="0" y="0"/>
                      </a:moveTo>
                      <a:cubicBezTo>
                        <a:pt x="0" y="0"/>
                        <a:pt x="0" y="0"/>
                        <a:pt x="0" y="0"/>
                      </a:cubicBezTo>
                      <a:cubicBezTo>
                        <a:pt x="0" y="1"/>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88" name="Freeform 11030">
                  <a:extLst>
                    <a:ext uri="{FF2B5EF4-FFF2-40B4-BE49-F238E27FC236}">
                      <a16:creationId xmlns:a16="http://schemas.microsoft.com/office/drawing/2014/main" id="{11677DB7-D49A-4A3A-AA11-F14DD4055D68}"/>
                    </a:ext>
                  </a:extLst>
                </p:cNvPr>
                <p:cNvSpPr>
                  <a:spLocks/>
                </p:cNvSpPr>
                <p:nvPr/>
              </p:nvSpPr>
              <p:spPr bwMode="gray">
                <a:xfrm>
                  <a:off x="4068" y="3068"/>
                  <a:ext cx="0" cy="2"/>
                </a:xfrm>
                <a:custGeom>
                  <a:avLst/>
                  <a:gdLst>
                    <a:gd name="T0" fmla="*/ 0 h 1"/>
                    <a:gd name="T1" fmla="*/ 0 h 1"/>
                    <a:gd name="T2" fmla="*/ 0 h 1"/>
                    <a:gd name="T3" fmla="*/ 0 60000 65536"/>
                    <a:gd name="T4" fmla="*/ 0 60000 65536"/>
                    <a:gd name="T5" fmla="*/ 0 60000 65536"/>
                    <a:gd name="T6" fmla="*/ 0 h 1"/>
                    <a:gd name="T7" fmla="*/ 1 h 1"/>
                  </a:gdLst>
                  <a:ahLst/>
                  <a:cxnLst>
                    <a:cxn ang="T3">
                      <a:pos x="0" y="T0"/>
                    </a:cxn>
                    <a:cxn ang="T4">
                      <a:pos x="0" y="T1"/>
                    </a:cxn>
                    <a:cxn ang="T5">
                      <a:pos x="0" y="T2"/>
                    </a:cxn>
                  </a:cxnLst>
                  <a:rect l="0" t="T6" r="0" b="T7"/>
                  <a:pathLst>
                    <a:path h="1">
                      <a:moveTo>
                        <a:pt x="0" y="0"/>
                      </a:moveTo>
                      <a:cubicBezTo>
                        <a:pt x="0" y="0"/>
                        <a:pt x="0" y="1"/>
                        <a:pt x="0" y="0"/>
                      </a:cubicBezTo>
                      <a:cubicBezTo>
                        <a:pt x="0"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89" name="Freeform 11031">
                  <a:extLst>
                    <a:ext uri="{FF2B5EF4-FFF2-40B4-BE49-F238E27FC236}">
                      <a16:creationId xmlns:a16="http://schemas.microsoft.com/office/drawing/2014/main" id="{80B6EE7A-F4BB-4EEA-B066-548088F6928D}"/>
                    </a:ext>
                  </a:extLst>
                </p:cNvPr>
                <p:cNvSpPr>
                  <a:spLocks/>
                </p:cNvSpPr>
                <p:nvPr/>
              </p:nvSpPr>
              <p:spPr bwMode="gray">
                <a:xfrm>
                  <a:off x="4068" y="3086"/>
                  <a:ext cx="2" cy="2"/>
                </a:xfrm>
                <a:custGeom>
                  <a:avLst/>
                  <a:gdLst>
                    <a:gd name="T0" fmla="*/ 0 w 1"/>
                    <a:gd name="T1" fmla="*/ 2 h 1"/>
                    <a:gd name="T2" fmla="*/ 2 w 1"/>
                    <a:gd name="T3" fmla="*/ 2 h 1"/>
                    <a:gd name="T4" fmla="*/ 0 w 1"/>
                    <a:gd name="T5" fmla="*/ 2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1" y="1"/>
                        <a:pt x="0" y="1"/>
                        <a:pt x="1" y="1"/>
                      </a:cubicBezTo>
                      <a:cubicBezTo>
                        <a:pt x="1" y="0"/>
                        <a:pt x="1" y="1"/>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90" name="Freeform 11163">
                  <a:extLst>
                    <a:ext uri="{FF2B5EF4-FFF2-40B4-BE49-F238E27FC236}">
                      <a16:creationId xmlns:a16="http://schemas.microsoft.com/office/drawing/2014/main" id="{F20A50A8-4635-4373-9811-2D752C382904}"/>
                    </a:ext>
                  </a:extLst>
                </p:cNvPr>
                <p:cNvSpPr>
                  <a:spLocks/>
                </p:cNvSpPr>
                <p:nvPr/>
              </p:nvSpPr>
              <p:spPr bwMode="gray">
                <a:xfrm>
                  <a:off x="3668" y="2900"/>
                  <a:ext cx="720" cy="731"/>
                </a:xfrm>
                <a:custGeom>
                  <a:avLst/>
                  <a:gdLst>
                    <a:gd name="T0" fmla="*/ 698 w 465"/>
                    <a:gd name="T1" fmla="*/ 458 h 472"/>
                    <a:gd name="T2" fmla="*/ 647 w 465"/>
                    <a:gd name="T3" fmla="*/ 277 h 472"/>
                    <a:gd name="T4" fmla="*/ 667 w 465"/>
                    <a:gd name="T5" fmla="*/ 300 h 472"/>
                    <a:gd name="T6" fmla="*/ 666 w 465"/>
                    <a:gd name="T7" fmla="*/ 302 h 472"/>
                    <a:gd name="T8" fmla="*/ 677 w 465"/>
                    <a:gd name="T9" fmla="*/ 384 h 472"/>
                    <a:gd name="T10" fmla="*/ 639 w 465"/>
                    <a:gd name="T11" fmla="*/ 251 h 472"/>
                    <a:gd name="T12" fmla="*/ 622 w 465"/>
                    <a:gd name="T13" fmla="*/ 204 h 472"/>
                    <a:gd name="T14" fmla="*/ 598 w 465"/>
                    <a:gd name="T15" fmla="*/ 129 h 472"/>
                    <a:gd name="T16" fmla="*/ 571 w 465"/>
                    <a:gd name="T17" fmla="*/ 82 h 472"/>
                    <a:gd name="T18" fmla="*/ 573 w 465"/>
                    <a:gd name="T19" fmla="*/ 139 h 472"/>
                    <a:gd name="T20" fmla="*/ 564 w 465"/>
                    <a:gd name="T21" fmla="*/ 183 h 472"/>
                    <a:gd name="T22" fmla="*/ 565 w 465"/>
                    <a:gd name="T23" fmla="*/ 200 h 472"/>
                    <a:gd name="T24" fmla="*/ 559 w 465"/>
                    <a:gd name="T25" fmla="*/ 115 h 472"/>
                    <a:gd name="T26" fmla="*/ 568 w 465"/>
                    <a:gd name="T27" fmla="*/ 71 h 472"/>
                    <a:gd name="T28" fmla="*/ 584 w 465"/>
                    <a:gd name="T29" fmla="*/ 76 h 472"/>
                    <a:gd name="T30" fmla="*/ 585 w 465"/>
                    <a:gd name="T31" fmla="*/ 59 h 472"/>
                    <a:gd name="T32" fmla="*/ 565 w 465"/>
                    <a:gd name="T33" fmla="*/ 34 h 472"/>
                    <a:gd name="T34" fmla="*/ 531 w 465"/>
                    <a:gd name="T35" fmla="*/ 74 h 472"/>
                    <a:gd name="T36" fmla="*/ 3 w 465"/>
                    <a:gd name="T37" fmla="*/ 20 h 472"/>
                    <a:gd name="T38" fmla="*/ 19 w 465"/>
                    <a:gd name="T39" fmla="*/ 88 h 472"/>
                    <a:gd name="T40" fmla="*/ 43 w 465"/>
                    <a:gd name="T41" fmla="*/ 57 h 472"/>
                    <a:gd name="T42" fmla="*/ 60 w 465"/>
                    <a:gd name="T43" fmla="*/ 60 h 472"/>
                    <a:gd name="T44" fmla="*/ 98 w 465"/>
                    <a:gd name="T45" fmla="*/ 71 h 472"/>
                    <a:gd name="T46" fmla="*/ 125 w 465"/>
                    <a:gd name="T47" fmla="*/ 67 h 472"/>
                    <a:gd name="T48" fmla="*/ 136 w 465"/>
                    <a:gd name="T49" fmla="*/ 76 h 472"/>
                    <a:gd name="T50" fmla="*/ 183 w 465"/>
                    <a:gd name="T51" fmla="*/ 108 h 472"/>
                    <a:gd name="T52" fmla="*/ 194 w 465"/>
                    <a:gd name="T53" fmla="*/ 82 h 472"/>
                    <a:gd name="T54" fmla="*/ 197 w 465"/>
                    <a:gd name="T55" fmla="*/ 108 h 472"/>
                    <a:gd name="T56" fmla="*/ 187 w 465"/>
                    <a:gd name="T57" fmla="*/ 108 h 472"/>
                    <a:gd name="T58" fmla="*/ 221 w 465"/>
                    <a:gd name="T59" fmla="*/ 163 h 472"/>
                    <a:gd name="T60" fmla="*/ 255 w 465"/>
                    <a:gd name="T61" fmla="*/ 150 h 472"/>
                    <a:gd name="T62" fmla="*/ 313 w 465"/>
                    <a:gd name="T63" fmla="*/ 130 h 472"/>
                    <a:gd name="T64" fmla="*/ 334 w 465"/>
                    <a:gd name="T65" fmla="*/ 113 h 472"/>
                    <a:gd name="T66" fmla="*/ 384 w 465"/>
                    <a:gd name="T67" fmla="*/ 155 h 472"/>
                    <a:gd name="T68" fmla="*/ 420 w 465"/>
                    <a:gd name="T69" fmla="*/ 197 h 472"/>
                    <a:gd name="T70" fmla="*/ 435 w 465"/>
                    <a:gd name="T71" fmla="*/ 228 h 472"/>
                    <a:gd name="T72" fmla="*/ 469 w 465"/>
                    <a:gd name="T73" fmla="*/ 260 h 472"/>
                    <a:gd name="T74" fmla="*/ 472 w 465"/>
                    <a:gd name="T75" fmla="*/ 294 h 472"/>
                    <a:gd name="T76" fmla="*/ 463 w 465"/>
                    <a:gd name="T77" fmla="*/ 344 h 472"/>
                    <a:gd name="T78" fmla="*/ 455 w 465"/>
                    <a:gd name="T79" fmla="*/ 395 h 472"/>
                    <a:gd name="T80" fmla="*/ 474 w 465"/>
                    <a:gd name="T81" fmla="*/ 398 h 472"/>
                    <a:gd name="T82" fmla="*/ 474 w 465"/>
                    <a:gd name="T83" fmla="*/ 370 h 472"/>
                    <a:gd name="T84" fmla="*/ 495 w 465"/>
                    <a:gd name="T85" fmla="*/ 379 h 472"/>
                    <a:gd name="T86" fmla="*/ 492 w 465"/>
                    <a:gd name="T87" fmla="*/ 431 h 472"/>
                    <a:gd name="T88" fmla="*/ 486 w 465"/>
                    <a:gd name="T89" fmla="*/ 471 h 472"/>
                    <a:gd name="T90" fmla="*/ 513 w 465"/>
                    <a:gd name="T91" fmla="*/ 520 h 472"/>
                    <a:gd name="T92" fmla="*/ 536 w 465"/>
                    <a:gd name="T93" fmla="*/ 491 h 472"/>
                    <a:gd name="T94" fmla="*/ 542 w 465"/>
                    <a:gd name="T95" fmla="*/ 547 h 472"/>
                    <a:gd name="T96" fmla="*/ 548 w 465"/>
                    <a:gd name="T97" fmla="*/ 565 h 472"/>
                    <a:gd name="T98" fmla="*/ 562 w 465"/>
                    <a:gd name="T99" fmla="*/ 624 h 472"/>
                    <a:gd name="T100" fmla="*/ 568 w 465"/>
                    <a:gd name="T101" fmla="*/ 632 h 472"/>
                    <a:gd name="T102" fmla="*/ 578 w 465"/>
                    <a:gd name="T103" fmla="*/ 640 h 472"/>
                    <a:gd name="T104" fmla="*/ 587 w 465"/>
                    <a:gd name="T105" fmla="*/ 641 h 472"/>
                    <a:gd name="T106" fmla="*/ 595 w 465"/>
                    <a:gd name="T107" fmla="*/ 644 h 472"/>
                    <a:gd name="T108" fmla="*/ 610 w 465"/>
                    <a:gd name="T109" fmla="*/ 655 h 472"/>
                    <a:gd name="T110" fmla="*/ 616 w 465"/>
                    <a:gd name="T111" fmla="*/ 672 h 472"/>
                    <a:gd name="T112" fmla="*/ 635 w 465"/>
                    <a:gd name="T113" fmla="*/ 709 h 472"/>
                    <a:gd name="T114" fmla="*/ 639 w 465"/>
                    <a:gd name="T115" fmla="*/ 725 h 472"/>
                    <a:gd name="T116" fmla="*/ 661 w 465"/>
                    <a:gd name="T117" fmla="*/ 723 h 472"/>
                    <a:gd name="T118" fmla="*/ 681 w 465"/>
                    <a:gd name="T119" fmla="*/ 723 h 472"/>
                    <a:gd name="T120" fmla="*/ 695 w 465"/>
                    <a:gd name="T121" fmla="*/ 674 h 472"/>
                    <a:gd name="T122" fmla="*/ 712 w 465"/>
                    <a:gd name="T123" fmla="*/ 607 h 47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65"/>
                    <a:gd name="T187" fmla="*/ 0 h 472"/>
                    <a:gd name="T188" fmla="*/ 465 w 465"/>
                    <a:gd name="T189" fmla="*/ 472 h 47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65" h="472">
                      <a:moveTo>
                        <a:pt x="465" y="337"/>
                      </a:moveTo>
                      <a:cubicBezTo>
                        <a:pt x="464" y="333"/>
                        <a:pt x="465" y="325"/>
                        <a:pt x="460" y="326"/>
                      </a:cubicBezTo>
                      <a:cubicBezTo>
                        <a:pt x="461" y="325"/>
                        <a:pt x="458" y="323"/>
                        <a:pt x="458" y="322"/>
                      </a:cubicBezTo>
                      <a:cubicBezTo>
                        <a:pt x="459" y="323"/>
                        <a:pt x="460" y="324"/>
                        <a:pt x="461" y="325"/>
                      </a:cubicBezTo>
                      <a:cubicBezTo>
                        <a:pt x="461" y="324"/>
                        <a:pt x="461" y="324"/>
                        <a:pt x="460" y="323"/>
                      </a:cubicBezTo>
                      <a:cubicBezTo>
                        <a:pt x="461" y="324"/>
                        <a:pt x="461" y="325"/>
                        <a:pt x="463" y="325"/>
                      </a:cubicBezTo>
                      <a:cubicBezTo>
                        <a:pt x="462" y="323"/>
                        <a:pt x="459" y="308"/>
                        <a:pt x="457" y="308"/>
                      </a:cubicBezTo>
                      <a:cubicBezTo>
                        <a:pt x="457" y="309"/>
                        <a:pt x="457" y="309"/>
                        <a:pt x="457" y="310"/>
                      </a:cubicBezTo>
                      <a:cubicBezTo>
                        <a:pt x="457" y="309"/>
                        <a:pt x="454" y="305"/>
                        <a:pt x="454" y="305"/>
                      </a:cubicBezTo>
                      <a:cubicBezTo>
                        <a:pt x="451" y="303"/>
                        <a:pt x="452" y="307"/>
                        <a:pt x="452" y="309"/>
                      </a:cubicBezTo>
                      <a:cubicBezTo>
                        <a:pt x="451" y="307"/>
                        <a:pt x="451" y="306"/>
                        <a:pt x="450" y="305"/>
                      </a:cubicBezTo>
                      <a:cubicBezTo>
                        <a:pt x="449" y="303"/>
                        <a:pt x="448" y="302"/>
                        <a:pt x="447" y="301"/>
                      </a:cubicBezTo>
                      <a:cubicBezTo>
                        <a:pt x="449" y="302"/>
                        <a:pt x="450" y="303"/>
                        <a:pt x="451" y="305"/>
                      </a:cubicBezTo>
                      <a:cubicBezTo>
                        <a:pt x="453" y="301"/>
                        <a:pt x="455" y="306"/>
                        <a:pt x="456" y="307"/>
                      </a:cubicBezTo>
                      <a:cubicBezTo>
                        <a:pt x="455" y="303"/>
                        <a:pt x="452" y="299"/>
                        <a:pt x="451" y="296"/>
                      </a:cubicBezTo>
                      <a:cubicBezTo>
                        <a:pt x="449" y="291"/>
                        <a:pt x="448" y="287"/>
                        <a:pt x="447" y="282"/>
                      </a:cubicBezTo>
                      <a:cubicBezTo>
                        <a:pt x="446" y="278"/>
                        <a:pt x="445" y="275"/>
                        <a:pt x="444" y="271"/>
                      </a:cubicBezTo>
                      <a:cubicBezTo>
                        <a:pt x="443" y="266"/>
                        <a:pt x="441" y="261"/>
                        <a:pt x="439" y="256"/>
                      </a:cubicBezTo>
                      <a:cubicBezTo>
                        <a:pt x="438" y="255"/>
                        <a:pt x="438" y="254"/>
                        <a:pt x="437" y="253"/>
                      </a:cubicBezTo>
                      <a:cubicBezTo>
                        <a:pt x="437" y="254"/>
                        <a:pt x="436" y="254"/>
                        <a:pt x="436" y="255"/>
                      </a:cubicBezTo>
                      <a:cubicBezTo>
                        <a:pt x="436" y="255"/>
                        <a:pt x="436" y="255"/>
                        <a:pt x="436" y="255"/>
                      </a:cubicBezTo>
                      <a:cubicBezTo>
                        <a:pt x="437" y="252"/>
                        <a:pt x="437" y="252"/>
                        <a:pt x="436" y="249"/>
                      </a:cubicBezTo>
                      <a:cubicBezTo>
                        <a:pt x="435" y="246"/>
                        <a:pt x="434" y="244"/>
                        <a:pt x="433" y="241"/>
                      </a:cubicBezTo>
                      <a:cubicBezTo>
                        <a:pt x="431" y="237"/>
                        <a:pt x="429" y="232"/>
                        <a:pt x="428" y="227"/>
                      </a:cubicBezTo>
                      <a:cubicBezTo>
                        <a:pt x="425" y="219"/>
                        <a:pt x="421" y="210"/>
                        <a:pt x="420" y="202"/>
                      </a:cubicBezTo>
                      <a:cubicBezTo>
                        <a:pt x="419" y="200"/>
                        <a:pt x="419" y="198"/>
                        <a:pt x="418" y="196"/>
                      </a:cubicBezTo>
                      <a:cubicBezTo>
                        <a:pt x="418" y="195"/>
                        <a:pt x="418" y="194"/>
                        <a:pt x="418" y="193"/>
                      </a:cubicBezTo>
                      <a:cubicBezTo>
                        <a:pt x="417" y="192"/>
                        <a:pt x="417" y="191"/>
                        <a:pt x="417" y="189"/>
                      </a:cubicBezTo>
                      <a:cubicBezTo>
                        <a:pt x="415" y="186"/>
                        <a:pt x="416" y="181"/>
                        <a:pt x="415" y="177"/>
                      </a:cubicBezTo>
                      <a:cubicBezTo>
                        <a:pt x="416" y="178"/>
                        <a:pt x="417" y="179"/>
                        <a:pt x="418" y="179"/>
                      </a:cubicBezTo>
                      <a:cubicBezTo>
                        <a:pt x="418" y="180"/>
                        <a:pt x="418" y="180"/>
                        <a:pt x="417" y="180"/>
                      </a:cubicBezTo>
                      <a:cubicBezTo>
                        <a:pt x="418" y="180"/>
                        <a:pt x="418" y="180"/>
                        <a:pt x="419" y="180"/>
                      </a:cubicBezTo>
                      <a:cubicBezTo>
                        <a:pt x="419" y="182"/>
                        <a:pt x="424" y="185"/>
                        <a:pt x="421" y="185"/>
                      </a:cubicBezTo>
                      <a:cubicBezTo>
                        <a:pt x="421" y="185"/>
                        <a:pt x="421" y="186"/>
                        <a:pt x="421" y="186"/>
                      </a:cubicBezTo>
                      <a:cubicBezTo>
                        <a:pt x="420" y="186"/>
                        <a:pt x="421" y="186"/>
                        <a:pt x="420" y="186"/>
                      </a:cubicBezTo>
                      <a:cubicBezTo>
                        <a:pt x="420" y="186"/>
                        <a:pt x="420" y="186"/>
                        <a:pt x="420" y="186"/>
                      </a:cubicBezTo>
                      <a:cubicBezTo>
                        <a:pt x="420" y="186"/>
                        <a:pt x="420" y="186"/>
                        <a:pt x="420" y="186"/>
                      </a:cubicBezTo>
                      <a:cubicBezTo>
                        <a:pt x="419" y="186"/>
                        <a:pt x="419" y="187"/>
                        <a:pt x="419" y="188"/>
                      </a:cubicBezTo>
                      <a:cubicBezTo>
                        <a:pt x="419" y="187"/>
                        <a:pt x="420" y="187"/>
                        <a:pt x="420" y="187"/>
                      </a:cubicBezTo>
                      <a:cubicBezTo>
                        <a:pt x="418" y="190"/>
                        <a:pt x="419" y="192"/>
                        <a:pt x="422" y="193"/>
                      </a:cubicBezTo>
                      <a:cubicBezTo>
                        <a:pt x="422" y="193"/>
                        <a:pt x="425" y="194"/>
                        <a:pt x="425" y="194"/>
                      </a:cubicBezTo>
                      <a:cubicBezTo>
                        <a:pt x="427" y="194"/>
                        <a:pt x="426" y="193"/>
                        <a:pt x="427" y="192"/>
                      </a:cubicBezTo>
                      <a:cubicBezTo>
                        <a:pt x="428" y="192"/>
                        <a:pt x="428" y="192"/>
                        <a:pt x="429" y="193"/>
                      </a:cubicBezTo>
                      <a:cubicBezTo>
                        <a:pt x="429" y="192"/>
                        <a:pt x="429" y="192"/>
                        <a:pt x="429" y="191"/>
                      </a:cubicBezTo>
                      <a:cubicBezTo>
                        <a:pt x="430" y="192"/>
                        <a:pt x="430" y="193"/>
                        <a:pt x="431" y="194"/>
                      </a:cubicBezTo>
                      <a:cubicBezTo>
                        <a:pt x="431" y="194"/>
                        <a:pt x="430" y="194"/>
                        <a:pt x="430" y="194"/>
                      </a:cubicBezTo>
                      <a:cubicBezTo>
                        <a:pt x="433" y="196"/>
                        <a:pt x="431" y="200"/>
                        <a:pt x="431" y="204"/>
                      </a:cubicBezTo>
                      <a:cubicBezTo>
                        <a:pt x="431" y="204"/>
                        <a:pt x="430" y="205"/>
                        <a:pt x="430" y="206"/>
                      </a:cubicBezTo>
                      <a:cubicBezTo>
                        <a:pt x="430" y="207"/>
                        <a:pt x="429" y="207"/>
                        <a:pt x="429" y="207"/>
                      </a:cubicBezTo>
                      <a:cubicBezTo>
                        <a:pt x="429" y="209"/>
                        <a:pt x="430" y="209"/>
                        <a:pt x="429" y="210"/>
                      </a:cubicBezTo>
                      <a:cubicBezTo>
                        <a:pt x="430" y="211"/>
                        <a:pt x="429" y="213"/>
                        <a:pt x="429" y="214"/>
                      </a:cubicBezTo>
                      <a:cubicBezTo>
                        <a:pt x="429" y="214"/>
                        <a:pt x="429" y="214"/>
                        <a:pt x="429" y="214"/>
                      </a:cubicBezTo>
                      <a:cubicBezTo>
                        <a:pt x="428" y="215"/>
                        <a:pt x="429" y="215"/>
                        <a:pt x="429" y="215"/>
                      </a:cubicBezTo>
                      <a:cubicBezTo>
                        <a:pt x="429" y="216"/>
                        <a:pt x="430" y="217"/>
                        <a:pt x="430" y="217"/>
                      </a:cubicBezTo>
                      <a:cubicBezTo>
                        <a:pt x="429" y="218"/>
                        <a:pt x="429" y="221"/>
                        <a:pt x="429" y="222"/>
                      </a:cubicBezTo>
                      <a:cubicBezTo>
                        <a:pt x="429" y="224"/>
                        <a:pt x="430" y="226"/>
                        <a:pt x="430" y="228"/>
                      </a:cubicBezTo>
                      <a:cubicBezTo>
                        <a:pt x="428" y="223"/>
                        <a:pt x="425" y="218"/>
                        <a:pt x="426" y="213"/>
                      </a:cubicBezTo>
                      <a:cubicBezTo>
                        <a:pt x="427" y="214"/>
                        <a:pt x="427" y="216"/>
                        <a:pt x="427" y="217"/>
                      </a:cubicBezTo>
                      <a:cubicBezTo>
                        <a:pt x="428" y="213"/>
                        <a:pt x="426" y="208"/>
                        <a:pt x="427" y="204"/>
                      </a:cubicBezTo>
                      <a:cubicBezTo>
                        <a:pt x="428" y="201"/>
                        <a:pt x="430" y="199"/>
                        <a:pt x="430" y="195"/>
                      </a:cubicBezTo>
                      <a:cubicBezTo>
                        <a:pt x="430" y="195"/>
                        <a:pt x="429" y="195"/>
                        <a:pt x="429" y="195"/>
                      </a:cubicBezTo>
                      <a:cubicBezTo>
                        <a:pt x="429" y="193"/>
                        <a:pt x="428" y="193"/>
                        <a:pt x="427" y="193"/>
                      </a:cubicBezTo>
                      <a:cubicBezTo>
                        <a:pt x="427" y="194"/>
                        <a:pt x="426" y="195"/>
                        <a:pt x="426" y="195"/>
                      </a:cubicBezTo>
                      <a:cubicBezTo>
                        <a:pt x="424" y="193"/>
                        <a:pt x="424" y="198"/>
                        <a:pt x="424" y="199"/>
                      </a:cubicBezTo>
                      <a:cubicBezTo>
                        <a:pt x="424" y="198"/>
                        <a:pt x="424" y="198"/>
                        <a:pt x="424" y="197"/>
                      </a:cubicBezTo>
                      <a:cubicBezTo>
                        <a:pt x="424" y="198"/>
                        <a:pt x="423" y="198"/>
                        <a:pt x="423" y="198"/>
                      </a:cubicBezTo>
                      <a:cubicBezTo>
                        <a:pt x="423" y="198"/>
                        <a:pt x="423" y="197"/>
                        <a:pt x="423" y="196"/>
                      </a:cubicBezTo>
                      <a:cubicBezTo>
                        <a:pt x="422" y="198"/>
                        <a:pt x="422" y="201"/>
                        <a:pt x="423" y="203"/>
                      </a:cubicBezTo>
                      <a:cubicBezTo>
                        <a:pt x="423" y="205"/>
                        <a:pt x="423" y="207"/>
                        <a:pt x="423" y="209"/>
                      </a:cubicBezTo>
                      <a:cubicBezTo>
                        <a:pt x="424" y="214"/>
                        <a:pt x="426" y="219"/>
                        <a:pt x="427" y="223"/>
                      </a:cubicBezTo>
                      <a:cubicBezTo>
                        <a:pt x="428" y="226"/>
                        <a:pt x="430" y="228"/>
                        <a:pt x="430" y="230"/>
                      </a:cubicBezTo>
                      <a:cubicBezTo>
                        <a:pt x="431" y="231"/>
                        <a:pt x="431" y="233"/>
                        <a:pt x="432" y="235"/>
                      </a:cubicBezTo>
                      <a:cubicBezTo>
                        <a:pt x="434" y="239"/>
                        <a:pt x="435" y="242"/>
                        <a:pt x="436" y="245"/>
                      </a:cubicBezTo>
                      <a:cubicBezTo>
                        <a:pt x="436" y="245"/>
                        <a:pt x="436" y="245"/>
                        <a:pt x="436" y="245"/>
                      </a:cubicBezTo>
                      <a:cubicBezTo>
                        <a:pt x="436" y="246"/>
                        <a:pt x="436" y="246"/>
                        <a:pt x="437" y="248"/>
                      </a:cubicBezTo>
                      <a:cubicBezTo>
                        <a:pt x="437" y="248"/>
                        <a:pt x="437" y="247"/>
                        <a:pt x="437" y="247"/>
                      </a:cubicBezTo>
                      <a:cubicBezTo>
                        <a:pt x="438" y="248"/>
                        <a:pt x="438" y="251"/>
                        <a:pt x="439" y="251"/>
                      </a:cubicBezTo>
                      <a:cubicBezTo>
                        <a:pt x="439" y="252"/>
                        <a:pt x="439" y="252"/>
                        <a:pt x="439" y="252"/>
                      </a:cubicBezTo>
                      <a:cubicBezTo>
                        <a:pt x="441" y="251"/>
                        <a:pt x="437" y="244"/>
                        <a:pt x="436" y="242"/>
                      </a:cubicBezTo>
                      <a:cubicBezTo>
                        <a:pt x="434" y="238"/>
                        <a:pt x="433" y="234"/>
                        <a:pt x="432" y="229"/>
                      </a:cubicBezTo>
                      <a:cubicBezTo>
                        <a:pt x="431" y="226"/>
                        <a:pt x="430" y="221"/>
                        <a:pt x="430" y="218"/>
                      </a:cubicBezTo>
                      <a:cubicBezTo>
                        <a:pt x="430" y="215"/>
                        <a:pt x="432" y="209"/>
                        <a:pt x="430" y="208"/>
                      </a:cubicBezTo>
                      <a:cubicBezTo>
                        <a:pt x="431" y="209"/>
                        <a:pt x="432" y="207"/>
                        <a:pt x="433" y="206"/>
                      </a:cubicBezTo>
                      <a:cubicBezTo>
                        <a:pt x="434" y="205"/>
                        <a:pt x="435" y="206"/>
                        <a:pt x="435" y="204"/>
                      </a:cubicBezTo>
                      <a:cubicBezTo>
                        <a:pt x="435" y="203"/>
                        <a:pt x="434" y="202"/>
                        <a:pt x="434" y="202"/>
                      </a:cubicBezTo>
                      <a:cubicBezTo>
                        <a:pt x="433" y="199"/>
                        <a:pt x="433" y="196"/>
                        <a:pt x="432" y="193"/>
                      </a:cubicBezTo>
                      <a:cubicBezTo>
                        <a:pt x="431" y="191"/>
                        <a:pt x="429" y="189"/>
                        <a:pt x="428" y="187"/>
                      </a:cubicBezTo>
                      <a:cubicBezTo>
                        <a:pt x="421" y="177"/>
                        <a:pt x="416" y="166"/>
                        <a:pt x="411" y="155"/>
                      </a:cubicBezTo>
                      <a:cubicBezTo>
                        <a:pt x="411" y="156"/>
                        <a:pt x="411" y="161"/>
                        <a:pt x="413" y="161"/>
                      </a:cubicBezTo>
                      <a:cubicBezTo>
                        <a:pt x="413" y="162"/>
                        <a:pt x="413" y="161"/>
                        <a:pt x="413" y="162"/>
                      </a:cubicBezTo>
                      <a:cubicBezTo>
                        <a:pt x="413" y="162"/>
                        <a:pt x="412" y="163"/>
                        <a:pt x="412" y="163"/>
                      </a:cubicBezTo>
                      <a:cubicBezTo>
                        <a:pt x="411" y="160"/>
                        <a:pt x="412" y="158"/>
                        <a:pt x="410" y="156"/>
                      </a:cubicBezTo>
                      <a:cubicBezTo>
                        <a:pt x="410" y="155"/>
                        <a:pt x="410" y="154"/>
                        <a:pt x="410" y="154"/>
                      </a:cubicBezTo>
                      <a:cubicBezTo>
                        <a:pt x="409" y="154"/>
                        <a:pt x="408" y="154"/>
                        <a:pt x="408" y="154"/>
                      </a:cubicBezTo>
                      <a:cubicBezTo>
                        <a:pt x="407" y="154"/>
                        <a:pt x="408" y="153"/>
                        <a:pt x="408" y="152"/>
                      </a:cubicBezTo>
                      <a:cubicBezTo>
                        <a:pt x="408" y="152"/>
                        <a:pt x="408" y="153"/>
                        <a:pt x="408" y="153"/>
                      </a:cubicBezTo>
                      <a:cubicBezTo>
                        <a:pt x="408" y="150"/>
                        <a:pt x="405" y="145"/>
                        <a:pt x="404" y="143"/>
                      </a:cubicBezTo>
                      <a:cubicBezTo>
                        <a:pt x="404" y="141"/>
                        <a:pt x="401" y="133"/>
                        <a:pt x="400" y="133"/>
                      </a:cubicBezTo>
                      <a:cubicBezTo>
                        <a:pt x="400" y="132"/>
                        <a:pt x="400" y="132"/>
                        <a:pt x="401" y="131"/>
                      </a:cubicBezTo>
                      <a:cubicBezTo>
                        <a:pt x="404" y="137"/>
                        <a:pt x="406" y="145"/>
                        <a:pt x="409" y="152"/>
                      </a:cubicBezTo>
                      <a:cubicBezTo>
                        <a:pt x="409" y="152"/>
                        <a:pt x="409" y="151"/>
                        <a:pt x="408" y="151"/>
                      </a:cubicBezTo>
                      <a:cubicBezTo>
                        <a:pt x="409" y="153"/>
                        <a:pt x="410" y="154"/>
                        <a:pt x="411" y="155"/>
                      </a:cubicBezTo>
                      <a:cubicBezTo>
                        <a:pt x="411" y="154"/>
                        <a:pt x="409" y="151"/>
                        <a:pt x="409" y="150"/>
                      </a:cubicBezTo>
                      <a:cubicBezTo>
                        <a:pt x="408" y="148"/>
                        <a:pt x="407" y="145"/>
                        <a:pt x="406" y="142"/>
                      </a:cubicBezTo>
                      <a:cubicBezTo>
                        <a:pt x="404" y="139"/>
                        <a:pt x="403" y="135"/>
                        <a:pt x="402" y="132"/>
                      </a:cubicBezTo>
                      <a:cubicBezTo>
                        <a:pt x="400" y="127"/>
                        <a:pt x="398" y="121"/>
                        <a:pt x="396" y="116"/>
                      </a:cubicBezTo>
                      <a:cubicBezTo>
                        <a:pt x="395" y="113"/>
                        <a:pt x="394" y="106"/>
                        <a:pt x="392" y="104"/>
                      </a:cubicBezTo>
                      <a:cubicBezTo>
                        <a:pt x="392" y="104"/>
                        <a:pt x="390" y="89"/>
                        <a:pt x="388" y="89"/>
                      </a:cubicBezTo>
                      <a:cubicBezTo>
                        <a:pt x="388" y="89"/>
                        <a:pt x="389" y="90"/>
                        <a:pt x="389" y="91"/>
                      </a:cubicBezTo>
                      <a:cubicBezTo>
                        <a:pt x="389" y="90"/>
                        <a:pt x="388" y="90"/>
                        <a:pt x="388" y="89"/>
                      </a:cubicBezTo>
                      <a:cubicBezTo>
                        <a:pt x="388" y="91"/>
                        <a:pt x="387" y="93"/>
                        <a:pt x="388" y="95"/>
                      </a:cubicBezTo>
                      <a:cubicBezTo>
                        <a:pt x="389" y="96"/>
                        <a:pt x="390" y="97"/>
                        <a:pt x="390" y="100"/>
                      </a:cubicBezTo>
                      <a:cubicBezTo>
                        <a:pt x="389" y="99"/>
                        <a:pt x="388" y="96"/>
                        <a:pt x="387" y="95"/>
                      </a:cubicBezTo>
                      <a:cubicBezTo>
                        <a:pt x="388" y="94"/>
                        <a:pt x="387" y="92"/>
                        <a:pt x="386" y="91"/>
                      </a:cubicBezTo>
                      <a:cubicBezTo>
                        <a:pt x="387" y="91"/>
                        <a:pt x="387" y="91"/>
                        <a:pt x="387" y="91"/>
                      </a:cubicBezTo>
                      <a:cubicBezTo>
                        <a:pt x="387" y="87"/>
                        <a:pt x="387" y="86"/>
                        <a:pt x="385" y="83"/>
                      </a:cubicBezTo>
                      <a:cubicBezTo>
                        <a:pt x="386" y="82"/>
                        <a:pt x="384" y="79"/>
                        <a:pt x="383" y="77"/>
                      </a:cubicBezTo>
                      <a:cubicBezTo>
                        <a:pt x="383" y="76"/>
                        <a:pt x="383" y="73"/>
                        <a:pt x="383" y="71"/>
                      </a:cubicBezTo>
                      <a:cubicBezTo>
                        <a:pt x="384" y="72"/>
                        <a:pt x="384" y="75"/>
                        <a:pt x="384" y="76"/>
                      </a:cubicBezTo>
                      <a:cubicBezTo>
                        <a:pt x="385" y="78"/>
                        <a:pt x="386" y="81"/>
                        <a:pt x="386" y="83"/>
                      </a:cubicBezTo>
                      <a:cubicBezTo>
                        <a:pt x="387" y="84"/>
                        <a:pt x="387" y="85"/>
                        <a:pt x="388" y="86"/>
                      </a:cubicBezTo>
                      <a:cubicBezTo>
                        <a:pt x="388" y="87"/>
                        <a:pt x="389" y="89"/>
                        <a:pt x="388" y="87"/>
                      </a:cubicBezTo>
                      <a:cubicBezTo>
                        <a:pt x="388" y="85"/>
                        <a:pt x="388" y="83"/>
                        <a:pt x="387" y="81"/>
                      </a:cubicBezTo>
                      <a:cubicBezTo>
                        <a:pt x="385" y="76"/>
                        <a:pt x="385" y="70"/>
                        <a:pt x="384" y="64"/>
                      </a:cubicBezTo>
                      <a:cubicBezTo>
                        <a:pt x="383" y="60"/>
                        <a:pt x="381" y="54"/>
                        <a:pt x="382" y="49"/>
                      </a:cubicBezTo>
                      <a:cubicBezTo>
                        <a:pt x="376" y="48"/>
                        <a:pt x="381" y="56"/>
                        <a:pt x="380" y="58"/>
                      </a:cubicBezTo>
                      <a:cubicBezTo>
                        <a:pt x="380" y="57"/>
                        <a:pt x="379" y="56"/>
                        <a:pt x="379" y="55"/>
                      </a:cubicBezTo>
                      <a:cubicBezTo>
                        <a:pt x="379" y="54"/>
                        <a:pt x="379" y="50"/>
                        <a:pt x="377" y="52"/>
                      </a:cubicBezTo>
                      <a:cubicBezTo>
                        <a:pt x="377" y="51"/>
                        <a:pt x="377" y="51"/>
                        <a:pt x="377" y="50"/>
                      </a:cubicBezTo>
                      <a:cubicBezTo>
                        <a:pt x="377" y="50"/>
                        <a:pt x="378" y="51"/>
                        <a:pt x="378" y="51"/>
                      </a:cubicBezTo>
                      <a:cubicBezTo>
                        <a:pt x="377" y="49"/>
                        <a:pt x="376" y="51"/>
                        <a:pt x="375" y="50"/>
                      </a:cubicBezTo>
                      <a:cubicBezTo>
                        <a:pt x="373" y="49"/>
                        <a:pt x="374" y="50"/>
                        <a:pt x="374" y="51"/>
                      </a:cubicBezTo>
                      <a:cubicBezTo>
                        <a:pt x="374" y="51"/>
                        <a:pt x="375" y="52"/>
                        <a:pt x="373" y="53"/>
                      </a:cubicBezTo>
                      <a:cubicBezTo>
                        <a:pt x="373" y="53"/>
                        <a:pt x="371" y="51"/>
                        <a:pt x="371" y="51"/>
                      </a:cubicBezTo>
                      <a:cubicBezTo>
                        <a:pt x="368" y="50"/>
                        <a:pt x="368" y="50"/>
                        <a:pt x="369" y="53"/>
                      </a:cubicBezTo>
                      <a:cubicBezTo>
                        <a:pt x="369" y="54"/>
                        <a:pt x="369" y="55"/>
                        <a:pt x="369" y="55"/>
                      </a:cubicBezTo>
                      <a:cubicBezTo>
                        <a:pt x="369" y="55"/>
                        <a:pt x="370" y="56"/>
                        <a:pt x="370" y="57"/>
                      </a:cubicBezTo>
                      <a:cubicBezTo>
                        <a:pt x="370" y="57"/>
                        <a:pt x="370" y="57"/>
                        <a:pt x="369" y="56"/>
                      </a:cubicBezTo>
                      <a:cubicBezTo>
                        <a:pt x="367" y="57"/>
                        <a:pt x="367" y="55"/>
                        <a:pt x="366" y="57"/>
                      </a:cubicBezTo>
                      <a:cubicBezTo>
                        <a:pt x="365" y="58"/>
                        <a:pt x="366" y="61"/>
                        <a:pt x="367" y="61"/>
                      </a:cubicBezTo>
                      <a:cubicBezTo>
                        <a:pt x="371" y="64"/>
                        <a:pt x="364" y="70"/>
                        <a:pt x="366" y="70"/>
                      </a:cubicBezTo>
                      <a:cubicBezTo>
                        <a:pt x="367" y="71"/>
                        <a:pt x="368" y="70"/>
                        <a:pt x="369" y="70"/>
                      </a:cubicBezTo>
                      <a:cubicBezTo>
                        <a:pt x="370" y="71"/>
                        <a:pt x="368" y="71"/>
                        <a:pt x="368" y="71"/>
                      </a:cubicBezTo>
                      <a:cubicBezTo>
                        <a:pt x="367" y="72"/>
                        <a:pt x="368" y="74"/>
                        <a:pt x="367" y="74"/>
                      </a:cubicBezTo>
                      <a:cubicBezTo>
                        <a:pt x="366" y="75"/>
                        <a:pt x="366" y="76"/>
                        <a:pt x="366" y="77"/>
                      </a:cubicBezTo>
                      <a:cubicBezTo>
                        <a:pt x="365" y="79"/>
                        <a:pt x="368" y="79"/>
                        <a:pt x="369" y="80"/>
                      </a:cubicBezTo>
                      <a:cubicBezTo>
                        <a:pt x="369" y="81"/>
                        <a:pt x="372" y="85"/>
                        <a:pt x="372" y="82"/>
                      </a:cubicBezTo>
                      <a:cubicBezTo>
                        <a:pt x="373" y="85"/>
                        <a:pt x="372" y="83"/>
                        <a:pt x="371" y="85"/>
                      </a:cubicBezTo>
                      <a:cubicBezTo>
                        <a:pt x="371" y="85"/>
                        <a:pt x="371" y="87"/>
                        <a:pt x="371" y="87"/>
                      </a:cubicBezTo>
                      <a:cubicBezTo>
                        <a:pt x="371" y="88"/>
                        <a:pt x="370" y="88"/>
                        <a:pt x="370" y="90"/>
                      </a:cubicBezTo>
                      <a:cubicBezTo>
                        <a:pt x="371" y="90"/>
                        <a:pt x="371" y="91"/>
                        <a:pt x="372" y="92"/>
                      </a:cubicBezTo>
                      <a:cubicBezTo>
                        <a:pt x="372" y="92"/>
                        <a:pt x="372" y="92"/>
                        <a:pt x="373" y="92"/>
                      </a:cubicBezTo>
                      <a:cubicBezTo>
                        <a:pt x="373" y="93"/>
                        <a:pt x="372" y="93"/>
                        <a:pt x="372" y="93"/>
                      </a:cubicBezTo>
                      <a:cubicBezTo>
                        <a:pt x="372" y="94"/>
                        <a:pt x="372" y="95"/>
                        <a:pt x="373" y="96"/>
                      </a:cubicBezTo>
                      <a:cubicBezTo>
                        <a:pt x="373" y="97"/>
                        <a:pt x="374" y="98"/>
                        <a:pt x="374" y="98"/>
                      </a:cubicBezTo>
                      <a:cubicBezTo>
                        <a:pt x="374" y="100"/>
                        <a:pt x="373" y="99"/>
                        <a:pt x="373" y="100"/>
                      </a:cubicBezTo>
                      <a:cubicBezTo>
                        <a:pt x="373" y="101"/>
                        <a:pt x="373" y="102"/>
                        <a:pt x="373" y="103"/>
                      </a:cubicBezTo>
                      <a:cubicBezTo>
                        <a:pt x="372" y="105"/>
                        <a:pt x="370" y="104"/>
                        <a:pt x="369" y="105"/>
                      </a:cubicBezTo>
                      <a:cubicBezTo>
                        <a:pt x="368" y="106"/>
                        <a:pt x="368" y="105"/>
                        <a:pt x="368" y="107"/>
                      </a:cubicBezTo>
                      <a:cubicBezTo>
                        <a:pt x="368" y="108"/>
                        <a:pt x="369" y="108"/>
                        <a:pt x="369" y="108"/>
                      </a:cubicBezTo>
                      <a:cubicBezTo>
                        <a:pt x="369" y="109"/>
                        <a:pt x="368" y="109"/>
                        <a:pt x="369" y="110"/>
                      </a:cubicBezTo>
                      <a:cubicBezTo>
                        <a:pt x="369" y="111"/>
                        <a:pt x="370" y="110"/>
                        <a:pt x="370" y="111"/>
                      </a:cubicBezTo>
                      <a:cubicBezTo>
                        <a:pt x="370" y="112"/>
                        <a:pt x="370" y="114"/>
                        <a:pt x="368" y="114"/>
                      </a:cubicBezTo>
                      <a:cubicBezTo>
                        <a:pt x="367" y="114"/>
                        <a:pt x="366" y="113"/>
                        <a:pt x="365" y="114"/>
                      </a:cubicBezTo>
                      <a:cubicBezTo>
                        <a:pt x="364" y="114"/>
                        <a:pt x="364" y="117"/>
                        <a:pt x="364" y="118"/>
                      </a:cubicBezTo>
                      <a:cubicBezTo>
                        <a:pt x="364" y="119"/>
                        <a:pt x="365" y="121"/>
                        <a:pt x="365" y="123"/>
                      </a:cubicBezTo>
                      <a:cubicBezTo>
                        <a:pt x="365" y="124"/>
                        <a:pt x="364" y="125"/>
                        <a:pt x="365" y="126"/>
                      </a:cubicBezTo>
                      <a:cubicBezTo>
                        <a:pt x="365" y="126"/>
                        <a:pt x="366" y="127"/>
                        <a:pt x="367" y="127"/>
                      </a:cubicBezTo>
                      <a:cubicBezTo>
                        <a:pt x="367" y="128"/>
                        <a:pt x="366" y="128"/>
                        <a:pt x="367" y="130"/>
                      </a:cubicBezTo>
                      <a:cubicBezTo>
                        <a:pt x="367" y="130"/>
                        <a:pt x="369" y="132"/>
                        <a:pt x="369" y="131"/>
                      </a:cubicBezTo>
                      <a:cubicBezTo>
                        <a:pt x="370" y="130"/>
                        <a:pt x="371" y="134"/>
                        <a:pt x="372" y="134"/>
                      </a:cubicBezTo>
                      <a:cubicBezTo>
                        <a:pt x="372" y="135"/>
                        <a:pt x="373" y="136"/>
                        <a:pt x="374" y="137"/>
                      </a:cubicBezTo>
                      <a:cubicBezTo>
                        <a:pt x="374" y="138"/>
                        <a:pt x="373" y="138"/>
                        <a:pt x="373" y="139"/>
                      </a:cubicBezTo>
                      <a:cubicBezTo>
                        <a:pt x="374" y="142"/>
                        <a:pt x="374" y="143"/>
                        <a:pt x="371" y="144"/>
                      </a:cubicBezTo>
                      <a:cubicBezTo>
                        <a:pt x="372" y="145"/>
                        <a:pt x="373" y="145"/>
                        <a:pt x="373" y="146"/>
                      </a:cubicBezTo>
                      <a:cubicBezTo>
                        <a:pt x="370" y="145"/>
                        <a:pt x="368" y="144"/>
                        <a:pt x="367" y="141"/>
                      </a:cubicBezTo>
                      <a:cubicBezTo>
                        <a:pt x="367" y="141"/>
                        <a:pt x="368" y="140"/>
                        <a:pt x="367" y="139"/>
                      </a:cubicBezTo>
                      <a:cubicBezTo>
                        <a:pt x="367" y="139"/>
                        <a:pt x="366" y="138"/>
                        <a:pt x="366" y="137"/>
                      </a:cubicBezTo>
                      <a:cubicBezTo>
                        <a:pt x="366" y="136"/>
                        <a:pt x="363" y="133"/>
                        <a:pt x="366" y="134"/>
                      </a:cubicBezTo>
                      <a:cubicBezTo>
                        <a:pt x="366" y="133"/>
                        <a:pt x="363" y="129"/>
                        <a:pt x="365" y="129"/>
                      </a:cubicBezTo>
                      <a:cubicBezTo>
                        <a:pt x="366" y="127"/>
                        <a:pt x="364" y="127"/>
                        <a:pt x="364" y="124"/>
                      </a:cubicBezTo>
                      <a:cubicBezTo>
                        <a:pt x="364" y="122"/>
                        <a:pt x="364" y="121"/>
                        <a:pt x="364" y="119"/>
                      </a:cubicBezTo>
                      <a:cubicBezTo>
                        <a:pt x="364" y="117"/>
                        <a:pt x="363" y="115"/>
                        <a:pt x="364" y="114"/>
                      </a:cubicBezTo>
                      <a:cubicBezTo>
                        <a:pt x="365" y="112"/>
                        <a:pt x="367" y="114"/>
                        <a:pt x="369" y="113"/>
                      </a:cubicBezTo>
                      <a:cubicBezTo>
                        <a:pt x="371" y="111"/>
                        <a:pt x="368" y="110"/>
                        <a:pt x="368" y="109"/>
                      </a:cubicBezTo>
                      <a:cubicBezTo>
                        <a:pt x="368" y="110"/>
                        <a:pt x="367" y="107"/>
                        <a:pt x="367" y="107"/>
                      </a:cubicBezTo>
                      <a:cubicBezTo>
                        <a:pt x="367" y="106"/>
                        <a:pt x="366" y="105"/>
                        <a:pt x="367" y="104"/>
                      </a:cubicBezTo>
                      <a:cubicBezTo>
                        <a:pt x="369" y="102"/>
                        <a:pt x="371" y="105"/>
                        <a:pt x="372" y="101"/>
                      </a:cubicBezTo>
                      <a:cubicBezTo>
                        <a:pt x="372" y="98"/>
                        <a:pt x="371" y="98"/>
                        <a:pt x="370" y="96"/>
                      </a:cubicBezTo>
                      <a:cubicBezTo>
                        <a:pt x="369" y="93"/>
                        <a:pt x="368" y="90"/>
                        <a:pt x="369" y="87"/>
                      </a:cubicBezTo>
                      <a:cubicBezTo>
                        <a:pt x="369" y="85"/>
                        <a:pt x="370" y="85"/>
                        <a:pt x="368" y="83"/>
                      </a:cubicBezTo>
                      <a:cubicBezTo>
                        <a:pt x="366" y="82"/>
                        <a:pt x="366" y="82"/>
                        <a:pt x="365" y="80"/>
                      </a:cubicBezTo>
                      <a:cubicBezTo>
                        <a:pt x="364" y="80"/>
                        <a:pt x="363" y="77"/>
                        <a:pt x="363" y="77"/>
                      </a:cubicBezTo>
                      <a:cubicBezTo>
                        <a:pt x="363" y="76"/>
                        <a:pt x="364" y="74"/>
                        <a:pt x="364" y="73"/>
                      </a:cubicBezTo>
                      <a:cubicBezTo>
                        <a:pt x="365" y="67"/>
                        <a:pt x="361" y="70"/>
                        <a:pt x="361" y="74"/>
                      </a:cubicBezTo>
                      <a:cubicBezTo>
                        <a:pt x="360" y="72"/>
                        <a:pt x="360" y="71"/>
                        <a:pt x="361" y="70"/>
                      </a:cubicBezTo>
                      <a:cubicBezTo>
                        <a:pt x="361" y="69"/>
                        <a:pt x="362" y="69"/>
                        <a:pt x="363" y="68"/>
                      </a:cubicBezTo>
                      <a:cubicBezTo>
                        <a:pt x="363" y="68"/>
                        <a:pt x="364" y="69"/>
                        <a:pt x="364" y="69"/>
                      </a:cubicBezTo>
                      <a:cubicBezTo>
                        <a:pt x="364" y="68"/>
                        <a:pt x="364" y="68"/>
                        <a:pt x="364" y="68"/>
                      </a:cubicBezTo>
                      <a:cubicBezTo>
                        <a:pt x="364" y="67"/>
                        <a:pt x="366" y="64"/>
                        <a:pt x="366" y="63"/>
                      </a:cubicBezTo>
                      <a:cubicBezTo>
                        <a:pt x="366" y="62"/>
                        <a:pt x="364" y="61"/>
                        <a:pt x="364" y="59"/>
                      </a:cubicBezTo>
                      <a:cubicBezTo>
                        <a:pt x="362" y="60"/>
                        <a:pt x="363" y="58"/>
                        <a:pt x="363" y="57"/>
                      </a:cubicBezTo>
                      <a:cubicBezTo>
                        <a:pt x="364" y="56"/>
                        <a:pt x="366" y="56"/>
                        <a:pt x="367" y="55"/>
                      </a:cubicBezTo>
                      <a:cubicBezTo>
                        <a:pt x="367" y="54"/>
                        <a:pt x="367" y="56"/>
                        <a:pt x="368" y="54"/>
                      </a:cubicBezTo>
                      <a:cubicBezTo>
                        <a:pt x="368" y="53"/>
                        <a:pt x="368" y="52"/>
                        <a:pt x="368" y="51"/>
                      </a:cubicBezTo>
                      <a:cubicBezTo>
                        <a:pt x="367" y="50"/>
                        <a:pt x="366" y="49"/>
                        <a:pt x="364" y="50"/>
                      </a:cubicBezTo>
                      <a:cubicBezTo>
                        <a:pt x="366" y="47"/>
                        <a:pt x="363" y="48"/>
                        <a:pt x="361" y="48"/>
                      </a:cubicBezTo>
                      <a:cubicBezTo>
                        <a:pt x="362" y="47"/>
                        <a:pt x="364" y="47"/>
                        <a:pt x="365" y="47"/>
                      </a:cubicBezTo>
                      <a:cubicBezTo>
                        <a:pt x="366" y="48"/>
                        <a:pt x="365" y="49"/>
                        <a:pt x="367" y="49"/>
                      </a:cubicBezTo>
                      <a:cubicBezTo>
                        <a:pt x="370" y="50"/>
                        <a:pt x="368" y="47"/>
                        <a:pt x="367" y="46"/>
                      </a:cubicBezTo>
                      <a:cubicBezTo>
                        <a:pt x="369" y="46"/>
                        <a:pt x="369" y="47"/>
                        <a:pt x="370" y="48"/>
                      </a:cubicBezTo>
                      <a:cubicBezTo>
                        <a:pt x="370" y="48"/>
                        <a:pt x="370" y="47"/>
                        <a:pt x="370" y="46"/>
                      </a:cubicBezTo>
                      <a:cubicBezTo>
                        <a:pt x="371" y="47"/>
                        <a:pt x="371" y="47"/>
                        <a:pt x="371" y="48"/>
                      </a:cubicBezTo>
                      <a:cubicBezTo>
                        <a:pt x="371" y="48"/>
                        <a:pt x="371" y="49"/>
                        <a:pt x="371" y="49"/>
                      </a:cubicBezTo>
                      <a:cubicBezTo>
                        <a:pt x="373" y="50"/>
                        <a:pt x="371" y="49"/>
                        <a:pt x="372" y="49"/>
                      </a:cubicBezTo>
                      <a:cubicBezTo>
                        <a:pt x="373" y="48"/>
                        <a:pt x="373" y="46"/>
                        <a:pt x="375" y="47"/>
                      </a:cubicBezTo>
                      <a:cubicBezTo>
                        <a:pt x="373" y="48"/>
                        <a:pt x="375" y="49"/>
                        <a:pt x="375" y="48"/>
                      </a:cubicBezTo>
                      <a:cubicBezTo>
                        <a:pt x="375" y="47"/>
                        <a:pt x="375" y="46"/>
                        <a:pt x="374" y="45"/>
                      </a:cubicBezTo>
                      <a:cubicBezTo>
                        <a:pt x="375" y="46"/>
                        <a:pt x="375" y="46"/>
                        <a:pt x="376" y="45"/>
                      </a:cubicBezTo>
                      <a:cubicBezTo>
                        <a:pt x="376" y="46"/>
                        <a:pt x="376" y="46"/>
                        <a:pt x="376" y="46"/>
                      </a:cubicBezTo>
                      <a:cubicBezTo>
                        <a:pt x="376" y="46"/>
                        <a:pt x="376" y="46"/>
                        <a:pt x="376" y="46"/>
                      </a:cubicBezTo>
                      <a:cubicBezTo>
                        <a:pt x="376" y="47"/>
                        <a:pt x="376" y="47"/>
                        <a:pt x="376" y="47"/>
                      </a:cubicBezTo>
                      <a:cubicBezTo>
                        <a:pt x="378" y="47"/>
                        <a:pt x="378" y="48"/>
                        <a:pt x="377" y="49"/>
                      </a:cubicBezTo>
                      <a:cubicBezTo>
                        <a:pt x="377" y="48"/>
                        <a:pt x="377" y="48"/>
                        <a:pt x="377" y="47"/>
                      </a:cubicBezTo>
                      <a:cubicBezTo>
                        <a:pt x="376" y="48"/>
                        <a:pt x="375" y="50"/>
                        <a:pt x="377" y="49"/>
                      </a:cubicBezTo>
                      <a:cubicBezTo>
                        <a:pt x="378" y="49"/>
                        <a:pt x="379" y="47"/>
                        <a:pt x="378" y="45"/>
                      </a:cubicBezTo>
                      <a:cubicBezTo>
                        <a:pt x="378" y="43"/>
                        <a:pt x="377" y="37"/>
                        <a:pt x="374" y="36"/>
                      </a:cubicBezTo>
                      <a:cubicBezTo>
                        <a:pt x="374" y="37"/>
                        <a:pt x="374" y="37"/>
                        <a:pt x="374" y="37"/>
                      </a:cubicBezTo>
                      <a:cubicBezTo>
                        <a:pt x="376" y="37"/>
                        <a:pt x="377" y="42"/>
                        <a:pt x="376" y="43"/>
                      </a:cubicBezTo>
                      <a:cubicBezTo>
                        <a:pt x="376" y="42"/>
                        <a:pt x="376" y="43"/>
                        <a:pt x="376" y="42"/>
                      </a:cubicBezTo>
                      <a:cubicBezTo>
                        <a:pt x="376" y="41"/>
                        <a:pt x="373" y="41"/>
                        <a:pt x="371" y="40"/>
                      </a:cubicBezTo>
                      <a:cubicBezTo>
                        <a:pt x="372" y="40"/>
                        <a:pt x="373" y="39"/>
                        <a:pt x="372" y="38"/>
                      </a:cubicBezTo>
                      <a:cubicBezTo>
                        <a:pt x="371" y="39"/>
                        <a:pt x="370" y="38"/>
                        <a:pt x="370" y="36"/>
                      </a:cubicBezTo>
                      <a:cubicBezTo>
                        <a:pt x="370" y="36"/>
                        <a:pt x="370" y="36"/>
                        <a:pt x="370" y="36"/>
                      </a:cubicBezTo>
                      <a:cubicBezTo>
                        <a:pt x="370" y="36"/>
                        <a:pt x="370" y="36"/>
                        <a:pt x="370" y="35"/>
                      </a:cubicBezTo>
                      <a:cubicBezTo>
                        <a:pt x="371" y="37"/>
                        <a:pt x="371" y="38"/>
                        <a:pt x="372" y="38"/>
                      </a:cubicBezTo>
                      <a:cubicBezTo>
                        <a:pt x="374" y="38"/>
                        <a:pt x="372" y="39"/>
                        <a:pt x="374" y="38"/>
                      </a:cubicBezTo>
                      <a:cubicBezTo>
                        <a:pt x="375" y="37"/>
                        <a:pt x="373" y="35"/>
                        <a:pt x="375" y="35"/>
                      </a:cubicBezTo>
                      <a:cubicBezTo>
                        <a:pt x="375" y="34"/>
                        <a:pt x="377" y="33"/>
                        <a:pt x="376" y="32"/>
                      </a:cubicBezTo>
                      <a:cubicBezTo>
                        <a:pt x="379" y="34"/>
                        <a:pt x="376" y="36"/>
                        <a:pt x="378" y="38"/>
                      </a:cubicBezTo>
                      <a:cubicBezTo>
                        <a:pt x="379" y="40"/>
                        <a:pt x="379" y="40"/>
                        <a:pt x="379" y="38"/>
                      </a:cubicBezTo>
                      <a:cubicBezTo>
                        <a:pt x="380" y="37"/>
                        <a:pt x="379" y="35"/>
                        <a:pt x="379" y="33"/>
                      </a:cubicBezTo>
                      <a:cubicBezTo>
                        <a:pt x="379" y="31"/>
                        <a:pt x="381" y="23"/>
                        <a:pt x="378" y="25"/>
                      </a:cubicBezTo>
                      <a:cubicBezTo>
                        <a:pt x="377" y="26"/>
                        <a:pt x="378" y="30"/>
                        <a:pt x="375" y="30"/>
                      </a:cubicBezTo>
                      <a:cubicBezTo>
                        <a:pt x="376" y="30"/>
                        <a:pt x="376" y="28"/>
                        <a:pt x="376" y="27"/>
                      </a:cubicBezTo>
                      <a:cubicBezTo>
                        <a:pt x="375" y="28"/>
                        <a:pt x="374" y="28"/>
                        <a:pt x="374" y="29"/>
                      </a:cubicBezTo>
                      <a:cubicBezTo>
                        <a:pt x="374" y="28"/>
                        <a:pt x="375" y="27"/>
                        <a:pt x="376" y="27"/>
                      </a:cubicBezTo>
                      <a:cubicBezTo>
                        <a:pt x="376" y="27"/>
                        <a:pt x="376" y="26"/>
                        <a:pt x="376" y="26"/>
                      </a:cubicBezTo>
                      <a:cubicBezTo>
                        <a:pt x="374" y="28"/>
                        <a:pt x="373" y="25"/>
                        <a:pt x="372" y="26"/>
                      </a:cubicBezTo>
                      <a:cubicBezTo>
                        <a:pt x="373" y="25"/>
                        <a:pt x="369" y="25"/>
                        <a:pt x="371" y="24"/>
                      </a:cubicBezTo>
                      <a:cubicBezTo>
                        <a:pt x="370" y="24"/>
                        <a:pt x="370" y="24"/>
                        <a:pt x="369" y="23"/>
                      </a:cubicBezTo>
                      <a:cubicBezTo>
                        <a:pt x="369" y="24"/>
                        <a:pt x="369" y="24"/>
                        <a:pt x="369" y="24"/>
                      </a:cubicBezTo>
                      <a:cubicBezTo>
                        <a:pt x="369" y="23"/>
                        <a:pt x="368" y="23"/>
                        <a:pt x="368" y="22"/>
                      </a:cubicBezTo>
                      <a:cubicBezTo>
                        <a:pt x="367" y="23"/>
                        <a:pt x="366" y="23"/>
                        <a:pt x="366" y="22"/>
                      </a:cubicBezTo>
                      <a:cubicBezTo>
                        <a:pt x="366" y="22"/>
                        <a:pt x="366" y="22"/>
                        <a:pt x="365" y="22"/>
                      </a:cubicBezTo>
                      <a:cubicBezTo>
                        <a:pt x="365" y="21"/>
                        <a:pt x="365" y="21"/>
                        <a:pt x="364" y="22"/>
                      </a:cubicBezTo>
                      <a:cubicBezTo>
                        <a:pt x="366" y="22"/>
                        <a:pt x="362" y="22"/>
                        <a:pt x="362" y="21"/>
                      </a:cubicBezTo>
                      <a:cubicBezTo>
                        <a:pt x="361" y="21"/>
                        <a:pt x="361" y="20"/>
                        <a:pt x="360" y="19"/>
                      </a:cubicBezTo>
                      <a:cubicBezTo>
                        <a:pt x="359" y="19"/>
                        <a:pt x="359" y="20"/>
                        <a:pt x="358" y="20"/>
                      </a:cubicBezTo>
                      <a:cubicBezTo>
                        <a:pt x="358" y="19"/>
                        <a:pt x="357" y="18"/>
                        <a:pt x="356" y="18"/>
                      </a:cubicBezTo>
                      <a:cubicBezTo>
                        <a:pt x="356" y="18"/>
                        <a:pt x="355" y="18"/>
                        <a:pt x="354" y="18"/>
                      </a:cubicBezTo>
                      <a:cubicBezTo>
                        <a:pt x="352" y="17"/>
                        <a:pt x="353" y="16"/>
                        <a:pt x="351" y="15"/>
                      </a:cubicBezTo>
                      <a:cubicBezTo>
                        <a:pt x="351" y="17"/>
                        <a:pt x="349" y="14"/>
                        <a:pt x="347" y="16"/>
                      </a:cubicBezTo>
                      <a:cubicBezTo>
                        <a:pt x="347" y="16"/>
                        <a:pt x="348" y="17"/>
                        <a:pt x="347" y="18"/>
                      </a:cubicBezTo>
                      <a:cubicBezTo>
                        <a:pt x="345" y="19"/>
                        <a:pt x="346" y="17"/>
                        <a:pt x="345" y="18"/>
                      </a:cubicBezTo>
                      <a:cubicBezTo>
                        <a:pt x="343" y="19"/>
                        <a:pt x="345" y="19"/>
                        <a:pt x="344" y="20"/>
                      </a:cubicBezTo>
                      <a:cubicBezTo>
                        <a:pt x="344" y="19"/>
                        <a:pt x="342" y="22"/>
                        <a:pt x="343" y="21"/>
                      </a:cubicBezTo>
                      <a:cubicBezTo>
                        <a:pt x="342" y="22"/>
                        <a:pt x="342" y="25"/>
                        <a:pt x="342" y="27"/>
                      </a:cubicBezTo>
                      <a:cubicBezTo>
                        <a:pt x="342" y="31"/>
                        <a:pt x="344" y="34"/>
                        <a:pt x="344" y="38"/>
                      </a:cubicBezTo>
                      <a:cubicBezTo>
                        <a:pt x="344" y="41"/>
                        <a:pt x="343" y="45"/>
                        <a:pt x="343" y="48"/>
                      </a:cubicBezTo>
                      <a:cubicBezTo>
                        <a:pt x="342" y="50"/>
                        <a:pt x="343" y="52"/>
                        <a:pt x="340" y="52"/>
                      </a:cubicBezTo>
                      <a:cubicBezTo>
                        <a:pt x="339" y="53"/>
                        <a:pt x="335" y="52"/>
                        <a:pt x="334" y="52"/>
                      </a:cubicBezTo>
                      <a:cubicBezTo>
                        <a:pt x="332" y="50"/>
                        <a:pt x="332" y="47"/>
                        <a:pt x="332" y="44"/>
                      </a:cubicBezTo>
                      <a:cubicBezTo>
                        <a:pt x="332" y="42"/>
                        <a:pt x="329" y="38"/>
                        <a:pt x="331" y="36"/>
                      </a:cubicBezTo>
                      <a:cubicBezTo>
                        <a:pt x="283" y="32"/>
                        <a:pt x="234" y="28"/>
                        <a:pt x="186" y="25"/>
                      </a:cubicBezTo>
                      <a:cubicBezTo>
                        <a:pt x="184" y="25"/>
                        <a:pt x="171" y="26"/>
                        <a:pt x="170" y="24"/>
                      </a:cubicBezTo>
                      <a:cubicBezTo>
                        <a:pt x="169" y="21"/>
                        <a:pt x="167" y="21"/>
                        <a:pt x="166" y="18"/>
                      </a:cubicBezTo>
                      <a:cubicBezTo>
                        <a:pt x="166" y="17"/>
                        <a:pt x="166" y="15"/>
                        <a:pt x="166" y="13"/>
                      </a:cubicBezTo>
                      <a:cubicBezTo>
                        <a:pt x="166" y="11"/>
                        <a:pt x="165" y="10"/>
                        <a:pt x="164" y="7"/>
                      </a:cubicBezTo>
                      <a:cubicBezTo>
                        <a:pt x="163" y="7"/>
                        <a:pt x="163" y="5"/>
                        <a:pt x="163" y="5"/>
                      </a:cubicBezTo>
                      <a:cubicBezTo>
                        <a:pt x="163" y="4"/>
                        <a:pt x="161" y="3"/>
                        <a:pt x="162" y="2"/>
                      </a:cubicBezTo>
                      <a:cubicBezTo>
                        <a:pt x="162" y="0"/>
                        <a:pt x="150" y="1"/>
                        <a:pt x="147" y="1"/>
                      </a:cubicBezTo>
                      <a:cubicBezTo>
                        <a:pt x="136" y="1"/>
                        <a:pt x="124" y="1"/>
                        <a:pt x="112" y="2"/>
                      </a:cubicBezTo>
                      <a:cubicBezTo>
                        <a:pt x="75" y="2"/>
                        <a:pt x="39" y="1"/>
                        <a:pt x="3" y="1"/>
                      </a:cubicBezTo>
                      <a:cubicBezTo>
                        <a:pt x="5" y="6"/>
                        <a:pt x="0" y="10"/>
                        <a:pt x="2" y="13"/>
                      </a:cubicBezTo>
                      <a:cubicBezTo>
                        <a:pt x="2" y="15"/>
                        <a:pt x="4" y="16"/>
                        <a:pt x="5" y="18"/>
                      </a:cubicBezTo>
                      <a:cubicBezTo>
                        <a:pt x="6" y="19"/>
                        <a:pt x="7" y="21"/>
                        <a:pt x="8" y="22"/>
                      </a:cubicBezTo>
                      <a:cubicBezTo>
                        <a:pt x="9" y="24"/>
                        <a:pt x="12" y="25"/>
                        <a:pt x="14" y="27"/>
                      </a:cubicBezTo>
                      <a:cubicBezTo>
                        <a:pt x="17" y="29"/>
                        <a:pt x="15" y="33"/>
                        <a:pt x="14" y="36"/>
                      </a:cubicBezTo>
                      <a:cubicBezTo>
                        <a:pt x="14" y="37"/>
                        <a:pt x="12" y="38"/>
                        <a:pt x="13" y="40"/>
                      </a:cubicBezTo>
                      <a:cubicBezTo>
                        <a:pt x="13" y="43"/>
                        <a:pt x="14" y="44"/>
                        <a:pt x="17" y="45"/>
                      </a:cubicBezTo>
                      <a:cubicBezTo>
                        <a:pt x="20" y="47"/>
                        <a:pt x="17" y="47"/>
                        <a:pt x="15" y="49"/>
                      </a:cubicBezTo>
                      <a:cubicBezTo>
                        <a:pt x="14" y="50"/>
                        <a:pt x="14" y="48"/>
                        <a:pt x="14" y="50"/>
                      </a:cubicBezTo>
                      <a:cubicBezTo>
                        <a:pt x="14" y="50"/>
                        <a:pt x="14" y="51"/>
                        <a:pt x="14" y="51"/>
                      </a:cubicBezTo>
                      <a:cubicBezTo>
                        <a:pt x="14" y="52"/>
                        <a:pt x="13" y="51"/>
                        <a:pt x="13" y="53"/>
                      </a:cubicBezTo>
                      <a:cubicBezTo>
                        <a:pt x="13" y="53"/>
                        <a:pt x="14" y="51"/>
                        <a:pt x="14" y="51"/>
                      </a:cubicBezTo>
                      <a:cubicBezTo>
                        <a:pt x="14" y="53"/>
                        <a:pt x="14" y="54"/>
                        <a:pt x="13" y="55"/>
                      </a:cubicBezTo>
                      <a:cubicBezTo>
                        <a:pt x="13" y="55"/>
                        <a:pt x="14" y="55"/>
                        <a:pt x="14" y="55"/>
                      </a:cubicBezTo>
                      <a:cubicBezTo>
                        <a:pt x="13" y="56"/>
                        <a:pt x="10" y="55"/>
                        <a:pt x="9" y="56"/>
                      </a:cubicBezTo>
                      <a:cubicBezTo>
                        <a:pt x="10" y="56"/>
                        <a:pt x="13" y="56"/>
                        <a:pt x="12" y="57"/>
                      </a:cubicBezTo>
                      <a:cubicBezTo>
                        <a:pt x="12" y="58"/>
                        <a:pt x="8" y="59"/>
                        <a:pt x="7" y="59"/>
                      </a:cubicBezTo>
                      <a:cubicBezTo>
                        <a:pt x="10" y="58"/>
                        <a:pt x="20" y="57"/>
                        <a:pt x="21" y="55"/>
                      </a:cubicBezTo>
                      <a:cubicBezTo>
                        <a:pt x="19" y="56"/>
                        <a:pt x="16" y="57"/>
                        <a:pt x="14" y="57"/>
                      </a:cubicBezTo>
                      <a:cubicBezTo>
                        <a:pt x="15" y="56"/>
                        <a:pt x="16" y="55"/>
                        <a:pt x="18" y="55"/>
                      </a:cubicBezTo>
                      <a:cubicBezTo>
                        <a:pt x="18" y="55"/>
                        <a:pt x="19" y="55"/>
                        <a:pt x="20" y="55"/>
                      </a:cubicBezTo>
                      <a:cubicBezTo>
                        <a:pt x="21" y="54"/>
                        <a:pt x="20" y="54"/>
                        <a:pt x="22" y="54"/>
                      </a:cubicBezTo>
                      <a:cubicBezTo>
                        <a:pt x="26" y="54"/>
                        <a:pt x="22" y="51"/>
                        <a:pt x="20" y="52"/>
                      </a:cubicBezTo>
                      <a:cubicBezTo>
                        <a:pt x="21" y="51"/>
                        <a:pt x="22" y="51"/>
                        <a:pt x="23" y="51"/>
                      </a:cubicBezTo>
                      <a:cubicBezTo>
                        <a:pt x="23" y="51"/>
                        <a:pt x="22" y="51"/>
                        <a:pt x="22" y="50"/>
                      </a:cubicBezTo>
                      <a:cubicBezTo>
                        <a:pt x="23" y="51"/>
                        <a:pt x="23" y="51"/>
                        <a:pt x="23" y="51"/>
                      </a:cubicBezTo>
                      <a:cubicBezTo>
                        <a:pt x="24" y="50"/>
                        <a:pt x="26" y="48"/>
                        <a:pt x="26" y="49"/>
                      </a:cubicBezTo>
                      <a:cubicBezTo>
                        <a:pt x="28" y="48"/>
                        <a:pt x="29" y="46"/>
                        <a:pt x="27" y="44"/>
                      </a:cubicBezTo>
                      <a:cubicBezTo>
                        <a:pt x="28" y="45"/>
                        <a:pt x="28" y="47"/>
                        <a:pt x="28" y="47"/>
                      </a:cubicBezTo>
                      <a:cubicBezTo>
                        <a:pt x="29" y="48"/>
                        <a:pt x="30" y="45"/>
                        <a:pt x="30" y="43"/>
                      </a:cubicBezTo>
                      <a:cubicBezTo>
                        <a:pt x="30" y="41"/>
                        <a:pt x="30" y="39"/>
                        <a:pt x="28" y="37"/>
                      </a:cubicBezTo>
                      <a:cubicBezTo>
                        <a:pt x="28" y="37"/>
                        <a:pt x="29" y="37"/>
                        <a:pt x="29" y="37"/>
                      </a:cubicBezTo>
                      <a:cubicBezTo>
                        <a:pt x="28" y="36"/>
                        <a:pt x="28" y="35"/>
                        <a:pt x="28" y="34"/>
                      </a:cubicBezTo>
                      <a:cubicBezTo>
                        <a:pt x="30" y="35"/>
                        <a:pt x="31" y="35"/>
                        <a:pt x="31" y="37"/>
                      </a:cubicBezTo>
                      <a:cubicBezTo>
                        <a:pt x="32" y="36"/>
                        <a:pt x="31" y="37"/>
                        <a:pt x="32" y="36"/>
                      </a:cubicBezTo>
                      <a:cubicBezTo>
                        <a:pt x="32" y="37"/>
                        <a:pt x="31" y="40"/>
                        <a:pt x="34" y="39"/>
                      </a:cubicBezTo>
                      <a:cubicBezTo>
                        <a:pt x="34" y="40"/>
                        <a:pt x="33" y="44"/>
                        <a:pt x="34" y="45"/>
                      </a:cubicBezTo>
                      <a:cubicBezTo>
                        <a:pt x="35" y="46"/>
                        <a:pt x="37" y="42"/>
                        <a:pt x="37" y="41"/>
                      </a:cubicBezTo>
                      <a:cubicBezTo>
                        <a:pt x="37" y="40"/>
                        <a:pt x="37" y="39"/>
                        <a:pt x="37" y="38"/>
                      </a:cubicBezTo>
                      <a:cubicBezTo>
                        <a:pt x="38" y="38"/>
                        <a:pt x="39" y="38"/>
                        <a:pt x="39" y="37"/>
                      </a:cubicBezTo>
                      <a:cubicBezTo>
                        <a:pt x="39" y="35"/>
                        <a:pt x="38" y="34"/>
                        <a:pt x="38" y="33"/>
                      </a:cubicBezTo>
                      <a:cubicBezTo>
                        <a:pt x="40" y="33"/>
                        <a:pt x="41" y="35"/>
                        <a:pt x="40" y="37"/>
                      </a:cubicBezTo>
                      <a:cubicBezTo>
                        <a:pt x="40" y="38"/>
                        <a:pt x="39" y="37"/>
                        <a:pt x="40" y="38"/>
                      </a:cubicBezTo>
                      <a:cubicBezTo>
                        <a:pt x="40" y="38"/>
                        <a:pt x="40" y="38"/>
                        <a:pt x="40" y="38"/>
                      </a:cubicBezTo>
                      <a:cubicBezTo>
                        <a:pt x="40" y="38"/>
                        <a:pt x="40" y="39"/>
                        <a:pt x="40" y="39"/>
                      </a:cubicBezTo>
                      <a:cubicBezTo>
                        <a:pt x="40" y="39"/>
                        <a:pt x="39" y="39"/>
                        <a:pt x="39" y="39"/>
                      </a:cubicBezTo>
                      <a:cubicBezTo>
                        <a:pt x="38" y="41"/>
                        <a:pt x="39" y="42"/>
                        <a:pt x="42" y="43"/>
                      </a:cubicBezTo>
                      <a:cubicBezTo>
                        <a:pt x="44" y="44"/>
                        <a:pt x="45" y="45"/>
                        <a:pt x="47" y="46"/>
                      </a:cubicBezTo>
                      <a:cubicBezTo>
                        <a:pt x="46" y="46"/>
                        <a:pt x="44" y="45"/>
                        <a:pt x="43" y="45"/>
                      </a:cubicBezTo>
                      <a:cubicBezTo>
                        <a:pt x="42" y="46"/>
                        <a:pt x="41" y="48"/>
                        <a:pt x="40" y="48"/>
                      </a:cubicBezTo>
                      <a:cubicBezTo>
                        <a:pt x="38" y="49"/>
                        <a:pt x="37" y="49"/>
                        <a:pt x="35" y="49"/>
                      </a:cubicBezTo>
                      <a:cubicBezTo>
                        <a:pt x="33" y="50"/>
                        <a:pt x="30" y="53"/>
                        <a:pt x="29" y="51"/>
                      </a:cubicBezTo>
                      <a:cubicBezTo>
                        <a:pt x="29" y="51"/>
                        <a:pt x="29" y="51"/>
                        <a:pt x="29" y="52"/>
                      </a:cubicBezTo>
                      <a:cubicBezTo>
                        <a:pt x="28" y="52"/>
                        <a:pt x="28" y="52"/>
                        <a:pt x="27" y="52"/>
                      </a:cubicBezTo>
                      <a:cubicBezTo>
                        <a:pt x="27" y="53"/>
                        <a:pt x="28" y="53"/>
                        <a:pt x="28" y="54"/>
                      </a:cubicBezTo>
                      <a:cubicBezTo>
                        <a:pt x="34" y="49"/>
                        <a:pt x="43" y="50"/>
                        <a:pt x="49" y="49"/>
                      </a:cubicBezTo>
                      <a:cubicBezTo>
                        <a:pt x="52" y="48"/>
                        <a:pt x="55" y="48"/>
                        <a:pt x="58" y="48"/>
                      </a:cubicBezTo>
                      <a:cubicBezTo>
                        <a:pt x="60" y="48"/>
                        <a:pt x="63" y="49"/>
                        <a:pt x="64" y="49"/>
                      </a:cubicBezTo>
                      <a:cubicBezTo>
                        <a:pt x="67" y="47"/>
                        <a:pt x="63" y="47"/>
                        <a:pt x="62" y="47"/>
                      </a:cubicBezTo>
                      <a:cubicBezTo>
                        <a:pt x="63" y="46"/>
                        <a:pt x="62" y="46"/>
                        <a:pt x="63" y="47"/>
                      </a:cubicBezTo>
                      <a:cubicBezTo>
                        <a:pt x="63" y="46"/>
                        <a:pt x="63" y="46"/>
                        <a:pt x="63" y="46"/>
                      </a:cubicBezTo>
                      <a:cubicBezTo>
                        <a:pt x="63" y="46"/>
                        <a:pt x="64" y="47"/>
                        <a:pt x="64" y="47"/>
                      </a:cubicBezTo>
                      <a:cubicBezTo>
                        <a:pt x="65" y="46"/>
                        <a:pt x="65" y="46"/>
                        <a:pt x="64" y="45"/>
                      </a:cubicBezTo>
                      <a:cubicBezTo>
                        <a:pt x="64" y="44"/>
                        <a:pt x="64" y="45"/>
                        <a:pt x="64" y="44"/>
                      </a:cubicBezTo>
                      <a:cubicBezTo>
                        <a:pt x="64" y="44"/>
                        <a:pt x="64" y="44"/>
                        <a:pt x="65" y="43"/>
                      </a:cubicBezTo>
                      <a:cubicBezTo>
                        <a:pt x="65" y="43"/>
                        <a:pt x="65" y="44"/>
                        <a:pt x="64" y="45"/>
                      </a:cubicBezTo>
                      <a:cubicBezTo>
                        <a:pt x="65" y="45"/>
                        <a:pt x="65" y="45"/>
                        <a:pt x="66" y="45"/>
                      </a:cubicBezTo>
                      <a:cubicBezTo>
                        <a:pt x="64" y="47"/>
                        <a:pt x="67" y="47"/>
                        <a:pt x="67" y="46"/>
                      </a:cubicBezTo>
                      <a:cubicBezTo>
                        <a:pt x="68" y="44"/>
                        <a:pt x="69" y="45"/>
                        <a:pt x="70" y="44"/>
                      </a:cubicBezTo>
                      <a:cubicBezTo>
                        <a:pt x="72" y="43"/>
                        <a:pt x="71" y="41"/>
                        <a:pt x="71" y="39"/>
                      </a:cubicBezTo>
                      <a:cubicBezTo>
                        <a:pt x="72" y="40"/>
                        <a:pt x="72" y="41"/>
                        <a:pt x="72" y="42"/>
                      </a:cubicBezTo>
                      <a:cubicBezTo>
                        <a:pt x="72" y="42"/>
                        <a:pt x="72" y="42"/>
                        <a:pt x="72" y="42"/>
                      </a:cubicBezTo>
                      <a:cubicBezTo>
                        <a:pt x="74" y="41"/>
                        <a:pt x="73" y="40"/>
                        <a:pt x="75" y="41"/>
                      </a:cubicBezTo>
                      <a:cubicBezTo>
                        <a:pt x="73" y="42"/>
                        <a:pt x="73" y="42"/>
                        <a:pt x="75" y="45"/>
                      </a:cubicBezTo>
                      <a:cubicBezTo>
                        <a:pt x="75" y="45"/>
                        <a:pt x="76" y="44"/>
                        <a:pt x="76" y="44"/>
                      </a:cubicBezTo>
                      <a:cubicBezTo>
                        <a:pt x="77" y="45"/>
                        <a:pt x="80" y="43"/>
                        <a:pt x="81" y="43"/>
                      </a:cubicBezTo>
                      <a:cubicBezTo>
                        <a:pt x="83" y="42"/>
                        <a:pt x="85" y="43"/>
                        <a:pt x="86" y="41"/>
                      </a:cubicBezTo>
                      <a:cubicBezTo>
                        <a:pt x="86" y="41"/>
                        <a:pt x="86" y="41"/>
                        <a:pt x="86" y="42"/>
                      </a:cubicBezTo>
                      <a:cubicBezTo>
                        <a:pt x="85" y="44"/>
                        <a:pt x="88" y="43"/>
                        <a:pt x="89" y="41"/>
                      </a:cubicBezTo>
                      <a:cubicBezTo>
                        <a:pt x="89" y="42"/>
                        <a:pt x="88" y="44"/>
                        <a:pt x="90" y="45"/>
                      </a:cubicBezTo>
                      <a:cubicBezTo>
                        <a:pt x="91" y="45"/>
                        <a:pt x="92" y="43"/>
                        <a:pt x="93" y="42"/>
                      </a:cubicBezTo>
                      <a:cubicBezTo>
                        <a:pt x="93" y="43"/>
                        <a:pt x="92" y="44"/>
                        <a:pt x="91" y="45"/>
                      </a:cubicBezTo>
                      <a:cubicBezTo>
                        <a:pt x="92" y="45"/>
                        <a:pt x="92" y="45"/>
                        <a:pt x="92" y="44"/>
                      </a:cubicBezTo>
                      <a:cubicBezTo>
                        <a:pt x="91" y="45"/>
                        <a:pt x="91" y="47"/>
                        <a:pt x="93" y="47"/>
                      </a:cubicBezTo>
                      <a:cubicBezTo>
                        <a:pt x="93" y="47"/>
                        <a:pt x="93" y="47"/>
                        <a:pt x="93" y="48"/>
                      </a:cubicBezTo>
                      <a:cubicBezTo>
                        <a:pt x="93" y="48"/>
                        <a:pt x="94" y="49"/>
                        <a:pt x="94" y="49"/>
                      </a:cubicBezTo>
                      <a:cubicBezTo>
                        <a:pt x="94" y="49"/>
                        <a:pt x="94" y="49"/>
                        <a:pt x="93" y="50"/>
                      </a:cubicBezTo>
                      <a:cubicBezTo>
                        <a:pt x="94" y="50"/>
                        <a:pt x="94" y="50"/>
                        <a:pt x="94" y="50"/>
                      </a:cubicBezTo>
                      <a:cubicBezTo>
                        <a:pt x="94" y="51"/>
                        <a:pt x="93" y="51"/>
                        <a:pt x="92" y="51"/>
                      </a:cubicBezTo>
                      <a:cubicBezTo>
                        <a:pt x="91" y="50"/>
                        <a:pt x="91" y="50"/>
                        <a:pt x="90" y="50"/>
                      </a:cubicBezTo>
                      <a:cubicBezTo>
                        <a:pt x="90" y="49"/>
                        <a:pt x="89" y="50"/>
                        <a:pt x="88" y="49"/>
                      </a:cubicBezTo>
                      <a:cubicBezTo>
                        <a:pt x="88" y="49"/>
                        <a:pt x="84" y="45"/>
                        <a:pt x="85" y="48"/>
                      </a:cubicBezTo>
                      <a:cubicBezTo>
                        <a:pt x="85" y="48"/>
                        <a:pt x="88" y="49"/>
                        <a:pt x="86" y="50"/>
                      </a:cubicBezTo>
                      <a:cubicBezTo>
                        <a:pt x="85" y="50"/>
                        <a:pt x="84" y="48"/>
                        <a:pt x="83" y="50"/>
                      </a:cubicBezTo>
                      <a:cubicBezTo>
                        <a:pt x="83" y="49"/>
                        <a:pt x="82" y="47"/>
                        <a:pt x="82" y="48"/>
                      </a:cubicBezTo>
                      <a:cubicBezTo>
                        <a:pt x="80" y="47"/>
                        <a:pt x="82" y="48"/>
                        <a:pt x="81" y="49"/>
                      </a:cubicBezTo>
                      <a:cubicBezTo>
                        <a:pt x="79" y="51"/>
                        <a:pt x="75" y="47"/>
                        <a:pt x="73" y="49"/>
                      </a:cubicBezTo>
                      <a:cubicBezTo>
                        <a:pt x="73" y="48"/>
                        <a:pt x="72" y="48"/>
                        <a:pt x="71" y="48"/>
                      </a:cubicBezTo>
                      <a:cubicBezTo>
                        <a:pt x="71" y="48"/>
                        <a:pt x="71" y="48"/>
                        <a:pt x="71" y="48"/>
                      </a:cubicBezTo>
                      <a:cubicBezTo>
                        <a:pt x="69" y="47"/>
                        <a:pt x="69" y="51"/>
                        <a:pt x="70" y="51"/>
                      </a:cubicBezTo>
                      <a:cubicBezTo>
                        <a:pt x="72" y="50"/>
                        <a:pt x="74" y="51"/>
                        <a:pt x="76" y="51"/>
                      </a:cubicBezTo>
                      <a:cubicBezTo>
                        <a:pt x="83" y="52"/>
                        <a:pt x="88" y="54"/>
                        <a:pt x="94" y="56"/>
                      </a:cubicBezTo>
                      <a:cubicBezTo>
                        <a:pt x="100" y="59"/>
                        <a:pt x="105" y="61"/>
                        <a:pt x="110" y="65"/>
                      </a:cubicBezTo>
                      <a:cubicBezTo>
                        <a:pt x="112" y="66"/>
                        <a:pt x="114" y="69"/>
                        <a:pt x="116" y="70"/>
                      </a:cubicBezTo>
                      <a:cubicBezTo>
                        <a:pt x="119" y="72"/>
                        <a:pt x="116" y="69"/>
                        <a:pt x="115" y="68"/>
                      </a:cubicBezTo>
                      <a:cubicBezTo>
                        <a:pt x="115" y="68"/>
                        <a:pt x="118" y="70"/>
                        <a:pt x="118" y="70"/>
                      </a:cubicBezTo>
                      <a:cubicBezTo>
                        <a:pt x="120" y="69"/>
                        <a:pt x="117" y="68"/>
                        <a:pt x="117" y="68"/>
                      </a:cubicBezTo>
                      <a:cubicBezTo>
                        <a:pt x="116" y="66"/>
                        <a:pt x="117" y="63"/>
                        <a:pt x="115" y="63"/>
                      </a:cubicBezTo>
                      <a:cubicBezTo>
                        <a:pt x="117" y="61"/>
                        <a:pt x="112" y="60"/>
                        <a:pt x="112" y="63"/>
                      </a:cubicBezTo>
                      <a:cubicBezTo>
                        <a:pt x="109" y="63"/>
                        <a:pt x="110" y="61"/>
                        <a:pt x="110" y="59"/>
                      </a:cubicBezTo>
                      <a:cubicBezTo>
                        <a:pt x="110" y="59"/>
                        <a:pt x="109" y="57"/>
                        <a:pt x="109" y="56"/>
                      </a:cubicBezTo>
                      <a:cubicBezTo>
                        <a:pt x="110" y="57"/>
                        <a:pt x="112" y="59"/>
                        <a:pt x="113" y="57"/>
                      </a:cubicBezTo>
                      <a:cubicBezTo>
                        <a:pt x="114" y="59"/>
                        <a:pt x="115" y="57"/>
                        <a:pt x="115" y="55"/>
                      </a:cubicBezTo>
                      <a:cubicBezTo>
                        <a:pt x="116" y="57"/>
                        <a:pt x="116" y="59"/>
                        <a:pt x="117" y="59"/>
                      </a:cubicBezTo>
                      <a:cubicBezTo>
                        <a:pt x="116" y="60"/>
                        <a:pt x="120" y="64"/>
                        <a:pt x="119" y="60"/>
                      </a:cubicBezTo>
                      <a:cubicBezTo>
                        <a:pt x="120" y="60"/>
                        <a:pt x="120" y="60"/>
                        <a:pt x="121" y="60"/>
                      </a:cubicBezTo>
                      <a:cubicBezTo>
                        <a:pt x="121" y="60"/>
                        <a:pt x="122" y="59"/>
                        <a:pt x="123" y="58"/>
                      </a:cubicBezTo>
                      <a:cubicBezTo>
                        <a:pt x="122" y="60"/>
                        <a:pt x="123" y="61"/>
                        <a:pt x="124" y="59"/>
                      </a:cubicBezTo>
                      <a:cubicBezTo>
                        <a:pt x="124" y="59"/>
                        <a:pt x="124" y="59"/>
                        <a:pt x="124" y="59"/>
                      </a:cubicBezTo>
                      <a:cubicBezTo>
                        <a:pt x="125" y="59"/>
                        <a:pt x="124" y="59"/>
                        <a:pt x="124" y="59"/>
                      </a:cubicBezTo>
                      <a:cubicBezTo>
                        <a:pt x="126" y="59"/>
                        <a:pt x="126" y="54"/>
                        <a:pt x="125" y="53"/>
                      </a:cubicBezTo>
                      <a:cubicBezTo>
                        <a:pt x="127" y="55"/>
                        <a:pt x="127" y="54"/>
                        <a:pt x="128" y="52"/>
                      </a:cubicBezTo>
                      <a:cubicBezTo>
                        <a:pt x="127" y="55"/>
                        <a:pt x="128" y="54"/>
                        <a:pt x="130" y="55"/>
                      </a:cubicBezTo>
                      <a:cubicBezTo>
                        <a:pt x="129" y="55"/>
                        <a:pt x="128" y="54"/>
                        <a:pt x="127" y="56"/>
                      </a:cubicBezTo>
                      <a:cubicBezTo>
                        <a:pt x="126" y="57"/>
                        <a:pt x="127" y="57"/>
                        <a:pt x="128" y="58"/>
                      </a:cubicBezTo>
                      <a:cubicBezTo>
                        <a:pt x="128" y="58"/>
                        <a:pt x="127" y="57"/>
                        <a:pt x="126" y="57"/>
                      </a:cubicBezTo>
                      <a:cubicBezTo>
                        <a:pt x="126" y="58"/>
                        <a:pt x="126" y="59"/>
                        <a:pt x="126" y="60"/>
                      </a:cubicBezTo>
                      <a:cubicBezTo>
                        <a:pt x="125" y="59"/>
                        <a:pt x="125" y="60"/>
                        <a:pt x="125" y="61"/>
                      </a:cubicBezTo>
                      <a:cubicBezTo>
                        <a:pt x="125" y="61"/>
                        <a:pt x="124" y="61"/>
                        <a:pt x="124" y="61"/>
                      </a:cubicBezTo>
                      <a:cubicBezTo>
                        <a:pt x="123" y="60"/>
                        <a:pt x="121" y="61"/>
                        <a:pt x="120" y="61"/>
                      </a:cubicBezTo>
                      <a:cubicBezTo>
                        <a:pt x="121" y="61"/>
                        <a:pt x="121" y="62"/>
                        <a:pt x="121" y="62"/>
                      </a:cubicBezTo>
                      <a:cubicBezTo>
                        <a:pt x="120" y="62"/>
                        <a:pt x="119" y="64"/>
                        <a:pt x="119" y="65"/>
                      </a:cubicBezTo>
                      <a:cubicBezTo>
                        <a:pt x="118" y="65"/>
                        <a:pt x="117" y="65"/>
                        <a:pt x="117" y="66"/>
                      </a:cubicBezTo>
                      <a:cubicBezTo>
                        <a:pt x="119" y="67"/>
                        <a:pt x="122" y="68"/>
                        <a:pt x="123" y="70"/>
                      </a:cubicBezTo>
                      <a:cubicBezTo>
                        <a:pt x="123" y="70"/>
                        <a:pt x="123" y="69"/>
                        <a:pt x="123" y="68"/>
                      </a:cubicBezTo>
                      <a:cubicBezTo>
                        <a:pt x="124" y="69"/>
                        <a:pt x="127" y="74"/>
                        <a:pt x="127" y="70"/>
                      </a:cubicBezTo>
                      <a:cubicBezTo>
                        <a:pt x="127" y="70"/>
                        <a:pt x="128" y="71"/>
                        <a:pt x="128" y="71"/>
                      </a:cubicBezTo>
                      <a:cubicBezTo>
                        <a:pt x="128" y="71"/>
                        <a:pt x="129" y="71"/>
                        <a:pt x="129" y="71"/>
                      </a:cubicBezTo>
                      <a:cubicBezTo>
                        <a:pt x="130" y="71"/>
                        <a:pt x="131" y="69"/>
                        <a:pt x="131" y="70"/>
                      </a:cubicBezTo>
                      <a:cubicBezTo>
                        <a:pt x="132" y="71"/>
                        <a:pt x="130" y="70"/>
                        <a:pt x="130" y="71"/>
                      </a:cubicBezTo>
                      <a:cubicBezTo>
                        <a:pt x="130" y="72"/>
                        <a:pt x="130" y="74"/>
                        <a:pt x="132" y="73"/>
                      </a:cubicBezTo>
                      <a:cubicBezTo>
                        <a:pt x="133" y="75"/>
                        <a:pt x="131" y="77"/>
                        <a:pt x="133" y="78"/>
                      </a:cubicBezTo>
                      <a:cubicBezTo>
                        <a:pt x="134" y="80"/>
                        <a:pt x="135" y="76"/>
                        <a:pt x="135" y="75"/>
                      </a:cubicBezTo>
                      <a:cubicBezTo>
                        <a:pt x="135" y="77"/>
                        <a:pt x="136" y="77"/>
                        <a:pt x="138" y="77"/>
                      </a:cubicBezTo>
                      <a:cubicBezTo>
                        <a:pt x="138" y="78"/>
                        <a:pt x="138" y="78"/>
                        <a:pt x="138" y="79"/>
                      </a:cubicBezTo>
                      <a:cubicBezTo>
                        <a:pt x="136" y="77"/>
                        <a:pt x="134" y="79"/>
                        <a:pt x="136" y="79"/>
                      </a:cubicBezTo>
                      <a:cubicBezTo>
                        <a:pt x="135" y="80"/>
                        <a:pt x="133" y="80"/>
                        <a:pt x="132" y="79"/>
                      </a:cubicBezTo>
                      <a:cubicBezTo>
                        <a:pt x="131" y="78"/>
                        <a:pt x="130" y="76"/>
                        <a:pt x="129" y="76"/>
                      </a:cubicBezTo>
                      <a:cubicBezTo>
                        <a:pt x="130" y="76"/>
                        <a:pt x="127" y="73"/>
                        <a:pt x="127" y="73"/>
                      </a:cubicBezTo>
                      <a:cubicBezTo>
                        <a:pt x="126" y="73"/>
                        <a:pt x="123" y="74"/>
                        <a:pt x="124" y="71"/>
                      </a:cubicBezTo>
                      <a:cubicBezTo>
                        <a:pt x="123" y="72"/>
                        <a:pt x="122" y="71"/>
                        <a:pt x="121" y="70"/>
                      </a:cubicBezTo>
                      <a:cubicBezTo>
                        <a:pt x="121" y="71"/>
                        <a:pt x="121" y="71"/>
                        <a:pt x="121" y="71"/>
                      </a:cubicBezTo>
                      <a:cubicBezTo>
                        <a:pt x="121" y="70"/>
                        <a:pt x="121" y="70"/>
                        <a:pt x="121" y="70"/>
                      </a:cubicBezTo>
                      <a:cubicBezTo>
                        <a:pt x="118" y="72"/>
                        <a:pt x="124" y="75"/>
                        <a:pt x="125" y="76"/>
                      </a:cubicBezTo>
                      <a:cubicBezTo>
                        <a:pt x="125" y="76"/>
                        <a:pt x="125" y="76"/>
                        <a:pt x="125" y="76"/>
                      </a:cubicBezTo>
                      <a:cubicBezTo>
                        <a:pt x="125" y="76"/>
                        <a:pt x="125" y="76"/>
                        <a:pt x="125" y="77"/>
                      </a:cubicBezTo>
                      <a:cubicBezTo>
                        <a:pt x="125" y="76"/>
                        <a:pt x="124" y="76"/>
                        <a:pt x="124" y="75"/>
                      </a:cubicBezTo>
                      <a:cubicBezTo>
                        <a:pt x="124" y="76"/>
                        <a:pt x="127" y="78"/>
                        <a:pt x="129" y="79"/>
                      </a:cubicBezTo>
                      <a:cubicBezTo>
                        <a:pt x="130" y="80"/>
                        <a:pt x="131" y="82"/>
                        <a:pt x="133" y="83"/>
                      </a:cubicBezTo>
                      <a:cubicBezTo>
                        <a:pt x="132" y="83"/>
                        <a:pt x="131" y="83"/>
                        <a:pt x="131" y="83"/>
                      </a:cubicBezTo>
                      <a:cubicBezTo>
                        <a:pt x="132" y="83"/>
                        <a:pt x="133" y="84"/>
                        <a:pt x="134" y="84"/>
                      </a:cubicBezTo>
                      <a:cubicBezTo>
                        <a:pt x="132" y="84"/>
                        <a:pt x="131" y="82"/>
                        <a:pt x="130" y="83"/>
                      </a:cubicBezTo>
                      <a:cubicBezTo>
                        <a:pt x="131" y="84"/>
                        <a:pt x="133" y="84"/>
                        <a:pt x="134" y="85"/>
                      </a:cubicBezTo>
                      <a:cubicBezTo>
                        <a:pt x="137" y="86"/>
                        <a:pt x="139" y="87"/>
                        <a:pt x="140" y="90"/>
                      </a:cubicBezTo>
                      <a:cubicBezTo>
                        <a:pt x="141" y="92"/>
                        <a:pt x="144" y="96"/>
                        <a:pt x="143" y="100"/>
                      </a:cubicBezTo>
                      <a:cubicBezTo>
                        <a:pt x="143" y="101"/>
                        <a:pt x="143" y="104"/>
                        <a:pt x="143" y="105"/>
                      </a:cubicBezTo>
                      <a:cubicBezTo>
                        <a:pt x="143" y="106"/>
                        <a:pt x="141" y="107"/>
                        <a:pt x="141" y="106"/>
                      </a:cubicBezTo>
                      <a:cubicBezTo>
                        <a:pt x="140" y="106"/>
                        <a:pt x="140" y="106"/>
                        <a:pt x="139" y="105"/>
                      </a:cubicBezTo>
                      <a:cubicBezTo>
                        <a:pt x="137" y="101"/>
                        <a:pt x="137" y="95"/>
                        <a:pt x="138" y="91"/>
                      </a:cubicBezTo>
                      <a:cubicBezTo>
                        <a:pt x="134" y="93"/>
                        <a:pt x="137" y="103"/>
                        <a:pt x="138" y="105"/>
                      </a:cubicBezTo>
                      <a:cubicBezTo>
                        <a:pt x="140" y="108"/>
                        <a:pt x="140" y="107"/>
                        <a:pt x="142" y="107"/>
                      </a:cubicBezTo>
                      <a:cubicBezTo>
                        <a:pt x="144" y="106"/>
                        <a:pt x="147" y="108"/>
                        <a:pt x="148" y="106"/>
                      </a:cubicBezTo>
                      <a:cubicBezTo>
                        <a:pt x="147" y="106"/>
                        <a:pt x="147" y="106"/>
                        <a:pt x="146" y="106"/>
                      </a:cubicBezTo>
                      <a:cubicBezTo>
                        <a:pt x="149" y="106"/>
                        <a:pt x="153" y="104"/>
                        <a:pt x="156" y="104"/>
                      </a:cubicBezTo>
                      <a:cubicBezTo>
                        <a:pt x="157" y="103"/>
                        <a:pt x="166" y="105"/>
                        <a:pt x="162" y="101"/>
                      </a:cubicBezTo>
                      <a:cubicBezTo>
                        <a:pt x="163" y="102"/>
                        <a:pt x="164" y="102"/>
                        <a:pt x="164" y="102"/>
                      </a:cubicBezTo>
                      <a:cubicBezTo>
                        <a:pt x="164" y="101"/>
                        <a:pt x="163" y="101"/>
                        <a:pt x="163" y="100"/>
                      </a:cubicBezTo>
                      <a:cubicBezTo>
                        <a:pt x="164" y="101"/>
                        <a:pt x="164" y="101"/>
                        <a:pt x="165" y="101"/>
                      </a:cubicBezTo>
                      <a:cubicBezTo>
                        <a:pt x="165" y="101"/>
                        <a:pt x="165" y="101"/>
                        <a:pt x="165" y="102"/>
                      </a:cubicBezTo>
                      <a:cubicBezTo>
                        <a:pt x="165" y="101"/>
                        <a:pt x="166" y="100"/>
                        <a:pt x="166" y="99"/>
                      </a:cubicBezTo>
                      <a:cubicBezTo>
                        <a:pt x="166" y="99"/>
                        <a:pt x="165" y="98"/>
                        <a:pt x="165" y="97"/>
                      </a:cubicBezTo>
                      <a:cubicBezTo>
                        <a:pt x="166" y="97"/>
                        <a:pt x="171" y="100"/>
                        <a:pt x="169" y="96"/>
                      </a:cubicBezTo>
                      <a:cubicBezTo>
                        <a:pt x="170" y="97"/>
                        <a:pt x="170" y="97"/>
                        <a:pt x="171" y="96"/>
                      </a:cubicBezTo>
                      <a:cubicBezTo>
                        <a:pt x="172" y="98"/>
                        <a:pt x="170" y="98"/>
                        <a:pt x="170" y="99"/>
                      </a:cubicBezTo>
                      <a:cubicBezTo>
                        <a:pt x="169" y="100"/>
                        <a:pt x="168" y="102"/>
                        <a:pt x="167" y="102"/>
                      </a:cubicBezTo>
                      <a:cubicBezTo>
                        <a:pt x="167" y="102"/>
                        <a:pt x="167" y="103"/>
                        <a:pt x="167" y="103"/>
                      </a:cubicBezTo>
                      <a:cubicBezTo>
                        <a:pt x="168" y="103"/>
                        <a:pt x="168" y="103"/>
                        <a:pt x="168" y="103"/>
                      </a:cubicBezTo>
                      <a:cubicBezTo>
                        <a:pt x="171" y="100"/>
                        <a:pt x="176" y="98"/>
                        <a:pt x="180" y="95"/>
                      </a:cubicBezTo>
                      <a:cubicBezTo>
                        <a:pt x="182" y="94"/>
                        <a:pt x="191" y="87"/>
                        <a:pt x="193" y="88"/>
                      </a:cubicBezTo>
                      <a:cubicBezTo>
                        <a:pt x="195" y="86"/>
                        <a:pt x="199" y="87"/>
                        <a:pt x="201" y="89"/>
                      </a:cubicBezTo>
                      <a:cubicBezTo>
                        <a:pt x="200" y="90"/>
                        <a:pt x="198" y="89"/>
                        <a:pt x="197" y="88"/>
                      </a:cubicBezTo>
                      <a:cubicBezTo>
                        <a:pt x="200" y="91"/>
                        <a:pt x="205" y="89"/>
                        <a:pt x="202" y="85"/>
                      </a:cubicBezTo>
                      <a:cubicBezTo>
                        <a:pt x="201" y="84"/>
                        <a:pt x="198" y="85"/>
                        <a:pt x="197" y="84"/>
                      </a:cubicBezTo>
                      <a:cubicBezTo>
                        <a:pt x="195" y="83"/>
                        <a:pt x="197" y="82"/>
                        <a:pt x="195" y="81"/>
                      </a:cubicBezTo>
                      <a:cubicBezTo>
                        <a:pt x="196" y="81"/>
                        <a:pt x="198" y="83"/>
                        <a:pt x="199" y="83"/>
                      </a:cubicBezTo>
                      <a:cubicBezTo>
                        <a:pt x="200" y="83"/>
                        <a:pt x="201" y="84"/>
                        <a:pt x="202" y="84"/>
                      </a:cubicBezTo>
                      <a:cubicBezTo>
                        <a:pt x="202" y="84"/>
                        <a:pt x="203" y="82"/>
                        <a:pt x="201" y="83"/>
                      </a:cubicBezTo>
                      <a:cubicBezTo>
                        <a:pt x="201" y="82"/>
                        <a:pt x="200" y="81"/>
                        <a:pt x="200" y="80"/>
                      </a:cubicBezTo>
                      <a:cubicBezTo>
                        <a:pt x="200" y="81"/>
                        <a:pt x="200" y="82"/>
                        <a:pt x="200" y="82"/>
                      </a:cubicBezTo>
                      <a:cubicBezTo>
                        <a:pt x="199" y="81"/>
                        <a:pt x="199" y="79"/>
                        <a:pt x="199" y="78"/>
                      </a:cubicBezTo>
                      <a:cubicBezTo>
                        <a:pt x="200" y="79"/>
                        <a:pt x="200" y="79"/>
                        <a:pt x="200" y="80"/>
                      </a:cubicBezTo>
                      <a:cubicBezTo>
                        <a:pt x="200" y="78"/>
                        <a:pt x="201" y="76"/>
                        <a:pt x="202" y="75"/>
                      </a:cubicBezTo>
                      <a:cubicBezTo>
                        <a:pt x="203" y="75"/>
                        <a:pt x="202" y="76"/>
                        <a:pt x="203" y="75"/>
                      </a:cubicBezTo>
                      <a:cubicBezTo>
                        <a:pt x="204" y="75"/>
                        <a:pt x="205" y="77"/>
                        <a:pt x="206" y="75"/>
                      </a:cubicBezTo>
                      <a:cubicBezTo>
                        <a:pt x="206" y="76"/>
                        <a:pt x="206" y="76"/>
                        <a:pt x="206" y="76"/>
                      </a:cubicBezTo>
                      <a:cubicBezTo>
                        <a:pt x="207" y="75"/>
                        <a:pt x="205" y="72"/>
                        <a:pt x="208" y="72"/>
                      </a:cubicBezTo>
                      <a:cubicBezTo>
                        <a:pt x="208" y="74"/>
                        <a:pt x="208" y="73"/>
                        <a:pt x="208" y="74"/>
                      </a:cubicBezTo>
                      <a:cubicBezTo>
                        <a:pt x="210" y="73"/>
                        <a:pt x="210" y="72"/>
                        <a:pt x="210" y="71"/>
                      </a:cubicBezTo>
                      <a:cubicBezTo>
                        <a:pt x="210" y="73"/>
                        <a:pt x="211" y="74"/>
                        <a:pt x="212" y="73"/>
                      </a:cubicBezTo>
                      <a:cubicBezTo>
                        <a:pt x="210" y="77"/>
                        <a:pt x="215" y="74"/>
                        <a:pt x="217" y="74"/>
                      </a:cubicBezTo>
                      <a:cubicBezTo>
                        <a:pt x="216" y="73"/>
                        <a:pt x="216" y="73"/>
                        <a:pt x="216" y="73"/>
                      </a:cubicBezTo>
                      <a:cubicBezTo>
                        <a:pt x="217" y="74"/>
                        <a:pt x="222" y="73"/>
                        <a:pt x="223" y="72"/>
                      </a:cubicBezTo>
                      <a:cubicBezTo>
                        <a:pt x="223" y="73"/>
                        <a:pt x="223" y="74"/>
                        <a:pt x="223" y="74"/>
                      </a:cubicBezTo>
                      <a:cubicBezTo>
                        <a:pt x="223" y="74"/>
                        <a:pt x="223" y="74"/>
                        <a:pt x="223" y="74"/>
                      </a:cubicBezTo>
                      <a:cubicBezTo>
                        <a:pt x="224" y="74"/>
                        <a:pt x="224" y="73"/>
                        <a:pt x="224" y="73"/>
                      </a:cubicBezTo>
                      <a:cubicBezTo>
                        <a:pt x="223" y="75"/>
                        <a:pt x="226" y="76"/>
                        <a:pt x="227" y="78"/>
                      </a:cubicBezTo>
                      <a:cubicBezTo>
                        <a:pt x="227" y="78"/>
                        <a:pt x="228" y="77"/>
                        <a:pt x="228" y="77"/>
                      </a:cubicBezTo>
                      <a:cubicBezTo>
                        <a:pt x="227" y="79"/>
                        <a:pt x="232" y="80"/>
                        <a:pt x="233" y="82"/>
                      </a:cubicBezTo>
                      <a:cubicBezTo>
                        <a:pt x="234" y="82"/>
                        <a:pt x="236" y="83"/>
                        <a:pt x="236" y="82"/>
                      </a:cubicBezTo>
                      <a:cubicBezTo>
                        <a:pt x="236" y="83"/>
                        <a:pt x="237" y="85"/>
                        <a:pt x="238" y="84"/>
                      </a:cubicBezTo>
                      <a:cubicBezTo>
                        <a:pt x="239" y="85"/>
                        <a:pt x="240" y="86"/>
                        <a:pt x="240" y="85"/>
                      </a:cubicBezTo>
                      <a:cubicBezTo>
                        <a:pt x="240" y="86"/>
                        <a:pt x="241" y="87"/>
                        <a:pt x="242" y="87"/>
                      </a:cubicBezTo>
                      <a:cubicBezTo>
                        <a:pt x="244" y="87"/>
                        <a:pt x="242" y="87"/>
                        <a:pt x="243" y="88"/>
                      </a:cubicBezTo>
                      <a:cubicBezTo>
                        <a:pt x="245" y="90"/>
                        <a:pt x="245" y="91"/>
                        <a:pt x="246" y="93"/>
                      </a:cubicBezTo>
                      <a:cubicBezTo>
                        <a:pt x="247" y="94"/>
                        <a:pt x="248" y="95"/>
                        <a:pt x="248" y="97"/>
                      </a:cubicBezTo>
                      <a:cubicBezTo>
                        <a:pt x="249" y="98"/>
                        <a:pt x="248" y="99"/>
                        <a:pt x="248" y="100"/>
                      </a:cubicBezTo>
                      <a:cubicBezTo>
                        <a:pt x="250" y="100"/>
                        <a:pt x="251" y="103"/>
                        <a:pt x="252" y="104"/>
                      </a:cubicBezTo>
                      <a:cubicBezTo>
                        <a:pt x="254" y="104"/>
                        <a:pt x="254" y="106"/>
                        <a:pt x="256" y="107"/>
                      </a:cubicBezTo>
                      <a:cubicBezTo>
                        <a:pt x="258" y="108"/>
                        <a:pt x="259" y="106"/>
                        <a:pt x="260" y="109"/>
                      </a:cubicBezTo>
                      <a:cubicBezTo>
                        <a:pt x="260" y="111"/>
                        <a:pt x="258" y="112"/>
                        <a:pt x="260" y="113"/>
                      </a:cubicBezTo>
                      <a:cubicBezTo>
                        <a:pt x="259" y="113"/>
                        <a:pt x="259" y="114"/>
                        <a:pt x="260" y="115"/>
                      </a:cubicBezTo>
                      <a:cubicBezTo>
                        <a:pt x="259" y="115"/>
                        <a:pt x="259" y="115"/>
                        <a:pt x="259" y="116"/>
                      </a:cubicBezTo>
                      <a:cubicBezTo>
                        <a:pt x="260" y="116"/>
                        <a:pt x="260" y="119"/>
                        <a:pt x="259" y="120"/>
                      </a:cubicBezTo>
                      <a:cubicBezTo>
                        <a:pt x="260" y="120"/>
                        <a:pt x="260" y="120"/>
                        <a:pt x="261" y="120"/>
                      </a:cubicBezTo>
                      <a:cubicBezTo>
                        <a:pt x="261" y="121"/>
                        <a:pt x="261" y="121"/>
                        <a:pt x="262" y="121"/>
                      </a:cubicBezTo>
                      <a:cubicBezTo>
                        <a:pt x="263" y="122"/>
                        <a:pt x="263" y="122"/>
                        <a:pt x="263" y="122"/>
                      </a:cubicBezTo>
                      <a:cubicBezTo>
                        <a:pt x="263" y="123"/>
                        <a:pt x="267" y="126"/>
                        <a:pt x="267" y="127"/>
                      </a:cubicBezTo>
                      <a:cubicBezTo>
                        <a:pt x="267" y="127"/>
                        <a:pt x="268" y="126"/>
                        <a:pt x="268" y="126"/>
                      </a:cubicBezTo>
                      <a:cubicBezTo>
                        <a:pt x="269" y="126"/>
                        <a:pt x="270" y="126"/>
                        <a:pt x="270" y="127"/>
                      </a:cubicBezTo>
                      <a:cubicBezTo>
                        <a:pt x="270" y="127"/>
                        <a:pt x="270" y="127"/>
                        <a:pt x="270" y="127"/>
                      </a:cubicBezTo>
                      <a:cubicBezTo>
                        <a:pt x="271" y="127"/>
                        <a:pt x="270" y="128"/>
                        <a:pt x="271" y="127"/>
                      </a:cubicBezTo>
                      <a:cubicBezTo>
                        <a:pt x="271" y="128"/>
                        <a:pt x="271" y="130"/>
                        <a:pt x="272" y="130"/>
                      </a:cubicBezTo>
                      <a:cubicBezTo>
                        <a:pt x="272" y="130"/>
                        <a:pt x="271" y="131"/>
                        <a:pt x="272" y="131"/>
                      </a:cubicBezTo>
                      <a:cubicBezTo>
                        <a:pt x="272" y="131"/>
                        <a:pt x="273" y="132"/>
                        <a:pt x="273" y="132"/>
                      </a:cubicBezTo>
                      <a:cubicBezTo>
                        <a:pt x="273" y="132"/>
                        <a:pt x="273" y="132"/>
                        <a:pt x="274" y="132"/>
                      </a:cubicBezTo>
                      <a:cubicBezTo>
                        <a:pt x="272" y="133"/>
                        <a:pt x="274" y="133"/>
                        <a:pt x="274" y="133"/>
                      </a:cubicBezTo>
                      <a:cubicBezTo>
                        <a:pt x="274" y="133"/>
                        <a:pt x="275" y="136"/>
                        <a:pt x="274" y="135"/>
                      </a:cubicBezTo>
                      <a:cubicBezTo>
                        <a:pt x="275" y="136"/>
                        <a:pt x="274" y="135"/>
                        <a:pt x="275" y="135"/>
                      </a:cubicBezTo>
                      <a:cubicBezTo>
                        <a:pt x="276" y="135"/>
                        <a:pt x="277" y="135"/>
                        <a:pt x="277" y="135"/>
                      </a:cubicBezTo>
                      <a:cubicBezTo>
                        <a:pt x="277" y="136"/>
                        <a:pt x="274" y="136"/>
                        <a:pt x="275" y="138"/>
                      </a:cubicBezTo>
                      <a:cubicBezTo>
                        <a:pt x="275" y="137"/>
                        <a:pt x="277" y="138"/>
                        <a:pt x="277" y="138"/>
                      </a:cubicBezTo>
                      <a:cubicBezTo>
                        <a:pt x="278" y="139"/>
                        <a:pt x="279" y="139"/>
                        <a:pt x="280" y="140"/>
                      </a:cubicBezTo>
                      <a:cubicBezTo>
                        <a:pt x="279" y="141"/>
                        <a:pt x="280" y="142"/>
                        <a:pt x="281" y="142"/>
                      </a:cubicBezTo>
                      <a:cubicBezTo>
                        <a:pt x="279" y="142"/>
                        <a:pt x="280" y="144"/>
                        <a:pt x="280" y="145"/>
                      </a:cubicBezTo>
                      <a:cubicBezTo>
                        <a:pt x="281" y="144"/>
                        <a:pt x="280" y="145"/>
                        <a:pt x="281" y="145"/>
                      </a:cubicBezTo>
                      <a:cubicBezTo>
                        <a:pt x="280" y="145"/>
                        <a:pt x="281" y="146"/>
                        <a:pt x="281" y="147"/>
                      </a:cubicBezTo>
                      <a:cubicBezTo>
                        <a:pt x="282" y="147"/>
                        <a:pt x="283" y="147"/>
                        <a:pt x="284" y="148"/>
                      </a:cubicBezTo>
                      <a:cubicBezTo>
                        <a:pt x="284" y="146"/>
                        <a:pt x="285" y="146"/>
                        <a:pt x="285" y="147"/>
                      </a:cubicBezTo>
                      <a:cubicBezTo>
                        <a:pt x="287" y="145"/>
                        <a:pt x="290" y="149"/>
                        <a:pt x="292" y="148"/>
                      </a:cubicBezTo>
                      <a:cubicBezTo>
                        <a:pt x="292" y="148"/>
                        <a:pt x="292" y="148"/>
                        <a:pt x="293" y="147"/>
                      </a:cubicBezTo>
                      <a:cubicBezTo>
                        <a:pt x="294" y="149"/>
                        <a:pt x="295" y="148"/>
                        <a:pt x="296" y="147"/>
                      </a:cubicBezTo>
                      <a:cubicBezTo>
                        <a:pt x="296" y="148"/>
                        <a:pt x="295" y="152"/>
                        <a:pt x="297" y="151"/>
                      </a:cubicBezTo>
                      <a:cubicBezTo>
                        <a:pt x="298" y="151"/>
                        <a:pt x="295" y="154"/>
                        <a:pt x="298" y="155"/>
                      </a:cubicBezTo>
                      <a:cubicBezTo>
                        <a:pt x="297" y="156"/>
                        <a:pt x="298" y="156"/>
                        <a:pt x="299" y="156"/>
                      </a:cubicBezTo>
                      <a:cubicBezTo>
                        <a:pt x="299" y="157"/>
                        <a:pt x="299" y="158"/>
                        <a:pt x="299" y="159"/>
                      </a:cubicBezTo>
                      <a:cubicBezTo>
                        <a:pt x="299" y="159"/>
                        <a:pt x="299" y="159"/>
                        <a:pt x="299" y="159"/>
                      </a:cubicBezTo>
                      <a:cubicBezTo>
                        <a:pt x="299" y="160"/>
                        <a:pt x="299" y="161"/>
                        <a:pt x="299" y="162"/>
                      </a:cubicBezTo>
                      <a:cubicBezTo>
                        <a:pt x="299" y="161"/>
                        <a:pt x="300" y="161"/>
                        <a:pt x="300" y="162"/>
                      </a:cubicBezTo>
                      <a:cubicBezTo>
                        <a:pt x="301" y="162"/>
                        <a:pt x="300" y="162"/>
                        <a:pt x="300" y="163"/>
                      </a:cubicBezTo>
                      <a:cubicBezTo>
                        <a:pt x="301" y="165"/>
                        <a:pt x="302" y="166"/>
                        <a:pt x="304" y="168"/>
                      </a:cubicBezTo>
                      <a:cubicBezTo>
                        <a:pt x="303" y="168"/>
                        <a:pt x="303" y="168"/>
                        <a:pt x="303" y="168"/>
                      </a:cubicBezTo>
                      <a:cubicBezTo>
                        <a:pt x="304" y="169"/>
                        <a:pt x="305" y="169"/>
                        <a:pt x="306" y="170"/>
                      </a:cubicBezTo>
                      <a:cubicBezTo>
                        <a:pt x="306" y="173"/>
                        <a:pt x="306" y="175"/>
                        <a:pt x="306" y="178"/>
                      </a:cubicBezTo>
                      <a:cubicBezTo>
                        <a:pt x="305" y="177"/>
                        <a:pt x="305" y="174"/>
                        <a:pt x="303" y="176"/>
                      </a:cubicBezTo>
                      <a:cubicBezTo>
                        <a:pt x="303" y="176"/>
                        <a:pt x="303" y="176"/>
                        <a:pt x="303" y="176"/>
                      </a:cubicBezTo>
                      <a:cubicBezTo>
                        <a:pt x="303" y="177"/>
                        <a:pt x="304" y="177"/>
                        <a:pt x="304" y="177"/>
                      </a:cubicBezTo>
                      <a:cubicBezTo>
                        <a:pt x="304" y="178"/>
                        <a:pt x="303" y="178"/>
                        <a:pt x="304" y="179"/>
                      </a:cubicBezTo>
                      <a:cubicBezTo>
                        <a:pt x="304" y="179"/>
                        <a:pt x="305" y="180"/>
                        <a:pt x="305" y="180"/>
                      </a:cubicBezTo>
                      <a:cubicBezTo>
                        <a:pt x="305" y="180"/>
                        <a:pt x="305" y="181"/>
                        <a:pt x="306" y="180"/>
                      </a:cubicBezTo>
                      <a:cubicBezTo>
                        <a:pt x="306" y="180"/>
                        <a:pt x="306" y="180"/>
                        <a:pt x="306" y="180"/>
                      </a:cubicBezTo>
                      <a:cubicBezTo>
                        <a:pt x="306" y="181"/>
                        <a:pt x="306" y="182"/>
                        <a:pt x="306" y="183"/>
                      </a:cubicBezTo>
                      <a:cubicBezTo>
                        <a:pt x="306" y="183"/>
                        <a:pt x="305" y="182"/>
                        <a:pt x="305" y="182"/>
                      </a:cubicBezTo>
                      <a:cubicBezTo>
                        <a:pt x="305" y="183"/>
                        <a:pt x="307" y="187"/>
                        <a:pt x="305" y="187"/>
                      </a:cubicBezTo>
                      <a:cubicBezTo>
                        <a:pt x="306" y="187"/>
                        <a:pt x="306" y="188"/>
                        <a:pt x="306" y="188"/>
                      </a:cubicBezTo>
                      <a:cubicBezTo>
                        <a:pt x="306" y="189"/>
                        <a:pt x="305" y="189"/>
                        <a:pt x="305" y="190"/>
                      </a:cubicBezTo>
                      <a:cubicBezTo>
                        <a:pt x="305" y="190"/>
                        <a:pt x="305" y="190"/>
                        <a:pt x="305" y="190"/>
                      </a:cubicBezTo>
                      <a:cubicBezTo>
                        <a:pt x="306" y="191"/>
                        <a:pt x="304" y="192"/>
                        <a:pt x="305" y="194"/>
                      </a:cubicBezTo>
                      <a:cubicBezTo>
                        <a:pt x="305" y="194"/>
                        <a:pt x="306" y="194"/>
                        <a:pt x="306" y="194"/>
                      </a:cubicBezTo>
                      <a:cubicBezTo>
                        <a:pt x="306" y="194"/>
                        <a:pt x="305" y="199"/>
                        <a:pt x="304" y="199"/>
                      </a:cubicBezTo>
                      <a:cubicBezTo>
                        <a:pt x="305" y="200"/>
                        <a:pt x="304" y="201"/>
                        <a:pt x="304" y="202"/>
                      </a:cubicBezTo>
                      <a:cubicBezTo>
                        <a:pt x="304" y="203"/>
                        <a:pt x="304" y="204"/>
                        <a:pt x="304" y="205"/>
                      </a:cubicBezTo>
                      <a:cubicBezTo>
                        <a:pt x="304" y="205"/>
                        <a:pt x="304" y="206"/>
                        <a:pt x="304" y="207"/>
                      </a:cubicBezTo>
                      <a:cubicBezTo>
                        <a:pt x="303" y="207"/>
                        <a:pt x="301" y="208"/>
                        <a:pt x="303" y="209"/>
                      </a:cubicBezTo>
                      <a:cubicBezTo>
                        <a:pt x="301" y="209"/>
                        <a:pt x="303" y="211"/>
                        <a:pt x="301" y="213"/>
                      </a:cubicBezTo>
                      <a:cubicBezTo>
                        <a:pt x="301" y="214"/>
                        <a:pt x="302" y="214"/>
                        <a:pt x="302" y="214"/>
                      </a:cubicBezTo>
                      <a:cubicBezTo>
                        <a:pt x="301" y="215"/>
                        <a:pt x="300" y="214"/>
                        <a:pt x="300" y="215"/>
                      </a:cubicBezTo>
                      <a:cubicBezTo>
                        <a:pt x="300" y="216"/>
                        <a:pt x="300" y="216"/>
                        <a:pt x="300" y="217"/>
                      </a:cubicBezTo>
                      <a:cubicBezTo>
                        <a:pt x="301" y="217"/>
                        <a:pt x="301" y="217"/>
                        <a:pt x="301" y="217"/>
                      </a:cubicBezTo>
                      <a:cubicBezTo>
                        <a:pt x="301" y="217"/>
                        <a:pt x="300" y="221"/>
                        <a:pt x="299" y="221"/>
                      </a:cubicBezTo>
                      <a:cubicBezTo>
                        <a:pt x="299" y="221"/>
                        <a:pt x="299" y="222"/>
                        <a:pt x="300" y="222"/>
                      </a:cubicBezTo>
                      <a:cubicBezTo>
                        <a:pt x="299" y="222"/>
                        <a:pt x="299" y="222"/>
                        <a:pt x="299" y="222"/>
                      </a:cubicBezTo>
                      <a:cubicBezTo>
                        <a:pt x="299" y="222"/>
                        <a:pt x="299" y="223"/>
                        <a:pt x="299" y="224"/>
                      </a:cubicBezTo>
                      <a:cubicBezTo>
                        <a:pt x="299" y="223"/>
                        <a:pt x="299" y="223"/>
                        <a:pt x="299" y="223"/>
                      </a:cubicBezTo>
                      <a:cubicBezTo>
                        <a:pt x="298" y="223"/>
                        <a:pt x="298" y="224"/>
                        <a:pt x="298" y="225"/>
                      </a:cubicBezTo>
                      <a:cubicBezTo>
                        <a:pt x="298" y="224"/>
                        <a:pt x="297" y="224"/>
                        <a:pt x="297" y="224"/>
                      </a:cubicBezTo>
                      <a:cubicBezTo>
                        <a:pt x="296" y="227"/>
                        <a:pt x="297" y="228"/>
                        <a:pt x="299" y="229"/>
                      </a:cubicBezTo>
                      <a:cubicBezTo>
                        <a:pt x="299" y="229"/>
                        <a:pt x="299" y="229"/>
                        <a:pt x="298" y="230"/>
                      </a:cubicBezTo>
                      <a:cubicBezTo>
                        <a:pt x="298" y="229"/>
                        <a:pt x="297" y="228"/>
                        <a:pt x="296" y="227"/>
                      </a:cubicBezTo>
                      <a:cubicBezTo>
                        <a:pt x="296" y="228"/>
                        <a:pt x="297" y="230"/>
                        <a:pt x="297" y="232"/>
                      </a:cubicBezTo>
                      <a:cubicBezTo>
                        <a:pt x="297" y="233"/>
                        <a:pt x="297" y="233"/>
                        <a:pt x="297" y="234"/>
                      </a:cubicBezTo>
                      <a:cubicBezTo>
                        <a:pt x="297" y="235"/>
                        <a:pt x="297" y="237"/>
                        <a:pt x="297" y="238"/>
                      </a:cubicBezTo>
                      <a:cubicBezTo>
                        <a:pt x="296" y="240"/>
                        <a:pt x="296" y="242"/>
                        <a:pt x="296" y="244"/>
                      </a:cubicBezTo>
                      <a:cubicBezTo>
                        <a:pt x="295" y="246"/>
                        <a:pt x="295" y="248"/>
                        <a:pt x="294" y="250"/>
                      </a:cubicBezTo>
                      <a:cubicBezTo>
                        <a:pt x="293" y="248"/>
                        <a:pt x="294" y="246"/>
                        <a:pt x="295" y="244"/>
                      </a:cubicBezTo>
                      <a:cubicBezTo>
                        <a:pt x="295" y="244"/>
                        <a:pt x="294" y="244"/>
                        <a:pt x="294" y="244"/>
                      </a:cubicBezTo>
                      <a:cubicBezTo>
                        <a:pt x="293" y="248"/>
                        <a:pt x="292" y="252"/>
                        <a:pt x="294" y="255"/>
                      </a:cubicBezTo>
                      <a:cubicBezTo>
                        <a:pt x="296" y="258"/>
                        <a:pt x="298" y="259"/>
                        <a:pt x="299" y="262"/>
                      </a:cubicBezTo>
                      <a:cubicBezTo>
                        <a:pt x="299" y="263"/>
                        <a:pt x="299" y="265"/>
                        <a:pt x="300" y="267"/>
                      </a:cubicBezTo>
                      <a:cubicBezTo>
                        <a:pt x="304" y="264"/>
                        <a:pt x="295" y="256"/>
                        <a:pt x="294" y="254"/>
                      </a:cubicBezTo>
                      <a:cubicBezTo>
                        <a:pt x="295" y="254"/>
                        <a:pt x="296" y="255"/>
                        <a:pt x="297" y="256"/>
                      </a:cubicBezTo>
                      <a:cubicBezTo>
                        <a:pt x="297" y="256"/>
                        <a:pt x="297" y="257"/>
                        <a:pt x="298" y="257"/>
                      </a:cubicBezTo>
                      <a:cubicBezTo>
                        <a:pt x="298" y="256"/>
                        <a:pt x="298" y="255"/>
                        <a:pt x="298" y="254"/>
                      </a:cubicBezTo>
                      <a:cubicBezTo>
                        <a:pt x="298" y="254"/>
                        <a:pt x="298" y="255"/>
                        <a:pt x="298" y="255"/>
                      </a:cubicBezTo>
                      <a:cubicBezTo>
                        <a:pt x="299" y="254"/>
                        <a:pt x="299" y="254"/>
                        <a:pt x="299" y="253"/>
                      </a:cubicBezTo>
                      <a:cubicBezTo>
                        <a:pt x="299" y="255"/>
                        <a:pt x="299" y="256"/>
                        <a:pt x="299" y="257"/>
                      </a:cubicBezTo>
                      <a:cubicBezTo>
                        <a:pt x="299" y="258"/>
                        <a:pt x="300" y="259"/>
                        <a:pt x="300" y="260"/>
                      </a:cubicBezTo>
                      <a:cubicBezTo>
                        <a:pt x="300" y="261"/>
                        <a:pt x="302" y="261"/>
                        <a:pt x="303" y="262"/>
                      </a:cubicBezTo>
                      <a:cubicBezTo>
                        <a:pt x="304" y="263"/>
                        <a:pt x="302" y="264"/>
                        <a:pt x="304" y="265"/>
                      </a:cubicBezTo>
                      <a:cubicBezTo>
                        <a:pt x="304" y="265"/>
                        <a:pt x="304" y="265"/>
                        <a:pt x="304" y="265"/>
                      </a:cubicBezTo>
                      <a:cubicBezTo>
                        <a:pt x="308" y="266"/>
                        <a:pt x="305" y="260"/>
                        <a:pt x="307" y="260"/>
                      </a:cubicBezTo>
                      <a:cubicBezTo>
                        <a:pt x="306" y="259"/>
                        <a:pt x="307" y="259"/>
                        <a:pt x="306" y="257"/>
                      </a:cubicBezTo>
                      <a:cubicBezTo>
                        <a:pt x="309" y="258"/>
                        <a:pt x="307" y="254"/>
                        <a:pt x="308" y="256"/>
                      </a:cubicBezTo>
                      <a:cubicBezTo>
                        <a:pt x="309" y="255"/>
                        <a:pt x="307" y="254"/>
                        <a:pt x="306" y="254"/>
                      </a:cubicBezTo>
                      <a:cubicBezTo>
                        <a:pt x="306" y="254"/>
                        <a:pt x="307" y="253"/>
                        <a:pt x="307" y="253"/>
                      </a:cubicBezTo>
                      <a:cubicBezTo>
                        <a:pt x="307" y="253"/>
                        <a:pt x="306" y="253"/>
                        <a:pt x="306" y="253"/>
                      </a:cubicBezTo>
                      <a:cubicBezTo>
                        <a:pt x="307" y="252"/>
                        <a:pt x="308" y="253"/>
                        <a:pt x="308" y="254"/>
                      </a:cubicBezTo>
                      <a:cubicBezTo>
                        <a:pt x="309" y="253"/>
                        <a:pt x="308" y="252"/>
                        <a:pt x="308" y="252"/>
                      </a:cubicBezTo>
                      <a:cubicBezTo>
                        <a:pt x="309" y="251"/>
                        <a:pt x="311" y="251"/>
                        <a:pt x="311" y="250"/>
                      </a:cubicBezTo>
                      <a:cubicBezTo>
                        <a:pt x="309" y="251"/>
                        <a:pt x="306" y="251"/>
                        <a:pt x="305" y="248"/>
                      </a:cubicBezTo>
                      <a:cubicBezTo>
                        <a:pt x="304" y="247"/>
                        <a:pt x="302" y="247"/>
                        <a:pt x="301" y="246"/>
                      </a:cubicBezTo>
                      <a:cubicBezTo>
                        <a:pt x="301" y="244"/>
                        <a:pt x="304" y="244"/>
                        <a:pt x="306" y="244"/>
                      </a:cubicBezTo>
                      <a:cubicBezTo>
                        <a:pt x="308" y="244"/>
                        <a:pt x="303" y="242"/>
                        <a:pt x="303" y="243"/>
                      </a:cubicBezTo>
                      <a:cubicBezTo>
                        <a:pt x="303" y="243"/>
                        <a:pt x="303" y="243"/>
                        <a:pt x="302" y="243"/>
                      </a:cubicBezTo>
                      <a:cubicBezTo>
                        <a:pt x="303" y="241"/>
                        <a:pt x="304" y="240"/>
                        <a:pt x="302" y="238"/>
                      </a:cubicBezTo>
                      <a:cubicBezTo>
                        <a:pt x="304" y="239"/>
                        <a:pt x="304" y="239"/>
                        <a:pt x="305" y="241"/>
                      </a:cubicBezTo>
                      <a:cubicBezTo>
                        <a:pt x="305" y="240"/>
                        <a:pt x="305" y="240"/>
                        <a:pt x="306" y="239"/>
                      </a:cubicBezTo>
                      <a:cubicBezTo>
                        <a:pt x="306" y="240"/>
                        <a:pt x="306" y="240"/>
                        <a:pt x="306" y="241"/>
                      </a:cubicBezTo>
                      <a:cubicBezTo>
                        <a:pt x="306" y="241"/>
                        <a:pt x="307" y="240"/>
                        <a:pt x="307" y="240"/>
                      </a:cubicBezTo>
                      <a:cubicBezTo>
                        <a:pt x="307" y="240"/>
                        <a:pt x="307" y="241"/>
                        <a:pt x="308" y="242"/>
                      </a:cubicBezTo>
                      <a:cubicBezTo>
                        <a:pt x="309" y="242"/>
                        <a:pt x="310" y="242"/>
                        <a:pt x="311" y="243"/>
                      </a:cubicBezTo>
                      <a:cubicBezTo>
                        <a:pt x="309" y="243"/>
                        <a:pt x="307" y="242"/>
                        <a:pt x="307" y="244"/>
                      </a:cubicBezTo>
                      <a:cubicBezTo>
                        <a:pt x="310" y="243"/>
                        <a:pt x="312" y="244"/>
                        <a:pt x="313" y="246"/>
                      </a:cubicBezTo>
                      <a:cubicBezTo>
                        <a:pt x="313" y="248"/>
                        <a:pt x="312" y="249"/>
                        <a:pt x="312" y="250"/>
                      </a:cubicBezTo>
                      <a:cubicBezTo>
                        <a:pt x="312" y="250"/>
                        <a:pt x="314" y="251"/>
                        <a:pt x="311" y="252"/>
                      </a:cubicBezTo>
                      <a:cubicBezTo>
                        <a:pt x="312" y="252"/>
                        <a:pt x="312" y="252"/>
                        <a:pt x="312" y="252"/>
                      </a:cubicBezTo>
                      <a:cubicBezTo>
                        <a:pt x="312" y="253"/>
                        <a:pt x="312" y="254"/>
                        <a:pt x="313" y="255"/>
                      </a:cubicBezTo>
                      <a:cubicBezTo>
                        <a:pt x="314" y="254"/>
                        <a:pt x="314" y="255"/>
                        <a:pt x="315" y="255"/>
                      </a:cubicBezTo>
                      <a:cubicBezTo>
                        <a:pt x="317" y="256"/>
                        <a:pt x="316" y="252"/>
                        <a:pt x="315" y="251"/>
                      </a:cubicBezTo>
                      <a:cubicBezTo>
                        <a:pt x="315" y="250"/>
                        <a:pt x="315" y="248"/>
                        <a:pt x="316" y="247"/>
                      </a:cubicBezTo>
                      <a:cubicBezTo>
                        <a:pt x="317" y="246"/>
                        <a:pt x="318" y="245"/>
                        <a:pt x="318" y="247"/>
                      </a:cubicBezTo>
                      <a:cubicBezTo>
                        <a:pt x="319" y="245"/>
                        <a:pt x="319" y="245"/>
                        <a:pt x="320" y="245"/>
                      </a:cubicBezTo>
                      <a:cubicBezTo>
                        <a:pt x="320" y="246"/>
                        <a:pt x="320" y="246"/>
                        <a:pt x="320" y="247"/>
                      </a:cubicBezTo>
                      <a:cubicBezTo>
                        <a:pt x="319" y="247"/>
                        <a:pt x="319" y="247"/>
                        <a:pt x="319" y="247"/>
                      </a:cubicBezTo>
                      <a:cubicBezTo>
                        <a:pt x="320" y="247"/>
                        <a:pt x="320" y="248"/>
                        <a:pt x="319" y="248"/>
                      </a:cubicBezTo>
                      <a:cubicBezTo>
                        <a:pt x="323" y="251"/>
                        <a:pt x="321" y="262"/>
                        <a:pt x="316" y="261"/>
                      </a:cubicBezTo>
                      <a:cubicBezTo>
                        <a:pt x="316" y="264"/>
                        <a:pt x="319" y="263"/>
                        <a:pt x="318" y="266"/>
                      </a:cubicBezTo>
                      <a:cubicBezTo>
                        <a:pt x="317" y="261"/>
                        <a:pt x="312" y="266"/>
                        <a:pt x="315" y="266"/>
                      </a:cubicBezTo>
                      <a:cubicBezTo>
                        <a:pt x="314" y="267"/>
                        <a:pt x="314" y="267"/>
                        <a:pt x="314" y="267"/>
                      </a:cubicBezTo>
                      <a:cubicBezTo>
                        <a:pt x="313" y="266"/>
                        <a:pt x="309" y="271"/>
                        <a:pt x="312" y="273"/>
                      </a:cubicBezTo>
                      <a:cubicBezTo>
                        <a:pt x="311" y="273"/>
                        <a:pt x="309" y="272"/>
                        <a:pt x="310" y="274"/>
                      </a:cubicBezTo>
                      <a:cubicBezTo>
                        <a:pt x="309" y="274"/>
                        <a:pt x="309" y="274"/>
                        <a:pt x="308" y="274"/>
                      </a:cubicBezTo>
                      <a:cubicBezTo>
                        <a:pt x="308" y="275"/>
                        <a:pt x="309" y="275"/>
                        <a:pt x="309" y="276"/>
                      </a:cubicBezTo>
                      <a:cubicBezTo>
                        <a:pt x="312" y="272"/>
                        <a:pt x="308" y="281"/>
                        <a:pt x="308" y="278"/>
                      </a:cubicBezTo>
                      <a:cubicBezTo>
                        <a:pt x="306" y="277"/>
                        <a:pt x="306" y="278"/>
                        <a:pt x="307" y="279"/>
                      </a:cubicBezTo>
                      <a:cubicBezTo>
                        <a:pt x="308" y="280"/>
                        <a:pt x="309" y="280"/>
                        <a:pt x="310" y="280"/>
                      </a:cubicBezTo>
                      <a:cubicBezTo>
                        <a:pt x="313" y="280"/>
                        <a:pt x="315" y="278"/>
                        <a:pt x="318" y="278"/>
                      </a:cubicBezTo>
                      <a:cubicBezTo>
                        <a:pt x="318" y="279"/>
                        <a:pt x="318" y="279"/>
                        <a:pt x="318" y="279"/>
                      </a:cubicBezTo>
                      <a:cubicBezTo>
                        <a:pt x="318" y="279"/>
                        <a:pt x="319" y="279"/>
                        <a:pt x="319" y="279"/>
                      </a:cubicBezTo>
                      <a:cubicBezTo>
                        <a:pt x="318" y="280"/>
                        <a:pt x="317" y="279"/>
                        <a:pt x="315" y="280"/>
                      </a:cubicBezTo>
                      <a:cubicBezTo>
                        <a:pt x="315" y="278"/>
                        <a:pt x="313" y="280"/>
                        <a:pt x="313" y="280"/>
                      </a:cubicBezTo>
                      <a:cubicBezTo>
                        <a:pt x="313" y="282"/>
                        <a:pt x="315" y="282"/>
                        <a:pt x="315" y="283"/>
                      </a:cubicBezTo>
                      <a:cubicBezTo>
                        <a:pt x="314" y="283"/>
                        <a:pt x="313" y="281"/>
                        <a:pt x="313" y="281"/>
                      </a:cubicBezTo>
                      <a:cubicBezTo>
                        <a:pt x="312" y="280"/>
                        <a:pt x="310" y="281"/>
                        <a:pt x="309" y="281"/>
                      </a:cubicBezTo>
                      <a:cubicBezTo>
                        <a:pt x="308" y="280"/>
                        <a:pt x="302" y="277"/>
                        <a:pt x="304" y="280"/>
                      </a:cubicBezTo>
                      <a:cubicBezTo>
                        <a:pt x="303" y="280"/>
                        <a:pt x="303" y="280"/>
                        <a:pt x="303" y="280"/>
                      </a:cubicBezTo>
                      <a:cubicBezTo>
                        <a:pt x="301" y="285"/>
                        <a:pt x="307" y="278"/>
                        <a:pt x="306" y="282"/>
                      </a:cubicBezTo>
                      <a:cubicBezTo>
                        <a:pt x="305" y="285"/>
                        <a:pt x="304" y="282"/>
                        <a:pt x="303" y="283"/>
                      </a:cubicBezTo>
                      <a:cubicBezTo>
                        <a:pt x="303" y="283"/>
                        <a:pt x="307" y="287"/>
                        <a:pt x="307" y="287"/>
                      </a:cubicBezTo>
                      <a:cubicBezTo>
                        <a:pt x="311" y="287"/>
                        <a:pt x="313" y="296"/>
                        <a:pt x="312" y="298"/>
                      </a:cubicBezTo>
                      <a:cubicBezTo>
                        <a:pt x="311" y="295"/>
                        <a:pt x="309" y="299"/>
                        <a:pt x="311" y="300"/>
                      </a:cubicBezTo>
                      <a:cubicBezTo>
                        <a:pt x="312" y="300"/>
                        <a:pt x="313" y="303"/>
                        <a:pt x="314" y="304"/>
                      </a:cubicBezTo>
                      <a:cubicBezTo>
                        <a:pt x="314" y="303"/>
                        <a:pt x="313" y="301"/>
                        <a:pt x="312" y="299"/>
                      </a:cubicBezTo>
                      <a:cubicBezTo>
                        <a:pt x="314" y="301"/>
                        <a:pt x="315" y="304"/>
                        <a:pt x="315" y="306"/>
                      </a:cubicBezTo>
                      <a:cubicBezTo>
                        <a:pt x="315" y="305"/>
                        <a:pt x="314" y="305"/>
                        <a:pt x="314" y="305"/>
                      </a:cubicBezTo>
                      <a:cubicBezTo>
                        <a:pt x="316" y="313"/>
                        <a:pt x="320" y="321"/>
                        <a:pt x="324" y="329"/>
                      </a:cubicBezTo>
                      <a:cubicBezTo>
                        <a:pt x="325" y="327"/>
                        <a:pt x="321" y="324"/>
                        <a:pt x="321" y="321"/>
                      </a:cubicBezTo>
                      <a:cubicBezTo>
                        <a:pt x="321" y="322"/>
                        <a:pt x="323" y="326"/>
                        <a:pt x="324" y="326"/>
                      </a:cubicBezTo>
                      <a:cubicBezTo>
                        <a:pt x="324" y="327"/>
                        <a:pt x="325" y="329"/>
                        <a:pt x="326" y="331"/>
                      </a:cubicBezTo>
                      <a:cubicBezTo>
                        <a:pt x="325" y="330"/>
                        <a:pt x="324" y="328"/>
                        <a:pt x="325" y="331"/>
                      </a:cubicBezTo>
                      <a:cubicBezTo>
                        <a:pt x="325" y="332"/>
                        <a:pt x="327" y="334"/>
                        <a:pt x="328" y="336"/>
                      </a:cubicBezTo>
                      <a:cubicBezTo>
                        <a:pt x="328" y="334"/>
                        <a:pt x="326" y="333"/>
                        <a:pt x="326" y="332"/>
                      </a:cubicBezTo>
                      <a:cubicBezTo>
                        <a:pt x="326" y="332"/>
                        <a:pt x="327" y="333"/>
                        <a:pt x="327" y="333"/>
                      </a:cubicBezTo>
                      <a:cubicBezTo>
                        <a:pt x="327" y="332"/>
                        <a:pt x="327" y="330"/>
                        <a:pt x="329" y="330"/>
                      </a:cubicBezTo>
                      <a:cubicBezTo>
                        <a:pt x="326" y="331"/>
                        <a:pt x="328" y="334"/>
                        <a:pt x="329" y="335"/>
                      </a:cubicBezTo>
                      <a:cubicBezTo>
                        <a:pt x="330" y="335"/>
                        <a:pt x="330" y="334"/>
                        <a:pt x="330" y="334"/>
                      </a:cubicBezTo>
                      <a:cubicBezTo>
                        <a:pt x="330" y="335"/>
                        <a:pt x="330" y="336"/>
                        <a:pt x="331" y="336"/>
                      </a:cubicBezTo>
                      <a:cubicBezTo>
                        <a:pt x="332" y="336"/>
                        <a:pt x="332" y="335"/>
                        <a:pt x="332" y="335"/>
                      </a:cubicBezTo>
                      <a:cubicBezTo>
                        <a:pt x="332" y="335"/>
                        <a:pt x="333" y="338"/>
                        <a:pt x="334" y="336"/>
                      </a:cubicBezTo>
                      <a:cubicBezTo>
                        <a:pt x="334" y="335"/>
                        <a:pt x="334" y="335"/>
                        <a:pt x="335" y="335"/>
                      </a:cubicBezTo>
                      <a:cubicBezTo>
                        <a:pt x="336" y="335"/>
                        <a:pt x="334" y="336"/>
                        <a:pt x="334" y="336"/>
                      </a:cubicBezTo>
                      <a:cubicBezTo>
                        <a:pt x="334" y="338"/>
                        <a:pt x="335" y="339"/>
                        <a:pt x="336" y="337"/>
                      </a:cubicBezTo>
                      <a:cubicBezTo>
                        <a:pt x="336" y="336"/>
                        <a:pt x="335" y="334"/>
                        <a:pt x="335" y="333"/>
                      </a:cubicBezTo>
                      <a:cubicBezTo>
                        <a:pt x="335" y="330"/>
                        <a:pt x="334" y="327"/>
                        <a:pt x="332" y="325"/>
                      </a:cubicBezTo>
                      <a:cubicBezTo>
                        <a:pt x="331" y="324"/>
                        <a:pt x="327" y="321"/>
                        <a:pt x="328" y="319"/>
                      </a:cubicBezTo>
                      <a:cubicBezTo>
                        <a:pt x="329" y="320"/>
                        <a:pt x="333" y="326"/>
                        <a:pt x="333" y="322"/>
                      </a:cubicBezTo>
                      <a:cubicBezTo>
                        <a:pt x="335" y="323"/>
                        <a:pt x="333" y="327"/>
                        <a:pt x="336" y="327"/>
                      </a:cubicBezTo>
                      <a:cubicBezTo>
                        <a:pt x="335" y="326"/>
                        <a:pt x="336" y="326"/>
                        <a:pt x="336" y="326"/>
                      </a:cubicBezTo>
                      <a:cubicBezTo>
                        <a:pt x="336" y="326"/>
                        <a:pt x="339" y="324"/>
                        <a:pt x="338" y="325"/>
                      </a:cubicBezTo>
                      <a:cubicBezTo>
                        <a:pt x="338" y="324"/>
                        <a:pt x="340" y="324"/>
                        <a:pt x="341" y="324"/>
                      </a:cubicBezTo>
                      <a:cubicBezTo>
                        <a:pt x="343" y="324"/>
                        <a:pt x="344" y="323"/>
                        <a:pt x="345" y="322"/>
                      </a:cubicBezTo>
                      <a:cubicBezTo>
                        <a:pt x="346" y="320"/>
                        <a:pt x="345" y="318"/>
                        <a:pt x="346" y="317"/>
                      </a:cubicBezTo>
                      <a:cubicBezTo>
                        <a:pt x="346" y="318"/>
                        <a:pt x="346" y="319"/>
                        <a:pt x="346" y="320"/>
                      </a:cubicBezTo>
                      <a:cubicBezTo>
                        <a:pt x="346" y="320"/>
                        <a:pt x="346" y="320"/>
                        <a:pt x="347" y="320"/>
                      </a:cubicBezTo>
                      <a:cubicBezTo>
                        <a:pt x="346" y="321"/>
                        <a:pt x="346" y="322"/>
                        <a:pt x="345" y="322"/>
                      </a:cubicBezTo>
                      <a:cubicBezTo>
                        <a:pt x="345" y="323"/>
                        <a:pt x="346" y="323"/>
                        <a:pt x="345" y="324"/>
                      </a:cubicBezTo>
                      <a:cubicBezTo>
                        <a:pt x="344" y="326"/>
                        <a:pt x="341" y="325"/>
                        <a:pt x="339" y="327"/>
                      </a:cubicBezTo>
                      <a:cubicBezTo>
                        <a:pt x="338" y="330"/>
                        <a:pt x="340" y="330"/>
                        <a:pt x="341" y="331"/>
                      </a:cubicBezTo>
                      <a:cubicBezTo>
                        <a:pt x="342" y="332"/>
                        <a:pt x="342" y="336"/>
                        <a:pt x="342" y="337"/>
                      </a:cubicBezTo>
                      <a:cubicBezTo>
                        <a:pt x="341" y="341"/>
                        <a:pt x="339" y="345"/>
                        <a:pt x="340" y="348"/>
                      </a:cubicBezTo>
                      <a:cubicBezTo>
                        <a:pt x="340" y="349"/>
                        <a:pt x="342" y="351"/>
                        <a:pt x="342" y="353"/>
                      </a:cubicBezTo>
                      <a:cubicBezTo>
                        <a:pt x="342" y="355"/>
                        <a:pt x="340" y="355"/>
                        <a:pt x="341" y="357"/>
                      </a:cubicBezTo>
                      <a:cubicBezTo>
                        <a:pt x="343" y="357"/>
                        <a:pt x="342" y="359"/>
                        <a:pt x="343" y="359"/>
                      </a:cubicBezTo>
                      <a:cubicBezTo>
                        <a:pt x="344" y="358"/>
                        <a:pt x="345" y="358"/>
                        <a:pt x="345" y="357"/>
                      </a:cubicBezTo>
                      <a:cubicBezTo>
                        <a:pt x="345" y="358"/>
                        <a:pt x="345" y="358"/>
                        <a:pt x="345" y="358"/>
                      </a:cubicBezTo>
                      <a:cubicBezTo>
                        <a:pt x="348" y="359"/>
                        <a:pt x="349" y="357"/>
                        <a:pt x="349" y="354"/>
                      </a:cubicBezTo>
                      <a:cubicBezTo>
                        <a:pt x="350" y="353"/>
                        <a:pt x="350" y="353"/>
                        <a:pt x="350" y="353"/>
                      </a:cubicBezTo>
                      <a:cubicBezTo>
                        <a:pt x="350" y="352"/>
                        <a:pt x="350" y="351"/>
                        <a:pt x="350" y="351"/>
                      </a:cubicBezTo>
                      <a:cubicBezTo>
                        <a:pt x="350" y="350"/>
                        <a:pt x="351" y="349"/>
                        <a:pt x="351" y="348"/>
                      </a:cubicBezTo>
                      <a:cubicBezTo>
                        <a:pt x="353" y="348"/>
                        <a:pt x="354" y="346"/>
                        <a:pt x="355" y="346"/>
                      </a:cubicBezTo>
                      <a:cubicBezTo>
                        <a:pt x="356" y="345"/>
                        <a:pt x="358" y="344"/>
                        <a:pt x="359" y="345"/>
                      </a:cubicBezTo>
                      <a:cubicBezTo>
                        <a:pt x="357" y="346"/>
                        <a:pt x="355" y="347"/>
                        <a:pt x="354" y="348"/>
                      </a:cubicBezTo>
                      <a:cubicBezTo>
                        <a:pt x="351" y="350"/>
                        <a:pt x="352" y="353"/>
                        <a:pt x="350" y="355"/>
                      </a:cubicBezTo>
                      <a:cubicBezTo>
                        <a:pt x="349" y="358"/>
                        <a:pt x="348" y="358"/>
                        <a:pt x="347" y="360"/>
                      </a:cubicBezTo>
                      <a:cubicBezTo>
                        <a:pt x="346" y="361"/>
                        <a:pt x="345" y="358"/>
                        <a:pt x="344" y="359"/>
                      </a:cubicBezTo>
                      <a:cubicBezTo>
                        <a:pt x="344" y="360"/>
                        <a:pt x="345" y="361"/>
                        <a:pt x="345" y="362"/>
                      </a:cubicBezTo>
                      <a:cubicBezTo>
                        <a:pt x="343" y="361"/>
                        <a:pt x="347" y="363"/>
                        <a:pt x="348" y="363"/>
                      </a:cubicBezTo>
                      <a:cubicBezTo>
                        <a:pt x="349" y="363"/>
                        <a:pt x="348" y="363"/>
                        <a:pt x="349" y="363"/>
                      </a:cubicBezTo>
                      <a:cubicBezTo>
                        <a:pt x="349" y="364"/>
                        <a:pt x="349" y="364"/>
                        <a:pt x="350" y="365"/>
                      </a:cubicBezTo>
                      <a:cubicBezTo>
                        <a:pt x="350" y="362"/>
                        <a:pt x="351" y="365"/>
                        <a:pt x="352" y="366"/>
                      </a:cubicBezTo>
                      <a:cubicBezTo>
                        <a:pt x="353" y="366"/>
                        <a:pt x="352" y="363"/>
                        <a:pt x="352" y="362"/>
                      </a:cubicBezTo>
                      <a:cubicBezTo>
                        <a:pt x="352" y="363"/>
                        <a:pt x="353" y="365"/>
                        <a:pt x="354" y="365"/>
                      </a:cubicBezTo>
                      <a:cubicBezTo>
                        <a:pt x="353" y="367"/>
                        <a:pt x="355" y="370"/>
                        <a:pt x="355" y="372"/>
                      </a:cubicBezTo>
                      <a:cubicBezTo>
                        <a:pt x="354" y="374"/>
                        <a:pt x="354" y="371"/>
                        <a:pt x="353" y="372"/>
                      </a:cubicBezTo>
                      <a:cubicBezTo>
                        <a:pt x="353" y="373"/>
                        <a:pt x="355" y="377"/>
                        <a:pt x="355" y="378"/>
                      </a:cubicBezTo>
                      <a:cubicBezTo>
                        <a:pt x="356" y="378"/>
                        <a:pt x="356" y="378"/>
                        <a:pt x="357" y="378"/>
                      </a:cubicBezTo>
                      <a:cubicBezTo>
                        <a:pt x="356" y="378"/>
                        <a:pt x="356" y="378"/>
                        <a:pt x="355" y="378"/>
                      </a:cubicBezTo>
                      <a:cubicBezTo>
                        <a:pt x="357" y="383"/>
                        <a:pt x="357" y="389"/>
                        <a:pt x="357" y="393"/>
                      </a:cubicBezTo>
                      <a:cubicBezTo>
                        <a:pt x="358" y="393"/>
                        <a:pt x="357" y="391"/>
                        <a:pt x="358" y="390"/>
                      </a:cubicBezTo>
                      <a:cubicBezTo>
                        <a:pt x="358" y="391"/>
                        <a:pt x="358" y="393"/>
                        <a:pt x="358" y="395"/>
                      </a:cubicBezTo>
                      <a:cubicBezTo>
                        <a:pt x="358" y="394"/>
                        <a:pt x="358" y="394"/>
                        <a:pt x="358" y="393"/>
                      </a:cubicBezTo>
                      <a:cubicBezTo>
                        <a:pt x="356" y="395"/>
                        <a:pt x="359" y="400"/>
                        <a:pt x="360" y="401"/>
                      </a:cubicBezTo>
                      <a:cubicBezTo>
                        <a:pt x="360" y="401"/>
                        <a:pt x="359" y="400"/>
                        <a:pt x="359" y="400"/>
                      </a:cubicBezTo>
                      <a:cubicBezTo>
                        <a:pt x="361" y="400"/>
                        <a:pt x="361" y="401"/>
                        <a:pt x="362" y="402"/>
                      </a:cubicBezTo>
                      <a:cubicBezTo>
                        <a:pt x="362" y="402"/>
                        <a:pt x="361" y="403"/>
                        <a:pt x="361" y="403"/>
                      </a:cubicBezTo>
                      <a:cubicBezTo>
                        <a:pt x="361" y="403"/>
                        <a:pt x="362" y="403"/>
                        <a:pt x="362" y="403"/>
                      </a:cubicBezTo>
                      <a:cubicBezTo>
                        <a:pt x="363" y="401"/>
                        <a:pt x="362" y="405"/>
                        <a:pt x="363" y="403"/>
                      </a:cubicBezTo>
                      <a:cubicBezTo>
                        <a:pt x="364" y="404"/>
                        <a:pt x="365" y="403"/>
                        <a:pt x="365" y="403"/>
                      </a:cubicBezTo>
                      <a:cubicBezTo>
                        <a:pt x="366" y="403"/>
                        <a:pt x="366" y="404"/>
                        <a:pt x="365" y="405"/>
                      </a:cubicBezTo>
                      <a:cubicBezTo>
                        <a:pt x="364" y="404"/>
                        <a:pt x="364" y="404"/>
                        <a:pt x="363" y="404"/>
                      </a:cubicBezTo>
                      <a:cubicBezTo>
                        <a:pt x="363" y="404"/>
                        <a:pt x="364" y="405"/>
                        <a:pt x="364" y="405"/>
                      </a:cubicBezTo>
                      <a:cubicBezTo>
                        <a:pt x="363" y="404"/>
                        <a:pt x="362" y="404"/>
                        <a:pt x="362" y="404"/>
                      </a:cubicBezTo>
                      <a:cubicBezTo>
                        <a:pt x="361" y="402"/>
                        <a:pt x="360" y="404"/>
                        <a:pt x="360" y="405"/>
                      </a:cubicBezTo>
                      <a:cubicBezTo>
                        <a:pt x="360" y="405"/>
                        <a:pt x="361" y="407"/>
                        <a:pt x="361" y="407"/>
                      </a:cubicBezTo>
                      <a:cubicBezTo>
                        <a:pt x="362" y="408"/>
                        <a:pt x="361" y="409"/>
                        <a:pt x="362" y="408"/>
                      </a:cubicBezTo>
                      <a:cubicBezTo>
                        <a:pt x="363" y="408"/>
                        <a:pt x="363" y="408"/>
                        <a:pt x="364" y="408"/>
                      </a:cubicBezTo>
                      <a:cubicBezTo>
                        <a:pt x="362" y="406"/>
                        <a:pt x="366" y="407"/>
                        <a:pt x="364" y="409"/>
                      </a:cubicBezTo>
                      <a:cubicBezTo>
                        <a:pt x="365" y="408"/>
                        <a:pt x="366" y="409"/>
                        <a:pt x="366" y="410"/>
                      </a:cubicBezTo>
                      <a:cubicBezTo>
                        <a:pt x="367" y="409"/>
                        <a:pt x="367" y="408"/>
                        <a:pt x="367" y="408"/>
                      </a:cubicBezTo>
                      <a:cubicBezTo>
                        <a:pt x="366" y="408"/>
                        <a:pt x="365" y="408"/>
                        <a:pt x="365" y="407"/>
                      </a:cubicBezTo>
                      <a:cubicBezTo>
                        <a:pt x="366" y="408"/>
                        <a:pt x="367" y="407"/>
                        <a:pt x="366" y="406"/>
                      </a:cubicBezTo>
                      <a:cubicBezTo>
                        <a:pt x="367" y="406"/>
                        <a:pt x="367" y="407"/>
                        <a:pt x="367" y="408"/>
                      </a:cubicBezTo>
                      <a:cubicBezTo>
                        <a:pt x="367" y="408"/>
                        <a:pt x="367" y="407"/>
                        <a:pt x="367" y="407"/>
                      </a:cubicBezTo>
                      <a:cubicBezTo>
                        <a:pt x="367" y="407"/>
                        <a:pt x="368" y="407"/>
                        <a:pt x="368" y="407"/>
                      </a:cubicBezTo>
                      <a:cubicBezTo>
                        <a:pt x="367" y="408"/>
                        <a:pt x="368" y="408"/>
                        <a:pt x="368" y="409"/>
                      </a:cubicBezTo>
                      <a:cubicBezTo>
                        <a:pt x="368" y="408"/>
                        <a:pt x="368" y="407"/>
                        <a:pt x="369" y="407"/>
                      </a:cubicBezTo>
                      <a:cubicBezTo>
                        <a:pt x="369" y="407"/>
                        <a:pt x="369" y="407"/>
                        <a:pt x="369" y="407"/>
                      </a:cubicBezTo>
                      <a:cubicBezTo>
                        <a:pt x="369" y="407"/>
                        <a:pt x="369" y="406"/>
                        <a:pt x="370" y="406"/>
                      </a:cubicBezTo>
                      <a:cubicBezTo>
                        <a:pt x="370" y="407"/>
                        <a:pt x="370" y="407"/>
                        <a:pt x="371" y="407"/>
                      </a:cubicBezTo>
                      <a:cubicBezTo>
                        <a:pt x="371" y="407"/>
                        <a:pt x="371" y="408"/>
                        <a:pt x="371" y="409"/>
                      </a:cubicBezTo>
                      <a:cubicBezTo>
                        <a:pt x="369" y="407"/>
                        <a:pt x="368" y="409"/>
                        <a:pt x="369" y="410"/>
                      </a:cubicBezTo>
                      <a:cubicBezTo>
                        <a:pt x="369" y="409"/>
                        <a:pt x="369" y="409"/>
                        <a:pt x="369" y="409"/>
                      </a:cubicBezTo>
                      <a:cubicBezTo>
                        <a:pt x="370" y="409"/>
                        <a:pt x="371" y="410"/>
                        <a:pt x="371" y="410"/>
                      </a:cubicBezTo>
                      <a:cubicBezTo>
                        <a:pt x="371" y="410"/>
                        <a:pt x="371" y="409"/>
                        <a:pt x="371" y="409"/>
                      </a:cubicBezTo>
                      <a:cubicBezTo>
                        <a:pt x="373" y="410"/>
                        <a:pt x="371" y="411"/>
                        <a:pt x="372" y="412"/>
                      </a:cubicBezTo>
                      <a:cubicBezTo>
                        <a:pt x="372" y="411"/>
                        <a:pt x="373" y="410"/>
                        <a:pt x="373" y="411"/>
                      </a:cubicBezTo>
                      <a:cubicBezTo>
                        <a:pt x="373" y="411"/>
                        <a:pt x="372" y="412"/>
                        <a:pt x="373" y="413"/>
                      </a:cubicBezTo>
                      <a:cubicBezTo>
                        <a:pt x="373" y="412"/>
                        <a:pt x="373" y="412"/>
                        <a:pt x="374" y="411"/>
                      </a:cubicBezTo>
                      <a:cubicBezTo>
                        <a:pt x="374" y="412"/>
                        <a:pt x="374" y="412"/>
                        <a:pt x="374" y="413"/>
                      </a:cubicBezTo>
                      <a:cubicBezTo>
                        <a:pt x="374" y="413"/>
                        <a:pt x="374" y="412"/>
                        <a:pt x="374" y="412"/>
                      </a:cubicBezTo>
                      <a:cubicBezTo>
                        <a:pt x="374" y="413"/>
                        <a:pt x="374" y="413"/>
                        <a:pt x="374" y="414"/>
                      </a:cubicBezTo>
                      <a:cubicBezTo>
                        <a:pt x="374" y="414"/>
                        <a:pt x="375" y="413"/>
                        <a:pt x="375" y="413"/>
                      </a:cubicBezTo>
                      <a:cubicBezTo>
                        <a:pt x="375" y="414"/>
                        <a:pt x="375" y="414"/>
                        <a:pt x="374" y="414"/>
                      </a:cubicBezTo>
                      <a:cubicBezTo>
                        <a:pt x="375" y="414"/>
                        <a:pt x="375" y="413"/>
                        <a:pt x="375" y="412"/>
                      </a:cubicBezTo>
                      <a:cubicBezTo>
                        <a:pt x="375" y="413"/>
                        <a:pt x="375" y="414"/>
                        <a:pt x="376" y="414"/>
                      </a:cubicBezTo>
                      <a:cubicBezTo>
                        <a:pt x="376" y="413"/>
                        <a:pt x="376" y="413"/>
                        <a:pt x="376" y="412"/>
                      </a:cubicBezTo>
                      <a:cubicBezTo>
                        <a:pt x="376" y="413"/>
                        <a:pt x="376" y="413"/>
                        <a:pt x="376" y="413"/>
                      </a:cubicBezTo>
                      <a:cubicBezTo>
                        <a:pt x="377" y="413"/>
                        <a:pt x="377" y="414"/>
                        <a:pt x="377" y="416"/>
                      </a:cubicBezTo>
                      <a:cubicBezTo>
                        <a:pt x="377" y="416"/>
                        <a:pt x="377" y="416"/>
                        <a:pt x="377" y="416"/>
                      </a:cubicBezTo>
                      <a:cubicBezTo>
                        <a:pt x="377" y="415"/>
                        <a:pt x="377" y="415"/>
                        <a:pt x="377" y="415"/>
                      </a:cubicBezTo>
                      <a:cubicBezTo>
                        <a:pt x="379" y="416"/>
                        <a:pt x="378" y="414"/>
                        <a:pt x="377" y="413"/>
                      </a:cubicBezTo>
                      <a:cubicBezTo>
                        <a:pt x="378" y="414"/>
                        <a:pt x="378" y="414"/>
                        <a:pt x="379" y="414"/>
                      </a:cubicBezTo>
                      <a:cubicBezTo>
                        <a:pt x="380" y="413"/>
                        <a:pt x="380" y="413"/>
                        <a:pt x="379" y="414"/>
                      </a:cubicBezTo>
                      <a:cubicBezTo>
                        <a:pt x="379" y="414"/>
                        <a:pt x="380" y="414"/>
                        <a:pt x="380" y="414"/>
                      </a:cubicBezTo>
                      <a:cubicBezTo>
                        <a:pt x="379" y="415"/>
                        <a:pt x="380" y="414"/>
                        <a:pt x="381" y="415"/>
                      </a:cubicBezTo>
                      <a:cubicBezTo>
                        <a:pt x="380" y="412"/>
                        <a:pt x="378" y="413"/>
                        <a:pt x="377" y="411"/>
                      </a:cubicBezTo>
                      <a:cubicBezTo>
                        <a:pt x="377" y="412"/>
                        <a:pt x="376" y="412"/>
                        <a:pt x="376" y="412"/>
                      </a:cubicBezTo>
                      <a:cubicBezTo>
                        <a:pt x="376" y="411"/>
                        <a:pt x="376" y="411"/>
                        <a:pt x="375" y="411"/>
                      </a:cubicBezTo>
                      <a:cubicBezTo>
                        <a:pt x="375" y="411"/>
                        <a:pt x="374" y="410"/>
                        <a:pt x="374" y="410"/>
                      </a:cubicBezTo>
                      <a:cubicBezTo>
                        <a:pt x="374" y="410"/>
                        <a:pt x="373" y="410"/>
                        <a:pt x="373" y="410"/>
                      </a:cubicBezTo>
                      <a:cubicBezTo>
                        <a:pt x="373" y="410"/>
                        <a:pt x="372" y="409"/>
                        <a:pt x="372" y="408"/>
                      </a:cubicBezTo>
                      <a:cubicBezTo>
                        <a:pt x="371" y="407"/>
                        <a:pt x="373" y="407"/>
                        <a:pt x="373" y="409"/>
                      </a:cubicBezTo>
                      <a:cubicBezTo>
                        <a:pt x="374" y="408"/>
                        <a:pt x="375" y="409"/>
                        <a:pt x="375" y="410"/>
                      </a:cubicBezTo>
                      <a:cubicBezTo>
                        <a:pt x="376" y="409"/>
                        <a:pt x="376" y="410"/>
                        <a:pt x="377" y="411"/>
                      </a:cubicBezTo>
                      <a:cubicBezTo>
                        <a:pt x="378" y="411"/>
                        <a:pt x="378" y="411"/>
                        <a:pt x="378" y="411"/>
                      </a:cubicBezTo>
                      <a:cubicBezTo>
                        <a:pt x="379" y="412"/>
                        <a:pt x="379" y="411"/>
                        <a:pt x="380" y="412"/>
                      </a:cubicBezTo>
                      <a:cubicBezTo>
                        <a:pt x="381" y="412"/>
                        <a:pt x="383" y="414"/>
                        <a:pt x="384" y="416"/>
                      </a:cubicBezTo>
                      <a:cubicBezTo>
                        <a:pt x="384" y="416"/>
                        <a:pt x="384" y="416"/>
                        <a:pt x="384" y="415"/>
                      </a:cubicBezTo>
                      <a:cubicBezTo>
                        <a:pt x="385" y="416"/>
                        <a:pt x="385" y="418"/>
                        <a:pt x="386" y="418"/>
                      </a:cubicBezTo>
                      <a:cubicBezTo>
                        <a:pt x="385" y="418"/>
                        <a:pt x="384" y="418"/>
                        <a:pt x="383" y="420"/>
                      </a:cubicBezTo>
                      <a:cubicBezTo>
                        <a:pt x="384" y="419"/>
                        <a:pt x="384" y="420"/>
                        <a:pt x="384" y="420"/>
                      </a:cubicBezTo>
                      <a:cubicBezTo>
                        <a:pt x="385" y="420"/>
                        <a:pt x="385" y="419"/>
                        <a:pt x="385" y="419"/>
                      </a:cubicBezTo>
                      <a:cubicBezTo>
                        <a:pt x="386" y="421"/>
                        <a:pt x="384" y="421"/>
                        <a:pt x="385" y="422"/>
                      </a:cubicBezTo>
                      <a:cubicBezTo>
                        <a:pt x="385" y="422"/>
                        <a:pt x="385" y="422"/>
                        <a:pt x="385" y="422"/>
                      </a:cubicBezTo>
                      <a:cubicBezTo>
                        <a:pt x="385" y="423"/>
                        <a:pt x="386" y="423"/>
                        <a:pt x="385" y="423"/>
                      </a:cubicBezTo>
                      <a:cubicBezTo>
                        <a:pt x="386" y="423"/>
                        <a:pt x="387" y="424"/>
                        <a:pt x="387" y="426"/>
                      </a:cubicBezTo>
                      <a:cubicBezTo>
                        <a:pt x="388" y="425"/>
                        <a:pt x="388" y="424"/>
                        <a:pt x="388" y="423"/>
                      </a:cubicBezTo>
                      <a:cubicBezTo>
                        <a:pt x="388" y="422"/>
                        <a:pt x="390" y="420"/>
                        <a:pt x="388" y="421"/>
                      </a:cubicBezTo>
                      <a:cubicBezTo>
                        <a:pt x="388" y="419"/>
                        <a:pt x="389" y="420"/>
                        <a:pt x="390" y="421"/>
                      </a:cubicBezTo>
                      <a:cubicBezTo>
                        <a:pt x="390" y="420"/>
                        <a:pt x="390" y="420"/>
                        <a:pt x="390" y="419"/>
                      </a:cubicBezTo>
                      <a:cubicBezTo>
                        <a:pt x="390" y="419"/>
                        <a:pt x="390" y="420"/>
                        <a:pt x="390" y="420"/>
                      </a:cubicBezTo>
                      <a:cubicBezTo>
                        <a:pt x="392" y="421"/>
                        <a:pt x="392" y="422"/>
                        <a:pt x="394" y="423"/>
                      </a:cubicBezTo>
                      <a:cubicBezTo>
                        <a:pt x="394" y="423"/>
                        <a:pt x="394" y="423"/>
                        <a:pt x="394" y="423"/>
                      </a:cubicBezTo>
                      <a:cubicBezTo>
                        <a:pt x="394" y="424"/>
                        <a:pt x="395" y="425"/>
                        <a:pt x="395" y="427"/>
                      </a:cubicBezTo>
                      <a:cubicBezTo>
                        <a:pt x="394" y="426"/>
                        <a:pt x="393" y="424"/>
                        <a:pt x="392" y="424"/>
                      </a:cubicBezTo>
                      <a:cubicBezTo>
                        <a:pt x="391" y="424"/>
                        <a:pt x="389" y="426"/>
                        <a:pt x="388" y="427"/>
                      </a:cubicBezTo>
                      <a:cubicBezTo>
                        <a:pt x="388" y="427"/>
                        <a:pt x="389" y="427"/>
                        <a:pt x="389" y="428"/>
                      </a:cubicBezTo>
                      <a:cubicBezTo>
                        <a:pt x="389" y="428"/>
                        <a:pt x="389" y="427"/>
                        <a:pt x="390" y="427"/>
                      </a:cubicBezTo>
                      <a:cubicBezTo>
                        <a:pt x="389" y="428"/>
                        <a:pt x="389" y="429"/>
                        <a:pt x="389" y="429"/>
                      </a:cubicBezTo>
                      <a:cubicBezTo>
                        <a:pt x="391" y="428"/>
                        <a:pt x="392" y="432"/>
                        <a:pt x="391" y="433"/>
                      </a:cubicBezTo>
                      <a:cubicBezTo>
                        <a:pt x="392" y="434"/>
                        <a:pt x="392" y="434"/>
                        <a:pt x="393" y="435"/>
                      </a:cubicBezTo>
                      <a:cubicBezTo>
                        <a:pt x="392" y="435"/>
                        <a:pt x="392" y="435"/>
                        <a:pt x="392" y="435"/>
                      </a:cubicBezTo>
                      <a:cubicBezTo>
                        <a:pt x="392" y="436"/>
                        <a:pt x="395" y="437"/>
                        <a:pt x="396" y="435"/>
                      </a:cubicBezTo>
                      <a:cubicBezTo>
                        <a:pt x="397" y="434"/>
                        <a:pt x="397" y="431"/>
                        <a:pt x="399" y="432"/>
                      </a:cubicBezTo>
                      <a:cubicBezTo>
                        <a:pt x="399" y="432"/>
                        <a:pt x="398" y="433"/>
                        <a:pt x="398" y="433"/>
                      </a:cubicBezTo>
                      <a:cubicBezTo>
                        <a:pt x="399" y="433"/>
                        <a:pt x="399" y="433"/>
                        <a:pt x="400" y="433"/>
                      </a:cubicBezTo>
                      <a:cubicBezTo>
                        <a:pt x="399" y="434"/>
                        <a:pt x="399" y="435"/>
                        <a:pt x="398" y="434"/>
                      </a:cubicBezTo>
                      <a:cubicBezTo>
                        <a:pt x="398" y="434"/>
                        <a:pt x="398" y="434"/>
                        <a:pt x="399" y="434"/>
                      </a:cubicBezTo>
                      <a:cubicBezTo>
                        <a:pt x="398" y="434"/>
                        <a:pt x="398" y="433"/>
                        <a:pt x="397" y="433"/>
                      </a:cubicBezTo>
                      <a:cubicBezTo>
                        <a:pt x="398" y="434"/>
                        <a:pt x="397" y="435"/>
                        <a:pt x="398" y="436"/>
                      </a:cubicBezTo>
                      <a:cubicBezTo>
                        <a:pt x="397" y="436"/>
                        <a:pt x="395" y="436"/>
                        <a:pt x="394" y="438"/>
                      </a:cubicBezTo>
                      <a:cubicBezTo>
                        <a:pt x="393" y="439"/>
                        <a:pt x="394" y="444"/>
                        <a:pt x="396" y="442"/>
                      </a:cubicBezTo>
                      <a:cubicBezTo>
                        <a:pt x="396" y="442"/>
                        <a:pt x="397" y="443"/>
                        <a:pt x="397" y="443"/>
                      </a:cubicBezTo>
                      <a:cubicBezTo>
                        <a:pt x="395" y="443"/>
                        <a:pt x="395" y="445"/>
                        <a:pt x="397" y="445"/>
                      </a:cubicBezTo>
                      <a:cubicBezTo>
                        <a:pt x="396" y="446"/>
                        <a:pt x="397" y="446"/>
                        <a:pt x="397" y="447"/>
                      </a:cubicBezTo>
                      <a:cubicBezTo>
                        <a:pt x="397" y="448"/>
                        <a:pt x="397" y="448"/>
                        <a:pt x="397" y="449"/>
                      </a:cubicBezTo>
                      <a:cubicBezTo>
                        <a:pt x="397" y="451"/>
                        <a:pt x="399" y="450"/>
                        <a:pt x="401" y="451"/>
                      </a:cubicBezTo>
                      <a:cubicBezTo>
                        <a:pt x="401" y="451"/>
                        <a:pt x="403" y="454"/>
                        <a:pt x="404" y="454"/>
                      </a:cubicBezTo>
                      <a:cubicBezTo>
                        <a:pt x="404" y="454"/>
                        <a:pt x="404" y="454"/>
                        <a:pt x="405" y="454"/>
                      </a:cubicBezTo>
                      <a:cubicBezTo>
                        <a:pt x="406" y="453"/>
                        <a:pt x="407" y="452"/>
                        <a:pt x="407" y="454"/>
                      </a:cubicBezTo>
                      <a:cubicBezTo>
                        <a:pt x="409" y="455"/>
                        <a:pt x="409" y="455"/>
                        <a:pt x="408" y="456"/>
                      </a:cubicBezTo>
                      <a:cubicBezTo>
                        <a:pt x="409" y="457"/>
                        <a:pt x="409" y="459"/>
                        <a:pt x="410" y="458"/>
                      </a:cubicBezTo>
                      <a:cubicBezTo>
                        <a:pt x="410" y="459"/>
                        <a:pt x="410" y="460"/>
                        <a:pt x="412" y="459"/>
                      </a:cubicBezTo>
                      <a:cubicBezTo>
                        <a:pt x="413" y="462"/>
                        <a:pt x="410" y="465"/>
                        <a:pt x="407" y="464"/>
                      </a:cubicBezTo>
                      <a:cubicBezTo>
                        <a:pt x="406" y="464"/>
                        <a:pt x="404" y="463"/>
                        <a:pt x="403" y="462"/>
                      </a:cubicBezTo>
                      <a:cubicBezTo>
                        <a:pt x="402" y="461"/>
                        <a:pt x="402" y="459"/>
                        <a:pt x="401" y="459"/>
                      </a:cubicBezTo>
                      <a:cubicBezTo>
                        <a:pt x="401" y="457"/>
                        <a:pt x="399" y="453"/>
                        <a:pt x="397" y="455"/>
                      </a:cubicBezTo>
                      <a:cubicBezTo>
                        <a:pt x="396" y="456"/>
                        <a:pt x="396" y="459"/>
                        <a:pt x="396" y="460"/>
                      </a:cubicBezTo>
                      <a:cubicBezTo>
                        <a:pt x="395" y="462"/>
                        <a:pt x="396" y="463"/>
                        <a:pt x="397" y="466"/>
                      </a:cubicBezTo>
                      <a:cubicBezTo>
                        <a:pt x="397" y="466"/>
                        <a:pt x="397" y="466"/>
                        <a:pt x="397" y="466"/>
                      </a:cubicBezTo>
                      <a:cubicBezTo>
                        <a:pt x="398" y="467"/>
                        <a:pt x="401" y="469"/>
                        <a:pt x="401" y="470"/>
                      </a:cubicBezTo>
                      <a:cubicBezTo>
                        <a:pt x="400" y="470"/>
                        <a:pt x="397" y="467"/>
                        <a:pt x="397" y="466"/>
                      </a:cubicBezTo>
                      <a:cubicBezTo>
                        <a:pt x="397" y="467"/>
                        <a:pt x="400" y="472"/>
                        <a:pt x="401" y="472"/>
                      </a:cubicBezTo>
                      <a:cubicBezTo>
                        <a:pt x="402" y="472"/>
                        <a:pt x="404" y="471"/>
                        <a:pt x="405" y="471"/>
                      </a:cubicBezTo>
                      <a:cubicBezTo>
                        <a:pt x="406" y="470"/>
                        <a:pt x="407" y="470"/>
                        <a:pt x="408" y="470"/>
                      </a:cubicBezTo>
                      <a:cubicBezTo>
                        <a:pt x="409" y="470"/>
                        <a:pt x="411" y="469"/>
                        <a:pt x="411" y="470"/>
                      </a:cubicBezTo>
                      <a:cubicBezTo>
                        <a:pt x="412" y="470"/>
                        <a:pt x="413" y="468"/>
                        <a:pt x="413" y="468"/>
                      </a:cubicBezTo>
                      <a:cubicBezTo>
                        <a:pt x="415" y="466"/>
                        <a:pt x="418" y="469"/>
                        <a:pt x="417" y="466"/>
                      </a:cubicBezTo>
                      <a:cubicBezTo>
                        <a:pt x="417" y="466"/>
                        <a:pt x="418" y="466"/>
                        <a:pt x="419" y="466"/>
                      </a:cubicBezTo>
                      <a:cubicBezTo>
                        <a:pt x="418" y="467"/>
                        <a:pt x="418" y="468"/>
                        <a:pt x="418" y="469"/>
                      </a:cubicBezTo>
                      <a:cubicBezTo>
                        <a:pt x="419" y="467"/>
                        <a:pt x="420" y="468"/>
                        <a:pt x="420" y="469"/>
                      </a:cubicBezTo>
                      <a:cubicBezTo>
                        <a:pt x="420" y="469"/>
                        <a:pt x="420" y="468"/>
                        <a:pt x="420" y="468"/>
                      </a:cubicBezTo>
                      <a:cubicBezTo>
                        <a:pt x="422" y="469"/>
                        <a:pt x="424" y="470"/>
                        <a:pt x="421" y="468"/>
                      </a:cubicBezTo>
                      <a:cubicBezTo>
                        <a:pt x="422" y="468"/>
                        <a:pt x="423" y="468"/>
                        <a:pt x="423" y="468"/>
                      </a:cubicBezTo>
                      <a:cubicBezTo>
                        <a:pt x="423" y="468"/>
                        <a:pt x="424" y="469"/>
                        <a:pt x="424" y="469"/>
                      </a:cubicBezTo>
                      <a:cubicBezTo>
                        <a:pt x="424" y="468"/>
                        <a:pt x="425" y="467"/>
                        <a:pt x="425" y="467"/>
                      </a:cubicBezTo>
                      <a:cubicBezTo>
                        <a:pt x="425" y="467"/>
                        <a:pt x="426" y="468"/>
                        <a:pt x="426" y="468"/>
                      </a:cubicBezTo>
                      <a:cubicBezTo>
                        <a:pt x="426" y="468"/>
                        <a:pt x="426" y="467"/>
                        <a:pt x="426" y="467"/>
                      </a:cubicBezTo>
                      <a:cubicBezTo>
                        <a:pt x="427" y="468"/>
                        <a:pt x="427" y="469"/>
                        <a:pt x="426" y="469"/>
                      </a:cubicBezTo>
                      <a:cubicBezTo>
                        <a:pt x="427" y="469"/>
                        <a:pt x="427" y="469"/>
                        <a:pt x="427" y="468"/>
                      </a:cubicBezTo>
                      <a:cubicBezTo>
                        <a:pt x="427" y="467"/>
                        <a:pt x="428" y="467"/>
                        <a:pt x="428" y="467"/>
                      </a:cubicBezTo>
                      <a:cubicBezTo>
                        <a:pt x="428" y="466"/>
                        <a:pt x="427" y="466"/>
                        <a:pt x="427" y="467"/>
                      </a:cubicBezTo>
                      <a:cubicBezTo>
                        <a:pt x="427" y="466"/>
                        <a:pt x="426" y="467"/>
                        <a:pt x="427" y="465"/>
                      </a:cubicBezTo>
                      <a:cubicBezTo>
                        <a:pt x="428" y="465"/>
                        <a:pt x="429" y="465"/>
                        <a:pt x="430" y="464"/>
                      </a:cubicBezTo>
                      <a:cubicBezTo>
                        <a:pt x="430" y="465"/>
                        <a:pt x="430" y="465"/>
                        <a:pt x="429" y="466"/>
                      </a:cubicBezTo>
                      <a:cubicBezTo>
                        <a:pt x="431" y="466"/>
                        <a:pt x="431" y="464"/>
                        <a:pt x="432" y="464"/>
                      </a:cubicBezTo>
                      <a:cubicBezTo>
                        <a:pt x="432" y="466"/>
                        <a:pt x="433" y="465"/>
                        <a:pt x="433" y="464"/>
                      </a:cubicBezTo>
                      <a:cubicBezTo>
                        <a:pt x="433" y="464"/>
                        <a:pt x="434" y="465"/>
                        <a:pt x="434" y="465"/>
                      </a:cubicBezTo>
                      <a:cubicBezTo>
                        <a:pt x="434" y="464"/>
                        <a:pt x="434" y="463"/>
                        <a:pt x="434" y="463"/>
                      </a:cubicBezTo>
                      <a:cubicBezTo>
                        <a:pt x="430" y="465"/>
                        <a:pt x="432" y="460"/>
                        <a:pt x="434" y="462"/>
                      </a:cubicBezTo>
                      <a:cubicBezTo>
                        <a:pt x="434" y="462"/>
                        <a:pt x="434" y="462"/>
                        <a:pt x="434" y="461"/>
                      </a:cubicBezTo>
                      <a:cubicBezTo>
                        <a:pt x="434" y="462"/>
                        <a:pt x="435" y="462"/>
                        <a:pt x="435" y="462"/>
                      </a:cubicBezTo>
                      <a:cubicBezTo>
                        <a:pt x="435" y="462"/>
                        <a:pt x="436" y="462"/>
                        <a:pt x="437" y="462"/>
                      </a:cubicBezTo>
                      <a:cubicBezTo>
                        <a:pt x="437" y="462"/>
                        <a:pt x="437" y="463"/>
                        <a:pt x="437" y="463"/>
                      </a:cubicBezTo>
                      <a:cubicBezTo>
                        <a:pt x="435" y="463"/>
                        <a:pt x="435" y="463"/>
                        <a:pt x="435" y="463"/>
                      </a:cubicBezTo>
                      <a:cubicBezTo>
                        <a:pt x="436" y="463"/>
                        <a:pt x="436" y="464"/>
                        <a:pt x="436" y="465"/>
                      </a:cubicBezTo>
                      <a:cubicBezTo>
                        <a:pt x="439" y="462"/>
                        <a:pt x="439" y="467"/>
                        <a:pt x="440" y="467"/>
                      </a:cubicBezTo>
                      <a:cubicBezTo>
                        <a:pt x="441" y="466"/>
                        <a:pt x="439" y="462"/>
                        <a:pt x="437" y="463"/>
                      </a:cubicBezTo>
                      <a:cubicBezTo>
                        <a:pt x="437" y="463"/>
                        <a:pt x="437" y="463"/>
                        <a:pt x="437" y="463"/>
                      </a:cubicBezTo>
                      <a:cubicBezTo>
                        <a:pt x="439" y="463"/>
                        <a:pt x="439" y="462"/>
                        <a:pt x="440" y="462"/>
                      </a:cubicBezTo>
                      <a:cubicBezTo>
                        <a:pt x="440" y="462"/>
                        <a:pt x="440" y="462"/>
                        <a:pt x="440" y="462"/>
                      </a:cubicBezTo>
                      <a:cubicBezTo>
                        <a:pt x="441" y="463"/>
                        <a:pt x="441" y="466"/>
                        <a:pt x="443" y="466"/>
                      </a:cubicBezTo>
                      <a:cubicBezTo>
                        <a:pt x="443" y="466"/>
                        <a:pt x="443" y="465"/>
                        <a:pt x="443" y="465"/>
                      </a:cubicBezTo>
                      <a:cubicBezTo>
                        <a:pt x="442" y="465"/>
                        <a:pt x="442" y="464"/>
                        <a:pt x="442" y="463"/>
                      </a:cubicBezTo>
                      <a:cubicBezTo>
                        <a:pt x="439" y="462"/>
                        <a:pt x="443" y="459"/>
                        <a:pt x="444" y="457"/>
                      </a:cubicBezTo>
                      <a:cubicBezTo>
                        <a:pt x="444" y="457"/>
                        <a:pt x="444" y="456"/>
                        <a:pt x="444" y="455"/>
                      </a:cubicBezTo>
                      <a:cubicBezTo>
                        <a:pt x="445" y="454"/>
                        <a:pt x="446" y="455"/>
                        <a:pt x="446" y="454"/>
                      </a:cubicBezTo>
                      <a:cubicBezTo>
                        <a:pt x="447" y="453"/>
                        <a:pt x="449" y="451"/>
                        <a:pt x="448" y="450"/>
                      </a:cubicBezTo>
                      <a:cubicBezTo>
                        <a:pt x="448" y="450"/>
                        <a:pt x="448" y="450"/>
                        <a:pt x="448" y="450"/>
                      </a:cubicBezTo>
                      <a:cubicBezTo>
                        <a:pt x="446" y="449"/>
                        <a:pt x="447" y="447"/>
                        <a:pt x="447" y="446"/>
                      </a:cubicBezTo>
                      <a:cubicBezTo>
                        <a:pt x="447" y="444"/>
                        <a:pt x="446" y="442"/>
                        <a:pt x="447" y="440"/>
                      </a:cubicBezTo>
                      <a:cubicBezTo>
                        <a:pt x="447" y="438"/>
                        <a:pt x="448" y="437"/>
                        <a:pt x="449" y="435"/>
                      </a:cubicBezTo>
                      <a:cubicBezTo>
                        <a:pt x="449" y="433"/>
                        <a:pt x="448" y="432"/>
                        <a:pt x="450" y="430"/>
                      </a:cubicBezTo>
                      <a:cubicBezTo>
                        <a:pt x="450" y="430"/>
                        <a:pt x="450" y="430"/>
                        <a:pt x="450" y="431"/>
                      </a:cubicBezTo>
                      <a:cubicBezTo>
                        <a:pt x="451" y="429"/>
                        <a:pt x="451" y="427"/>
                        <a:pt x="452" y="426"/>
                      </a:cubicBezTo>
                      <a:cubicBezTo>
                        <a:pt x="451" y="426"/>
                        <a:pt x="451" y="426"/>
                        <a:pt x="451" y="426"/>
                      </a:cubicBezTo>
                      <a:cubicBezTo>
                        <a:pt x="451" y="426"/>
                        <a:pt x="451" y="426"/>
                        <a:pt x="451" y="426"/>
                      </a:cubicBezTo>
                      <a:cubicBezTo>
                        <a:pt x="452" y="426"/>
                        <a:pt x="452" y="423"/>
                        <a:pt x="453" y="422"/>
                      </a:cubicBezTo>
                      <a:cubicBezTo>
                        <a:pt x="454" y="421"/>
                        <a:pt x="456" y="421"/>
                        <a:pt x="456" y="419"/>
                      </a:cubicBezTo>
                      <a:cubicBezTo>
                        <a:pt x="455" y="417"/>
                        <a:pt x="456" y="413"/>
                        <a:pt x="457" y="411"/>
                      </a:cubicBezTo>
                      <a:cubicBezTo>
                        <a:pt x="457" y="410"/>
                        <a:pt x="458" y="409"/>
                        <a:pt x="459" y="408"/>
                      </a:cubicBezTo>
                      <a:cubicBezTo>
                        <a:pt x="459" y="407"/>
                        <a:pt x="459" y="406"/>
                        <a:pt x="459" y="405"/>
                      </a:cubicBezTo>
                      <a:cubicBezTo>
                        <a:pt x="459" y="407"/>
                        <a:pt x="460" y="411"/>
                        <a:pt x="459" y="413"/>
                      </a:cubicBezTo>
                      <a:cubicBezTo>
                        <a:pt x="459" y="415"/>
                        <a:pt x="457" y="418"/>
                        <a:pt x="459" y="419"/>
                      </a:cubicBezTo>
                      <a:cubicBezTo>
                        <a:pt x="461" y="411"/>
                        <a:pt x="460" y="402"/>
                        <a:pt x="461" y="394"/>
                      </a:cubicBezTo>
                      <a:cubicBezTo>
                        <a:pt x="460" y="394"/>
                        <a:pt x="460" y="394"/>
                        <a:pt x="460" y="394"/>
                      </a:cubicBezTo>
                      <a:cubicBezTo>
                        <a:pt x="460" y="394"/>
                        <a:pt x="460" y="393"/>
                        <a:pt x="460" y="392"/>
                      </a:cubicBezTo>
                      <a:cubicBezTo>
                        <a:pt x="460" y="393"/>
                        <a:pt x="460" y="393"/>
                        <a:pt x="461" y="393"/>
                      </a:cubicBezTo>
                      <a:cubicBezTo>
                        <a:pt x="462" y="388"/>
                        <a:pt x="462" y="381"/>
                        <a:pt x="463" y="375"/>
                      </a:cubicBezTo>
                      <a:cubicBezTo>
                        <a:pt x="463" y="369"/>
                        <a:pt x="464" y="363"/>
                        <a:pt x="465" y="357"/>
                      </a:cubicBezTo>
                      <a:cubicBezTo>
                        <a:pt x="464" y="357"/>
                        <a:pt x="464" y="357"/>
                        <a:pt x="464" y="357"/>
                      </a:cubicBezTo>
                      <a:cubicBezTo>
                        <a:pt x="463" y="354"/>
                        <a:pt x="464" y="349"/>
                        <a:pt x="464" y="346"/>
                      </a:cubicBezTo>
                      <a:cubicBezTo>
                        <a:pt x="464" y="341"/>
                        <a:pt x="463" y="337"/>
                        <a:pt x="464" y="333"/>
                      </a:cubicBezTo>
                      <a:cubicBezTo>
                        <a:pt x="464" y="335"/>
                        <a:pt x="465" y="337"/>
                        <a:pt x="465" y="339"/>
                      </a:cubicBezTo>
                      <a:cubicBezTo>
                        <a:pt x="465" y="339"/>
                        <a:pt x="465" y="338"/>
                        <a:pt x="465" y="337"/>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91" name="Freeform 11235">
                  <a:extLst>
                    <a:ext uri="{FF2B5EF4-FFF2-40B4-BE49-F238E27FC236}">
                      <a16:creationId xmlns:a16="http://schemas.microsoft.com/office/drawing/2014/main" id="{57015F9E-0B0F-4026-967D-4C5C955B8969}"/>
                    </a:ext>
                  </a:extLst>
                </p:cNvPr>
                <p:cNvSpPr>
                  <a:spLocks/>
                </p:cNvSpPr>
                <p:nvPr/>
              </p:nvSpPr>
              <p:spPr bwMode="gray">
                <a:xfrm>
                  <a:off x="4376" y="3549"/>
                  <a:ext cx="2" cy="1"/>
                </a:xfrm>
                <a:custGeom>
                  <a:avLst/>
                  <a:gdLst>
                    <a:gd name="T0" fmla="*/ 2 w 1"/>
                    <a:gd name="T1" fmla="*/ 1 h 1"/>
                    <a:gd name="T2" fmla="*/ 0 w 1"/>
                    <a:gd name="T3" fmla="*/ 1 h 1"/>
                    <a:gd name="T4" fmla="*/ 2 w 1"/>
                    <a:gd name="T5" fmla="*/ 1 h 1"/>
                    <a:gd name="T6" fmla="*/ 2 w 1"/>
                    <a:gd name="T7" fmla="*/ 1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1" y="1"/>
                      </a:moveTo>
                      <a:cubicBezTo>
                        <a:pt x="0" y="1"/>
                        <a:pt x="0" y="0"/>
                        <a:pt x="0" y="1"/>
                      </a:cubicBezTo>
                      <a:cubicBezTo>
                        <a:pt x="0" y="1"/>
                        <a:pt x="0" y="1"/>
                        <a:pt x="1" y="1"/>
                      </a:cubicBezTo>
                      <a:cubicBezTo>
                        <a:pt x="1" y="1"/>
                        <a:pt x="1"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92" name="Freeform 11237">
                  <a:extLst>
                    <a:ext uri="{FF2B5EF4-FFF2-40B4-BE49-F238E27FC236}">
                      <a16:creationId xmlns:a16="http://schemas.microsoft.com/office/drawing/2014/main" id="{91C2FCE3-6E04-4FD6-8110-081AB0D3BCFA}"/>
                    </a:ext>
                  </a:extLst>
                </p:cNvPr>
                <p:cNvSpPr>
                  <a:spLocks/>
                </p:cNvSpPr>
                <p:nvPr/>
              </p:nvSpPr>
              <p:spPr bwMode="gray">
                <a:xfrm>
                  <a:off x="4372" y="3550"/>
                  <a:ext cx="6" cy="5"/>
                </a:xfrm>
                <a:custGeom>
                  <a:avLst/>
                  <a:gdLst>
                    <a:gd name="T0" fmla="*/ 5 w 4"/>
                    <a:gd name="T1" fmla="*/ 2 h 3"/>
                    <a:gd name="T2" fmla="*/ 3 w 4"/>
                    <a:gd name="T3" fmla="*/ 0 h 3"/>
                    <a:gd name="T4" fmla="*/ 5 w 4"/>
                    <a:gd name="T5" fmla="*/ 2 h 3"/>
                    <a:gd name="T6" fmla="*/ 0 60000 65536"/>
                    <a:gd name="T7" fmla="*/ 0 60000 65536"/>
                    <a:gd name="T8" fmla="*/ 0 60000 65536"/>
                    <a:gd name="T9" fmla="*/ 0 w 4"/>
                    <a:gd name="T10" fmla="*/ 0 h 3"/>
                    <a:gd name="T11" fmla="*/ 4 w 4"/>
                    <a:gd name="T12" fmla="*/ 3 h 3"/>
                  </a:gdLst>
                  <a:ahLst/>
                  <a:cxnLst>
                    <a:cxn ang="T6">
                      <a:pos x="T0" y="T1"/>
                    </a:cxn>
                    <a:cxn ang="T7">
                      <a:pos x="T2" y="T3"/>
                    </a:cxn>
                    <a:cxn ang="T8">
                      <a:pos x="T4" y="T5"/>
                    </a:cxn>
                  </a:cxnLst>
                  <a:rect l="T9" t="T10" r="T11" b="T12"/>
                  <a:pathLst>
                    <a:path w="4" h="3">
                      <a:moveTo>
                        <a:pt x="3" y="1"/>
                      </a:moveTo>
                      <a:cubicBezTo>
                        <a:pt x="3" y="0"/>
                        <a:pt x="2" y="0"/>
                        <a:pt x="2" y="0"/>
                      </a:cubicBezTo>
                      <a:cubicBezTo>
                        <a:pt x="0" y="2"/>
                        <a:pt x="4" y="3"/>
                        <a:pt x="3"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93" name="Freeform 11239">
                  <a:extLst>
                    <a:ext uri="{FF2B5EF4-FFF2-40B4-BE49-F238E27FC236}">
                      <a16:creationId xmlns:a16="http://schemas.microsoft.com/office/drawing/2014/main" id="{9FC1314A-1354-4C69-A29A-3C590A36D380}"/>
                    </a:ext>
                  </a:extLst>
                </p:cNvPr>
                <p:cNvSpPr>
                  <a:spLocks/>
                </p:cNvSpPr>
                <p:nvPr/>
              </p:nvSpPr>
              <p:spPr bwMode="gray">
                <a:xfrm>
                  <a:off x="4372" y="3552"/>
                  <a:ext cx="2" cy="0"/>
                </a:xfrm>
                <a:custGeom>
                  <a:avLst/>
                  <a:gdLst>
                    <a:gd name="T0" fmla="*/ 0 w 1"/>
                    <a:gd name="T1" fmla="*/ 2 w 1"/>
                    <a:gd name="T2" fmla="*/ 0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0" y="0"/>
                      </a:moveTo>
                      <a:cubicBezTo>
                        <a:pt x="0" y="0"/>
                        <a:pt x="1" y="0"/>
                        <a:pt x="1" y="0"/>
                      </a:cubicBezTo>
                      <a:cubicBezTo>
                        <a:pt x="0"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94" name="Freeform 11241">
                  <a:extLst>
                    <a:ext uri="{FF2B5EF4-FFF2-40B4-BE49-F238E27FC236}">
                      <a16:creationId xmlns:a16="http://schemas.microsoft.com/office/drawing/2014/main" id="{F68F422D-9FD3-4845-A680-CCA695397AB5}"/>
                    </a:ext>
                  </a:extLst>
                </p:cNvPr>
                <p:cNvSpPr>
                  <a:spLocks/>
                </p:cNvSpPr>
                <p:nvPr/>
              </p:nvSpPr>
              <p:spPr bwMode="gray">
                <a:xfrm>
                  <a:off x="4374" y="3555"/>
                  <a:ext cx="2" cy="6"/>
                </a:xfrm>
                <a:custGeom>
                  <a:avLst/>
                  <a:gdLst>
                    <a:gd name="T0" fmla="*/ 2 w 2"/>
                    <a:gd name="T1" fmla="*/ 0 h 4"/>
                    <a:gd name="T2" fmla="*/ 0 w 2"/>
                    <a:gd name="T3" fmla="*/ 2 h 4"/>
                    <a:gd name="T4" fmla="*/ 0 w 2"/>
                    <a:gd name="T5" fmla="*/ 5 h 4"/>
                    <a:gd name="T6" fmla="*/ 1 w 2"/>
                    <a:gd name="T7" fmla="*/ 6 h 4"/>
                    <a:gd name="T8" fmla="*/ 2 w 2"/>
                    <a:gd name="T9" fmla="*/ 0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0"/>
                      </a:moveTo>
                      <a:cubicBezTo>
                        <a:pt x="1" y="0"/>
                        <a:pt x="1" y="1"/>
                        <a:pt x="0" y="1"/>
                      </a:cubicBezTo>
                      <a:cubicBezTo>
                        <a:pt x="1" y="1"/>
                        <a:pt x="1" y="2"/>
                        <a:pt x="0" y="3"/>
                      </a:cubicBezTo>
                      <a:cubicBezTo>
                        <a:pt x="0" y="3"/>
                        <a:pt x="1" y="4"/>
                        <a:pt x="1" y="4"/>
                      </a:cubicBezTo>
                      <a:cubicBezTo>
                        <a:pt x="2" y="3"/>
                        <a:pt x="2" y="1"/>
                        <a:pt x="2"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95" name="Freeform 11247">
                  <a:extLst>
                    <a:ext uri="{FF2B5EF4-FFF2-40B4-BE49-F238E27FC236}">
                      <a16:creationId xmlns:a16="http://schemas.microsoft.com/office/drawing/2014/main" id="{D3C2ADB5-3BA4-4176-AC8F-89E9921A8F9B}"/>
                    </a:ext>
                  </a:extLst>
                </p:cNvPr>
                <p:cNvSpPr>
                  <a:spLocks/>
                </p:cNvSpPr>
                <p:nvPr/>
              </p:nvSpPr>
              <p:spPr bwMode="gray">
                <a:xfrm>
                  <a:off x="4374" y="3580"/>
                  <a:ext cx="0" cy="3"/>
                </a:xfrm>
                <a:custGeom>
                  <a:avLst/>
                  <a:gdLst>
                    <a:gd name="T0" fmla="*/ 0 h 2"/>
                    <a:gd name="T1" fmla="*/ 3 h 2"/>
                    <a:gd name="T2" fmla="*/ 0 h 2"/>
                    <a:gd name="T3" fmla="*/ 0 60000 65536"/>
                    <a:gd name="T4" fmla="*/ 0 60000 65536"/>
                    <a:gd name="T5" fmla="*/ 0 60000 65536"/>
                    <a:gd name="T6" fmla="*/ 0 h 2"/>
                    <a:gd name="T7" fmla="*/ 2 h 2"/>
                  </a:gdLst>
                  <a:ahLst/>
                  <a:cxnLst>
                    <a:cxn ang="T3">
                      <a:pos x="0" y="T0"/>
                    </a:cxn>
                    <a:cxn ang="T4">
                      <a:pos x="0" y="T1"/>
                    </a:cxn>
                    <a:cxn ang="T5">
                      <a:pos x="0" y="T2"/>
                    </a:cxn>
                  </a:cxnLst>
                  <a:rect l="0" t="T6" r="0" b="T7"/>
                  <a:pathLst>
                    <a:path h="2">
                      <a:moveTo>
                        <a:pt x="0" y="0"/>
                      </a:moveTo>
                      <a:cubicBezTo>
                        <a:pt x="0" y="0"/>
                        <a:pt x="0" y="1"/>
                        <a:pt x="0" y="2"/>
                      </a:cubicBezTo>
                      <a:cubicBezTo>
                        <a:pt x="0" y="1"/>
                        <a:pt x="0" y="1"/>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96" name="Freeform 11248">
                  <a:extLst>
                    <a:ext uri="{FF2B5EF4-FFF2-40B4-BE49-F238E27FC236}">
                      <a16:creationId xmlns:a16="http://schemas.microsoft.com/office/drawing/2014/main" id="{37C057BE-3986-47A2-80E6-8992994A475E}"/>
                    </a:ext>
                  </a:extLst>
                </p:cNvPr>
                <p:cNvSpPr>
                  <a:spLocks/>
                </p:cNvSpPr>
                <p:nvPr/>
              </p:nvSpPr>
              <p:spPr bwMode="gray">
                <a:xfrm>
                  <a:off x="4369" y="3583"/>
                  <a:ext cx="6" cy="12"/>
                </a:xfrm>
                <a:custGeom>
                  <a:avLst/>
                  <a:gdLst>
                    <a:gd name="T0" fmla="*/ 5 w 4"/>
                    <a:gd name="T1" fmla="*/ 0 h 8"/>
                    <a:gd name="T2" fmla="*/ 0 w 4"/>
                    <a:gd name="T3" fmla="*/ 12 h 8"/>
                    <a:gd name="T4" fmla="*/ 5 w 4"/>
                    <a:gd name="T5" fmla="*/ 0 h 8"/>
                    <a:gd name="T6" fmla="*/ 0 60000 65536"/>
                    <a:gd name="T7" fmla="*/ 0 60000 65536"/>
                    <a:gd name="T8" fmla="*/ 0 60000 65536"/>
                    <a:gd name="T9" fmla="*/ 0 w 4"/>
                    <a:gd name="T10" fmla="*/ 0 h 8"/>
                    <a:gd name="T11" fmla="*/ 4 w 4"/>
                    <a:gd name="T12" fmla="*/ 8 h 8"/>
                  </a:gdLst>
                  <a:ahLst/>
                  <a:cxnLst>
                    <a:cxn ang="T6">
                      <a:pos x="T0" y="T1"/>
                    </a:cxn>
                    <a:cxn ang="T7">
                      <a:pos x="T2" y="T3"/>
                    </a:cxn>
                    <a:cxn ang="T8">
                      <a:pos x="T4" y="T5"/>
                    </a:cxn>
                  </a:cxnLst>
                  <a:rect l="T9" t="T10" r="T11" b="T12"/>
                  <a:pathLst>
                    <a:path w="4" h="8">
                      <a:moveTo>
                        <a:pt x="3" y="0"/>
                      </a:moveTo>
                      <a:cubicBezTo>
                        <a:pt x="2" y="3"/>
                        <a:pt x="1" y="6"/>
                        <a:pt x="0" y="8"/>
                      </a:cubicBezTo>
                      <a:cubicBezTo>
                        <a:pt x="2" y="7"/>
                        <a:pt x="4" y="2"/>
                        <a:pt x="3"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97" name="Freeform 11249">
                  <a:extLst>
                    <a:ext uri="{FF2B5EF4-FFF2-40B4-BE49-F238E27FC236}">
                      <a16:creationId xmlns:a16="http://schemas.microsoft.com/office/drawing/2014/main" id="{521C1003-D208-4664-ADAA-71BD9A2C8620}"/>
                    </a:ext>
                  </a:extLst>
                </p:cNvPr>
                <p:cNvSpPr>
                  <a:spLocks/>
                </p:cNvSpPr>
                <p:nvPr/>
              </p:nvSpPr>
              <p:spPr bwMode="gray">
                <a:xfrm>
                  <a:off x="4366" y="3597"/>
                  <a:ext cx="3" cy="6"/>
                </a:xfrm>
                <a:custGeom>
                  <a:avLst/>
                  <a:gdLst>
                    <a:gd name="T0" fmla="*/ 3 w 2"/>
                    <a:gd name="T1" fmla="*/ 0 h 4"/>
                    <a:gd name="T2" fmla="*/ 0 w 2"/>
                    <a:gd name="T3" fmla="*/ 3 h 4"/>
                    <a:gd name="T4" fmla="*/ 3 w 2"/>
                    <a:gd name="T5" fmla="*/ 0 h 4"/>
                    <a:gd name="T6" fmla="*/ 0 60000 65536"/>
                    <a:gd name="T7" fmla="*/ 0 60000 65536"/>
                    <a:gd name="T8" fmla="*/ 0 60000 65536"/>
                    <a:gd name="T9" fmla="*/ 0 w 2"/>
                    <a:gd name="T10" fmla="*/ 0 h 4"/>
                    <a:gd name="T11" fmla="*/ 2 w 2"/>
                    <a:gd name="T12" fmla="*/ 4 h 4"/>
                  </a:gdLst>
                  <a:ahLst/>
                  <a:cxnLst>
                    <a:cxn ang="T6">
                      <a:pos x="T0" y="T1"/>
                    </a:cxn>
                    <a:cxn ang="T7">
                      <a:pos x="T2" y="T3"/>
                    </a:cxn>
                    <a:cxn ang="T8">
                      <a:pos x="T4" y="T5"/>
                    </a:cxn>
                  </a:cxnLst>
                  <a:rect l="T9" t="T10" r="T11" b="T12"/>
                  <a:pathLst>
                    <a:path w="2" h="4">
                      <a:moveTo>
                        <a:pt x="2" y="0"/>
                      </a:moveTo>
                      <a:cubicBezTo>
                        <a:pt x="2" y="0"/>
                        <a:pt x="0" y="2"/>
                        <a:pt x="0" y="2"/>
                      </a:cubicBezTo>
                      <a:cubicBezTo>
                        <a:pt x="1" y="4"/>
                        <a:pt x="2" y="0"/>
                        <a:pt x="2"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98" name="Freeform 11250">
                  <a:extLst>
                    <a:ext uri="{FF2B5EF4-FFF2-40B4-BE49-F238E27FC236}">
                      <a16:creationId xmlns:a16="http://schemas.microsoft.com/office/drawing/2014/main" id="{3C2852AF-B2D5-4D24-BD70-534EDC24D693}"/>
                    </a:ext>
                  </a:extLst>
                </p:cNvPr>
                <p:cNvSpPr>
                  <a:spLocks/>
                </p:cNvSpPr>
                <p:nvPr/>
              </p:nvSpPr>
              <p:spPr bwMode="gray">
                <a:xfrm>
                  <a:off x="4366" y="3597"/>
                  <a:ext cx="1" cy="1"/>
                </a:xfrm>
                <a:custGeom>
                  <a:avLst/>
                  <a:gdLst>
                    <a:gd name="T0" fmla="*/ 1 w 1"/>
                    <a:gd name="T1" fmla="*/ 1 h 1"/>
                    <a:gd name="T2" fmla="*/ 1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cubicBezTo>
                        <a:pt x="1" y="1"/>
                        <a:pt x="1" y="1"/>
                        <a:pt x="1" y="0"/>
                      </a:cubicBezTo>
                      <a:cubicBezTo>
                        <a:pt x="0" y="1"/>
                        <a:pt x="1"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99" name="Freeform 11254">
                  <a:extLst>
                    <a:ext uri="{FF2B5EF4-FFF2-40B4-BE49-F238E27FC236}">
                      <a16:creationId xmlns:a16="http://schemas.microsoft.com/office/drawing/2014/main" id="{D452EAFA-0FFF-4603-8153-1249C40F1608}"/>
                    </a:ext>
                  </a:extLst>
                </p:cNvPr>
                <p:cNvSpPr>
                  <a:spLocks/>
                </p:cNvSpPr>
                <p:nvPr/>
              </p:nvSpPr>
              <p:spPr bwMode="gray">
                <a:xfrm>
                  <a:off x="4335" y="3602"/>
                  <a:ext cx="32" cy="52"/>
                </a:xfrm>
                <a:custGeom>
                  <a:avLst/>
                  <a:gdLst>
                    <a:gd name="T0" fmla="*/ 32 w 21"/>
                    <a:gd name="T1" fmla="*/ 0 h 34"/>
                    <a:gd name="T2" fmla="*/ 27 w 21"/>
                    <a:gd name="T3" fmla="*/ 5 h 34"/>
                    <a:gd name="T4" fmla="*/ 21 w 21"/>
                    <a:gd name="T5" fmla="*/ 8 h 34"/>
                    <a:gd name="T6" fmla="*/ 24 w 21"/>
                    <a:gd name="T7" fmla="*/ 14 h 34"/>
                    <a:gd name="T8" fmla="*/ 20 w 21"/>
                    <a:gd name="T9" fmla="*/ 18 h 34"/>
                    <a:gd name="T10" fmla="*/ 18 w 21"/>
                    <a:gd name="T11" fmla="*/ 24 h 34"/>
                    <a:gd name="T12" fmla="*/ 15 w 21"/>
                    <a:gd name="T13" fmla="*/ 26 h 34"/>
                    <a:gd name="T14" fmla="*/ 14 w 21"/>
                    <a:gd name="T15" fmla="*/ 28 h 34"/>
                    <a:gd name="T16" fmla="*/ 11 w 21"/>
                    <a:gd name="T17" fmla="*/ 31 h 34"/>
                    <a:gd name="T18" fmla="*/ 9 w 21"/>
                    <a:gd name="T19" fmla="*/ 37 h 34"/>
                    <a:gd name="T20" fmla="*/ 5 w 21"/>
                    <a:gd name="T21" fmla="*/ 41 h 34"/>
                    <a:gd name="T22" fmla="*/ 3 w 21"/>
                    <a:gd name="T23" fmla="*/ 46 h 34"/>
                    <a:gd name="T24" fmla="*/ 0 w 21"/>
                    <a:gd name="T25" fmla="*/ 47 h 34"/>
                    <a:gd name="T26" fmla="*/ 6 w 21"/>
                    <a:gd name="T27" fmla="*/ 43 h 34"/>
                    <a:gd name="T28" fmla="*/ 12 w 21"/>
                    <a:gd name="T29" fmla="*/ 35 h 34"/>
                    <a:gd name="T30" fmla="*/ 17 w 21"/>
                    <a:gd name="T31" fmla="*/ 28 h 34"/>
                    <a:gd name="T32" fmla="*/ 15 w 21"/>
                    <a:gd name="T33" fmla="*/ 31 h 34"/>
                    <a:gd name="T34" fmla="*/ 23 w 21"/>
                    <a:gd name="T35" fmla="*/ 21 h 34"/>
                    <a:gd name="T36" fmla="*/ 23 w 21"/>
                    <a:gd name="T37" fmla="*/ 18 h 34"/>
                    <a:gd name="T38" fmla="*/ 26 w 21"/>
                    <a:gd name="T39" fmla="*/ 12 h 34"/>
                    <a:gd name="T40" fmla="*/ 32 w 21"/>
                    <a:gd name="T41" fmla="*/ 0 h 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1"/>
                    <a:gd name="T64" fmla="*/ 0 h 34"/>
                    <a:gd name="T65" fmla="*/ 21 w 21"/>
                    <a:gd name="T66" fmla="*/ 34 h 3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1" h="34">
                      <a:moveTo>
                        <a:pt x="21" y="0"/>
                      </a:moveTo>
                      <a:cubicBezTo>
                        <a:pt x="19" y="0"/>
                        <a:pt x="19" y="2"/>
                        <a:pt x="18" y="3"/>
                      </a:cubicBezTo>
                      <a:cubicBezTo>
                        <a:pt x="17" y="5"/>
                        <a:pt x="15" y="5"/>
                        <a:pt x="14" y="5"/>
                      </a:cubicBezTo>
                      <a:cubicBezTo>
                        <a:pt x="15" y="6"/>
                        <a:pt x="16" y="7"/>
                        <a:pt x="16" y="9"/>
                      </a:cubicBezTo>
                      <a:cubicBezTo>
                        <a:pt x="15" y="12"/>
                        <a:pt x="14" y="10"/>
                        <a:pt x="13" y="12"/>
                      </a:cubicBezTo>
                      <a:cubicBezTo>
                        <a:pt x="13" y="12"/>
                        <a:pt x="12" y="15"/>
                        <a:pt x="12" y="16"/>
                      </a:cubicBezTo>
                      <a:cubicBezTo>
                        <a:pt x="12" y="17"/>
                        <a:pt x="11" y="16"/>
                        <a:pt x="10" y="17"/>
                      </a:cubicBezTo>
                      <a:cubicBezTo>
                        <a:pt x="10" y="17"/>
                        <a:pt x="11" y="19"/>
                        <a:pt x="9" y="18"/>
                      </a:cubicBezTo>
                      <a:cubicBezTo>
                        <a:pt x="10" y="20"/>
                        <a:pt x="8" y="22"/>
                        <a:pt x="7" y="20"/>
                      </a:cubicBezTo>
                      <a:cubicBezTo>
                        <a:pt x="8" y="22"/>
                        <a:pt x="7" y="22"/>
                        <a:pt x="6" y="24"/>
                      </a:cubicBezTo>
                      <a:cubicBezTo>
                        <a:pt x="5" y="26"/>
                        <a:pt x="5" y="27"/>
                        <a:pt x="3" y="27"/>
                      </a:cubicBezTo>
                      <a:cubicBezTo>
                        <a:pt x="3" y="28"/>
                        <a:pt x="3" y="29"/>
                        <a:pt x="2" y="30"/>
                      </a:cubicBezTo>
                      <a:cubicBezTo>
                        <a:pt x="2" y="30"/>
                        <a:pt x="0" y="31"/>
                        <a:pt x="0" y="31"/>
                      </a:cubicBezTo>
                      <a:cubicBezTo>
                        <a:pt x="0" y="34"/>
                        <a:pt x="4" y="28"/>
                        <a:pt x="4" y="28"/>
                      </a:cubicBezTo>
                      <a:cubicBezTo>
                        <a:pt x="5" y="26"/>
                        <a:pt x="6" y="25"/>
                        <a:pt x="8" y="23"/>
                      </a:cubicBezTo>
                      <a:cubicBezTo>
                        <a:pt x="9" y="22"/>
                        <a:pt x="10" y="20"/>
                        <a:pt x="11" y="18"/>
                      </a:cubicBezTo>
                      <a:cubicBezTo>
                        <a:pt x="11" y="19"/>
                        <a:pt x="11" y="19"/>
                        <a:pt x="10" y="20"/>
                      </a:cubicBezTo>
                      <a:cubicBezTo>
                        <a:pt x="13" y="19"/>
                        <a:pt x="14" y="16"/>
                        <a:pt x="15" y="14"/>
                      </a:cubicBezTo>
                      <a:cubicBezTo>
                        <a:pt x="13" y="14"/>
                        <a:pt x="14" y="14"/>
                        <a:pt x="15" y="12"/>
                      </a:cubicBezTo>
                      <a:cubicBezTo>
                        <a:pt x="15" y="11"/>
                        <a:pt x="16" y="10"/>
                        <a:pt x="17" y="8"/>
                      </a:cubicBezTo>
                      <a:cubicBezTo>
                        <a:pt x="18" y="6"/>
                        <a:pt x="21" y="2"/>
                        <a:pt x="2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00" name="Freeform 11272">
                  <a:extLst>
                    <a:ext uri="{FF2B5EF4-FFF2-40B4-BE49-F238E27FC236}">
                      <a16:creationId xmlns:a16="http://schemas.microsoft.com/office/drawing/2014/main" id="{D47852B2-C1F4-4F19-A215-F4ED14FB1060}"/>
                    </a:ext>
                  </a:extLst>
                </p:cNvPr>
                <p:cNvSpPr>
                  <a:spLocks/>
                </p:cNvSpPr>
                <p:nvPr/>
              </p:nvSpPr>
              <p:spPr bwMode="gray">
                <a:xfrm>
                  <a:off x="4333" y="3623"/>
                  <a:ext cx="2" cy="2"/>
                </a:xfrm>
                <a:custGeom>
                  <a:avLst/>
                  <a:gdLst>
                    <a:gd name="T0" fmla="*/ 2 w 1"/>
                    <a:gd name="T1" fmla="*/ 0 h 1"/>
                    <a:gd name="T2" fmla="*/ 0 w 1"/>
                    <a:gd name="T3" fmla="*/ 0 h 1"/>
                    <a:gd name="T4" fmla="*/ 2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1" y="0"/>
                        <a:pt x="0" y="0"/>
                        <a:pt x="0" y="0"/>
                      </a:cubicBezTo>
                      <a:cubicBezTo>
                        <a:pt x="0" y="1"/>
                        <a:pt x="1" y="1"/>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01" name="Freeform 11273">
                  <a:extLst>
                    <a:ext uri="{FF2B5EF4-FFF2-40B4-BE49-F238E27FC236}">
                      <a16:creationId xmlns:a16="http://schemas.microsoft.com/office/drawing/2014/main" id="{1257C3B0-5172-4E4C-97B8-D812664A6A20}"/>
                    </a:ext>
                  </a:extLst>
                </p:cNvPr>
                <p:cNvSpPr>
                  <a:spLocks/>
                </p:cNvSpPr>
                <p:nvPr/>
              </p:nvSpPr>
              <p:spPr bwMode="gray">
                <a:xfrm>
                  <a:off x="4347" y="3623"/>
                  <a:ext cx="3" cy="5"/>
                </a:xfrm>
                <a:custGeom>
                  <a:avLst/>
                  <a:gdLst>
                    <a:gd name="T0" fmla="*/ 0 w 2"/>
                    <a:gd name="T1" fmla="*/ 3 h 3"/>
                    <a:gd name="T2" fmla="*/ 3 w 2"/>
                    <a:gd name="T3" fmla="*/ 5 h 3"/>
                    <a:gd name="T4" fmla="*/ 0 w 2"/>
                    <a:gd name="T5" fmla="*/ 0 h 3"/>
                    <a:gd name="T6" fmla="*/ 0 w 2"/>
                    <a:gd name="T7" fmla="*/ 5 h 3"/>
                    <a:gd name="T8" fmla="*/ 0 w 2"/>
                    <a:gd name="T9" fmla="*/ 3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0" y="2"/>
                      </a:moveTo>
                      <a:cubicBezTo>
                        <a:pt x="1" y="2"/>
                        <a:pt x="1" y="2"/>
                        <a:pt x="2" y="3"/>
                      </a:cubicBezTo>
                      <a:cubicBezTo>
                        <a:pt x="2" y="1"/>
                        <a:pt x="1" y="1"/>
                        <a:pt x="0" y="0"/>
                      </a:cubicBezTo>
                      <a:cubicBezTo>
                        <a:pt x="0" y="1"/>
                        <a:pt x="0" y="2"/>
                        <a:pt x="0" y="3"/>
                      </a:cubicBezTo>
                      <a:cubicBezTo>
                        <a:pt x="0" y="3"/>
                        <a:pt x="0" y="2"/>
                        <a:pt x="0"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02" name="Freeform 11274">
                  <a:extLst>
                    <a:ext uri="{FF2B5EF4-FFF2-40B4-BE49-F238E27FC236}">
                      <a16:creationId xmlns:a16="http://schemas.microsoft.com/office/drawing/2014/main" id="{8A4F9461-5D59-4A9B-9453-D792282016A9}"/>
                    </a:ext>
                  </a:extLst>
                </p:cNvPr>
                <p:cNvSpPr>
                  <a:spLocks/>
                </p:cNvSpPr>
                <p:nvPr/>
              </p:nvSpPr>
              <p:spPr bwMode="gray">
                <a:xfrm>
                  <a:off x="4336" y="3625"/>
                  <a:ext cx="2" cy="2"/>
                </a:xfrm>
                <a:custGeom>
                  <a:avLst/>
                  <a:gdLst>
                    <a:gd name="T0" fmla="*/ 2 w 1"/>
                    <a:gd name="T1" fmla="*/ 0 h 1"/>
                    <a:gd name="T2" fmla="*/ 2 w 1"/>
                    <a:gd name="T3" fmla="*/ 2 h 1"/>
                    <a:gd name="T4" fmla="*/ 2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1" y="1"/>
                        <a:pt x="0" y="1"/>
                        <a:pt x="1" y="1"/>
                      </a:cubicBezTo>
                      <a:cubicBezTo>
                        <a:pt x="1" y="1"/>
                        <a:pt x="1"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03" name="Freeform 11275">
                  <a:extLst>
                    <a:ext uri="{FF2B5EF4-FFF2-40B4-BE49-F238E27FC236}">
                      <a16:creationId xmlns:a16="http://schemas.microsoft.com/office/drawing/2014/main" id="{4CB8545F-CEB0-4E79-9BF7-B056A4ED3C27}"/>
                    </a:ext>
                  </a:extLst>
                </p:cNvPr>
                <p:cNvSpPr>
                  <a:spLocks/>
                </p:cNvSpPr>
                <p:nvPr/>
              </p:nvSpPr>
              <p:spPr bwMode="gray">
                <a:xfrm>
                  <a:off x="4323" y="3627"/>
                  <a:ext cx="1" cy="1"/>
                </a:xfrm>
                <a:custGeom>
                  <a:avLst/>
                  <a:gdLst>
                    <a:gd name="T0" fmla="*/ 1 w 1"/>
                    <a:gd name="T1" fmla="*/ 1 h 1"/>
                    <a:gd name="T2" fmla="*/ 0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cubicBezTo>
                        <a:pt x="1" y="1"/>
                        <a:pt x="1" y="0"/>
                        <a:pt x="0" y="0"/>
                      </a:cubicBezTo>
                      <a:cubicBezTo>
                        <a:pt x="0" y="1"/>
                        <a:pt x="1"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04" name="Freeform 11277">
                  <a:extLst>
                    <a:ext uri="{FF2B5EF4-FFF2-40B4-BE49-F238E27FC236}">
                      <a16:creationId xmlns:a16="http://schemas.microsoft.com/office/drawing/2014/main" id="{74333CC3-97DD-4A1B-A6A8-CDDE4F511EED}"/>
                    </a:ext>
                  </a:extLst>
                </p:cNvPr>
                <p:cNvSpPr>
                  <a:spLocks/>
                </p:cNvSpPr>
                <p:nvPr/>
              </p:nvSpPr>
              <p:spPr bwMode="gray">
                <a:xfrm>
                  <a:off x="4328" y="3627"/>
                  <a:ext cx="2" cy="2"/>
                </a:xfrm>
                <a:custGeom>
                  <a:avLst/>
                  <a:gdLst>
                    <a:gd name="T0" fmla="*/ 2 w 1"/>
                    <a:gd name="T1" fmla="*/ 2 h 2"/>
                    <a:gd name="T2" fmla="*/ 2 w 1"/>
                    <a:gd name="T3" fmla="*/ 2 h 2"/>
                    <a:gd name="T4" fmla="*/ 0 60000 65536"/>
                    <a:gd name="T5" fmla="*/ 0 60000 65536"/>
                    <a:gd name="T6" fmla="*/ 0 w 1"/>
                    <a:gd name="T7" fmla="*/ 0 h 2"/>
                    <a:gd name="T8" fmla="*/ 1 w 1"/>
                    <a:gd name="T9" fmla="*/ 2 h 2"/>
                  </a:gdLst>
                  <a:ahLst/>
                  <a:cxnLst>
                    <a:cxn ang="T4">
                      <a:pos x="T0" y="T1"/>
                    </a:cxn>
                    <a:cxn ang="T5">
                      <a:pos x="T2" y="T3"/>
                    </a:cxn>
                  </a:cxnLst>
                  <a:rect l="T6" t="T7" r="T8" b="T9"/>
                  <a:pathLst>
                    <a:path w="1" h="2">
                      <a:moveTo>
                        <a:pt x="1" y="2"/>
                      </a:moveTo>
                      <a:cubicBezTo>
                        <a:pt x="1" y="0"/>
                        <a:pt x="0" y="2"/>
                        <a:pt x="1"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05" name="Freeform 11279">
                  <a:extLst>
                    <a:ext uri="{FF2B5EF4-FFF2-40B4-BE49-F238E27FC236}">
                      <a16:creationId xmlns:a16="http://schemas.microsoft.com/office/drawing/2014/main" id="{3A73BA91-8E12-4B37-88CC-7FA27BD565C7}"/>
                    </a:ext>
                  </a:extLst>
                </p:cNvPr>
                <p:cNvSpPr>
                  <a:spLocks/>
                </p:cNvSpPr>
                <p:nvPr/>
              </p:nvSpPr>
              <p:spPr bwMode="gray">
                <a:xfrm>
                  <a:off x="4326" y="3629"/>
                  <a:ext cx="1" cy="0"/>
                </a:xfrm>
                <a:custGeom>
                  <a:avLst/>
                  <a:gdLst>
                    <a:gd name="T0" fmla="*/ 0 w 1"/>
                    <a:gd name="T1" fmla="*/ 0 w 1"/>
                    <a:gd name="T2" fmla="*/ 0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0" y="0"/>
                      </a:moveTo>
                      <a:cubicBezTo>
                        <a:pt x="0" y="0"/>
                        <a:pt x="0" y="0"/>
                        <a:pt x="0" y="0"/>
                      </a:cubicBezTo>
                      <a:cubicBezTo>
                        <a:pt x="1"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06" name="Freeform 11280">
                  <a:extLst>
                    <a:ext uri="{FF2B5EF4-FFF2-40B4-BE49-F238E27FC236}">
                      <a16:creationId xmlns:a16="http://schemas.microsoft.com/office/drawing/2014/main" id="{F1C261C2-A22C-499B-A820-D91F756C2E8E}"/>
                    </a:ext>
                  </a:extLst>
                </p:cNvPr>
                <p:cNvSpPr>
                  <a:spLocks/>
                </p:cNvSpPr>
                <p:nvPr/>
              </p:nvSpPr>
              <p:spPr bwMode="gray">
                <a:xfrm>
                  <a:off x="4344" y="3629"/>
                  <a:ext cx="1" cy="3"/>
                </a:xfrm>
                <a:custGeom>
                  <a:avLst/>
                  <a:gdLst>
                    <a:gd name="T0" fmla="*/ 1 w 1"/>
                    <a:gd name="T1" fmla="*/ 0 h 2"/>
                    <a:gd name="T2" fmla="*/ 0 w 1"/>
                    <a:gd name="T3" fmla="*/ 3 h 2"/>
                    <a:gd name="T4" fmla="*/ 1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0"/>
                      </a:moveTo>
                      <a:cubicBezTo>
                        <a:pt x="1" y="0"/>
                        <a:pt x="0" y="1"/>
                        <a:pt x="0" y="2"/>
                      </a:cubicBezTo>
                      <a:cubicBezTo>
                        <a:pt x="1" y="2"/>
                        <a:pt x="1" y="1"/>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07" name="Freeform 11282">
                  <a:extLst>
                    <a:ext uri="{FF2B5EF4-FFF2-40B4-BE49-F238E27FC236}">
                      <a16:creationId xmlns:a16="http://schemas.microsoft.com/office/drawing/2014/main" id="{FFD99692-1807-4F89-AE2D-1742BFF8AD96}"/>
                    </a:ext>
                  </a:extLst>
                </p:cNvPr>
                <p:cNvSpPr>
                  <a:spLocks/>
                </p:cNvSpPr>
                <p:nvPr/>
              </p:nvSpPr>
              <p:spPr bwMode="gray">
                <a:xfrm>
                  <a:off x="4327" y="3631"/>
                  <a:ext cx="3" cy="1"/>
                </a:xfrm>
                <a:custGeom>
                  <a:avLst/>
                  <a:gdLst>
                    <a:gd name="T0" fmla="*/ 2 w 2"/>
                    <a:gd name="T1" fmla="*/ 0 h 1"/>
                    <a:gd name="T2" fmla="*/ 3 w 2"/>
                    <a:gd name="T3" fmla="*/ 1 h 1"/>
                    <a:gd name="T4" fmla="*/ 0 w 2"/>
                    <a:gd name="T5" fmla="*/ 0 h 1"/>
                    <a:gd name="T6" fmla="*/ 2 w 2"/>
                    <a:gd name="T7" fmla="*/ 0 h 1"/>
                    <a:gd name="T8" fmla="*/ 0 60000 65536"/>
                    <a:gd name="T9" fmla="*/ 0 60000 65536"/>
                    <a:gd name="T10" fmla="*/ 0 60000 65536"/>
                    <a:gd name="T11" fmla="*/ 0 60000 65536"/>
                    <a:gd name="T12" fmla="*/ 0 w 2"/>
                    <a:gd name="T13" fmla="*/ 0 h 1"/>
                    <a:gd name="T14" fmla="*/ 2 w 2"/>
                    <a:gd name="T15" fmla="*/ 1 h 1"/>
                  </a:gdLst>
                  <a:ahLst/>
                  <a:cxnLst>
                    <a:cxn ang="T8">
                      <a:pos x="T0" y="T1"/>
                    </a:cxn>
                    <a:cxn ang="T9">
                      <a:pos x="T2" y="T3"/>
                    </a:cxn>
                    <a:cxn ang="T10">
                      <a:pos x="T4" y="T5"/>
                    </a:cxn>
                    <a:cxn ang="T11">
                      <a:pos x="T6" y="T7"/>
                    </a:cxn>
                  </a:cxnLst>
                  <a:rect l="T12" t="T13" r="T14" b="T15"/>
                  <a:pathLst>
                    <a:path w="2" h="1">
                      <a:moveTo>
                        <a:pt x="1" y="0"/>
                      </a:moveTo>
                      <a:cubicBezTo>
                        <a:pt x="1" y="0"/>
                        <a:pt x="1" y="1"/>
                        <a:pt x="2" y="1"/>
                      </a:cubicBezTo>
                      <a:cubicBezTo>
                        <a:pt x="1" y="0"/>
                        <a:pt x="1" y="0"/>
                        <a:pt x="0" y="0"/>
                      </a:cubicBezTo>
                      <a:cubicBezTo>
                        <a:pt x="0" y="0"/>
                        <a:pt x="1"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08" name="Freeform 11283">
                  <a:extLst>
                    <a:ext uri="{FF2B5EF4-FFF2-40B4-BE49-F238E27FC236}">
                      <a16:creationId xmlns:a16="http://schemas.microsoft.com/office/drawing/2014/main" id="{B00BCDC3-DA94-43F9-A325-36769E6E62C8}"/>
                    </a:ext>
                  </a:extLst>
                </p:cNvPr>
                <p:cNvSpPr>
                  <a:spLocks/>
                </p:cNvSpPr>
                <p:nvPr/>
              </p:nvSpPr>
              <p:spPr bwMode="gray">
                <a:xfrm>
                  <a:off x="4335" y="3631"/>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0"/>
                        <a:pt x="0" y="1"/>
                        <a:pt x="1" y="0"/>
                      </a:cubicBezTo>
                      <a:cubicBezTo>
                        <a:pt x="0"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09" name="Freeform 11285">
                  <a:extLst>
                    <a:ext uri="{FF2B5EF4-FFF2-40B4-BE49-F238E27FC236}">
                      <a16:creationId xmlns:a16="http://schemas.microsoft.com/office/drawing/2014/main" id="{C9E7D131-5C0A-4FBD-85D3-04B6226ECB1D}"/>
                    </a:ext>
                  </a:extLst>
                </p:cNvPr>
                <p:cNvSpPr>
                  <a:spLocks/>
                </p:cNvSpPr>
                <p:nvPr/>
              </p:nvSpPr>
              <p:spPr bwMode="gray">
                <a:xfrm>
                  <a:off x="4328" y="3634"/>
                  <a:ext cx="2" cy="2"/>
                </a:xfrm>
                <a:custGeom>
                  <a:avLst/>
                  <a:gdLst>
                    <a:gd name="T0" fmla="*/ 2 w 1"/>
                    <a:gd name="T1" fmla="*/ 0 h 1"/>
                    <a:gd name="T2" fmla="*/ 2 w 1"/>
                    <a:gd name="T3" fmla="*/ 0 h 1"/>
                    <a:gd name="T4" fmla="*/ 0 60000 65536"/>
                    <a:gd name="T5" fmla="*/ 0 60000 65536"/>
                    <a:gd name="T6" fmla="*/ 0 w 1"/>
                    <a:gd name="T7" fmla="*/ 0 h 1"/>
                    <a:gd name="T8" fmla="*/ 1 w 1"/>
                    <a:gd name="T9" fmla="*/ 1 h 1"/>
                  </a:gdLst>
                  <a:ahLst/>
                  <a:cxnLst>
                    <a:cxn ang="T4">
                      <a:pos x="T0" y="T1"/>
                    </a:cxn>
                    <a:cxn ang="T5">
                      <a:pos x="T2" y="T3"/>
                    </a:cxn>
                  </a:cxnLst>
                  <a:rect l="T6" t="T7" r="T8" b="T9"/>
                  <a:pathLst>
                    <a:path w="1" h="1">
                      <a:moveTo>
                        <a:pt x="1" y="0"/>
                      </a:moveTo>
                      <a:cubicBezTo>
                        <a:pt x="0" y="0"/>
                        <a:pt x="1" y="1"/>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10" name="Freeform 11287">
                  <a:extLst>
                    <a:ext uri="{FF2B5EF4-FFF2-40B4-BE49-F238E27FC236}">
                      <a16:creationId xmlns:a16="http://schemas.microsoft.com/office/drawing/2014/main" id="{B064155E-B070-4FE8-A44D-8DA380F8E77B}"/>
                    </a:ext>
                  </a:extLst>
                </p:cNvPr>
                <p:cNvSpPr>
                  <a:spLocks/>
                </p:cNvSpPr>
                <p:nvPr/>
              </p:nvSpPr>
              <p:spPr bwMode="gray">
                <a:xfrm>
                  <a:off x="4324" y="3636"/>
                  <a:ext cx="2" cy="2"/>
                </a:xfrm>
                <a:custGeom>
                  <a:avLst/>
                  <a:gdLst>
                    <a:gd name="T0" fmla="*/ 2 w 1"/>
                    <a:gd name="T1" fmla="*/ 1 h 2"/>
                    <a:gd name="T2" fmla="*/ 0 w 1"/>
                    <a:gd name="T3" fmla="*/ 2 h 2"/>
                    <a:gd name="T4" fmla="*/ 2 w 1"/>
                    <a:gd name="T5" fmla="*/ 1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1"/>
                      </a:moveTo>
                      <a:cubicBezTo>
                        <a:pt x="1" y="1"/>
                        <a:pt x="0" y="0"/>
                        <a:pt x="0" y="2"/>
                      </a:cubicBezTo>
                      <a:cubicBezTo>
                        <a:pt x="1" y="2"/>
                        <a:pt x="1"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11" name="Freeform 11288">
                  <a:extLst>
                    <a:ext uri="{FF2B5EF4-FFF2-40B4-BE49-F238E27FC236}">
                      <a16:creationId xmlns:a16="http://schemas.microsoft.com/office/drawing/2014/main" id="{08707A68-2889-4706-9DEF-DE6134F0943E}"/>
                    </a:ext>
                  </a:extLst>
                </p:cNvPr>
                <p:cNvSpPr>
                  <a:spLocks/>
                </p:cNvSpPr>
                <p:nvPr/>
              </p:nvSpPr>
              <p:spPr bwMode="gray">
                <a:xfrm>
                  <a:off x="4347" y="3637"/>
                  <a:ext cx="2" cy="1"/>
                </a:xfrm>
                <a:custGeom>
                  <a:avLst/>
                  <a:gdLst>
                    <a:gd name="T0" fmla="*/ 2 w 1"/>
                    <a:gd name="T1" fmla="*/ 0 h 1"/>
                    <a:gd name="T2" fmla="*/ 2 w 1"/>
                    <a:gd name="T3" fmla="*/ 0 h 1"/>
                    <a:gd name="T4" fmla="*/ 2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1" y="0"/>
                        <a:pt x="0" y="1"/>
                        <a:pt x="1" y="0"/>
                      </a:cubicBezTo>
                      <a:cubicBezTo>
                        <a:pt x="1" y="0"/>
                        <a:pt x="1"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12" name="Freeform 11291">
                  <a:extLst>
                    <a:ext uri="{FF2B5EF4-FFF2-40B4-BE49-F238E27FC236}">
                      <a16:creationId xmlns:a16="http://schemas.microsoft.com/office/drawing/2014/main" id="{C9F2E502-AC15-4127-A026-52D4C04DA759}"/>
                    </a:ext>
                  </a:extLst>
                </p:cNvPr>
                <p:cNvSpPr>
                  <a:spLocks/>
                </p:cNvSpPr>
                <p:nvPr/>
              </p:nvSpPr>
              <p:spPr bwMode="gray">
                <a:xfrm>
                  <a:off x="4321" y="3644"/>
                  <a:ext cx="2" cy="1"/>
                </a:xfrm>
                <a:custGeom>
                  <a:avLst/>
                  <a:gdLst>
                    <a:gd name="T0" fmla="*/ 2 w 1"/>
                    <a:gd name="T1" fmla="*/ 0 h 1"/>
                    <a:gd name="T2" fmla="*/ 2 w 1"/>
                    <a:gd name="T3" fmla="*/ 1 h 1"/>
                    <a:gd name="T4" fmla="*/ 2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1" y="0"/>
                        <a:pt x="0" y="0"/>
                        <a:pt x="1" y="1"/>
                      </a:cubicBezTo>
                      <a:cubicBezTo>
                        <a:pt x="1" y="1"/>
                        <a:pt x="1" y="1"/>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13" name="Freeform 11292">
                  <a:extLst>
                    <a:ext uri="{FF2B5EF4-FFF2-40B4-BE49-F238E27FC236}">
                      <a16:creationId xmlns:a16="http://schemas.microsoft.com/office/drawing/2014/main" id="{6A706B15-53ED-4F45-AB9D-F7DE5DFF8179}"/>
                    </a:ext>
                  </a:extLst>
                </p:cNvPr>
                <p:cNvSpPr>
                  <a:spLocks/>
                </p:cNvSpPr>
                <p:nvPr/>
              </p:nvSpPr>
              <p:spPr bwMode="gray">
                <a:xfrm>
                  <a:off x="4333" y="3650"/>
                  <a:ext cx="2" cy="3"/>
                </a:xfrm>
                <a:custGeom>
                  <a:avLst/>
                  <a:gdLst>
                    <a:gd name="T0" fmla="*/ 2 w 1"/>
                    <a:gd name="T1" fmla="*/ 0 h 2"/>
                    <a:gd name="T2" fmla="*/ 0 w 1"/>
                    <a:gd name="T3" fmla="*/ 3 h 2"/>
                    <a:gd name="T4" fmla="*/ 2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0"/>
                      </a:moveTo>
                      <a:cubicBezTo>
                        <a:pt x="0" y="1"/>
                        <a:pt x="0" y="1"/>
                        <a:pt x="0" y="2"/>
                      </a:cubicBezTo>
                      <a:cubicBezTo>
                        <a:pt x="1" y="2"/>
                        <a:pt x="1" y="1"/>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14" name="Freeform 11293">
                  <a:extLst>
                    <a:ext uri="{FF2B5EF4-FFF2-40B4-BE49-F238E27FC236}">
                      <a16:creationId xmlns:a16="http://schemas.microsoft.com/office/drawing/2014/main" id="{F64E1294-4990-421B-B6CD-3EEE4094457F}"/>
                    </a:ext>
                  </a:extLst>
                </p:cNvPr>
                <p:cNvSpPr>
                  <a:spLocks/>
                </p:cNvSpPr>
                <p:nvPr/>
              </p:nvSpPr>
              <p:spPr bwMode="gray">
                <a:xfrm>
                  <a:off x="4311" y="3651"/>
                  <a:ext cx="2" cy="2"/>
                </a:xfrm>
                <a:custGeom>
                  <a:avLst/>
                  <a:gdLst>
                    <a:gd name="T0" fmla="*/ 0 w 1"/>
                    <a:gd name="T1" fmla="*/ 2 h 1"/>
                    <a:gd name="T2" fmla="*/ 2 w 1"/>
                    <a:gd name="T3" fmla="*/ 0 h 1"/>
                    <a:gd name="T4" fmla="*/ 0 w 1"/>
                    <a:gd name="T5" fmla="*/ 2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0" y="1"/>
                        <a:pt x="1" y="1"/>
                        <a:pt x="1" y="0"/>
                      </a:cubicBezTo>
                      <a:cubicBezTo>
                        <a:pt x="0" y="0"/>
                        <a:pt x="0" y="1"/>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15" name="Freeform 11294">
                  <a:extLst>
                    <a:ext uri="{FF2B5EF4-FFF2-40B4-BE49-F238E27FC236}">
                      <a16:creationId xmlns:a16="http://schemas.microsoft.com/office/drawing/2014/main" id="{FE3519B0-B413-4014-81A3-587A09BEBE2A}"/>
                    </a:ext>
                  </a:extLst>
                </p:cNvPr>
                <p:cNvSpPr>
                  <a:spLocks/>
                </p:cNvSpPr>
                <p:nvPr/>
              </p:nvSpPr>
              <p:spPr bwMode="gray">
                <a:xfrm>
                  <a:off x="4328" y="3651"/>
                  <a:ext cx="5" cy="6"/>
                </a:xfrm>
                <a:custGeom>
                  <a:avLst/>
                  <a:gdLst>
                    <a:gd name="T0" fmla="*/ 3 w 3"/>
                    <a:gd name="T1" fmla="*/ 0 h 4"/>
                    <a:gd name="T2" fmla="*/ 0 w 3"/>
                    <a:gd name="T3" fmla="*/ 6 h 4"/>
                    <a:gd name="T4" fmla="*/ 3 w 3"/>
                    <a:gd name="T5" fmla="*/ 0 h 4"/>
                    <a:gd name="T6" fmla="*/ 0 60000 65536"/>
                    <a:gd name="T7" fmla="*/ 0 60000 65536"/>
                    <a:gd name="T8" fmla="*/ 0 60000 65536"/>
                    <a:gd name="T9" fmla="*/ 0 w 3"/>
                    <a:gd name="T10" fmla="*/ 0 h 4"/>
                    <a:gd name="T11" fmla="*/ 3 w 3"/>
                    <a:gd name="T12" fmla="*/ 4 h 4"/>
                  </a:gdLst>
                  <a:ahLst/>
                  <a:cxnLst>
                    <a:cxn ang="T6">
                      <a:pos x="T0" y="T1"/>
                    </a:cxn>
                    <a:cxn ang="T7">
                      <a:pos x="T2" y="T3"/>
                    </a:cxn>
                    <a:cxn ang="T8">
                      <a:pos x="T4" y="T5"/>
                    </a:cxn>
                  </a:cxnLst>
                  <a:rect l="T9" t="T10" r="T11" b="T12"/>
                  <a:pathLst>
                    <a:path w="3" h="4">
                      <a:moveTo>
                        <a:pt x="2" y="0"/>
                      </a:moveTo>
                      <a:cubicBezTo>
                        <a:pt x="2" y="1"/>
                        <a:pt x="0" y="3"/>
                        <a:pt x="0" y="4"/>
                      </a:cubicBezTo>
                      <a:cubicBezTo>
                        <a:pt x="1" y="4"/>
                        <a:pt x="3" y="2"/>
                        <a:pt x="2"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16" name="Freeform 11295">
                  <a:extLst>
                    <a:ext uri="{FF2B5EF4-FFF2-40B4-BE49-F238E27FC236}">
                      <a16:creationId xmlns:a16="http://schemas.microsoft.com/office/drawing/2014/main" id="{76DE9672-6FDB-4FF7-9F33-A8D382518645}"/>
                    </a:ext>
                  </a:extLst>
                </p:cNvPr>
                <p:cNvSpPr>
                  <a:spLocks/>
                </p:cNvSpPr>
                <p:nvPr/>
              </p:nvSpPr>
              <p:spPr bwMode="gray">
                <a:xfrm>
                  <a:off x="4324" y="3655"/>
                  <a:ext cx="2" cy="2"/>
                </a:xfrm>
                <a:custGeom>
                  <a:avLst/>
                  <a:gdLst>
                    <a:gd name="T0" fmla="*/ 0 w 1"/>
                    <a:gd name="T1" fmla="*/ 2 h 1"/>
                    <a:gd name="T2" fmla="*/ 2 w 1"/>
                    <a:gd name="T3" fmla="*/ 2 h 1"/>
                    <a:gd name="T4" fmla="*/ 0 w 1"/>
                    <a:gd name="T5" fmla="*/ 2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0" y="1"/>
                        <a:pt x="0" y="1"/>
                        <a:pt x="1" y="1"/>
                      </a:cubicBezTo>
                      <a:cubicBezTo>
                        <a:pt x="1" y="0"/>
                        <a:pt x="0" y="0"/>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17" name="Freeform 11296">
                  <a:extLst>
                    <a:ext uri="{FF2B5EF4-FFF2-40B4-BE49-F238E27FC236}">
                      <a16:creationId xmlns:a16="http://schemas.microsoft.com/office/drawing/2014/main" id="{3081611B-DE33-449D-96A1-7E4BA67DAF71}"/>
                    </a:ext>
                  </a:extLst>
                </p:cNvPr>
                <p:cNvSpPr>
                  <a:spLocks/>
                </p:cNvSpPr>
                <p:nvPr/>
              </p:nvSpPr>
              <p:spPr bwMode="gray">
                <a:xfrm>
                  <a:off x="4321" y="3659"/>
                  <a:ext cx="5" cy="4"/>
                </a:xfrm>
                <a:custGeom>
                  <a:avLst/>
                  <a:gdLst>
                    <a:gd name="T0" fmla="*/ 5 w 3"/>
                    <a:gd name="T1" fmla="*/ 0 h 3"/>
                    <a:gd name="T2" fmla="*/ 0 w 3"/>
                    <a:gd name="T3" fmla="*/ 4 h 3"/>
                    <a:gd name="T4" fmla="*/ 5 w 3"/>
                    <a:gd name="T5" fmla="*/ 0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3" y="0"/>
                      </a:moveTo>
                      <a:cubicBezTo>
                        <a:pt x="2" y="1"/>
                        <a:pt x="0" y="2"/>
                        <a:pt x="0" y="3"/>
                      </a:cubicBezTo>
                      <a:cubicBezTo>
                        <a:pt x="1" y="3"/>
                        <a:pt x="3" y="1"/>
                        <a:pt x="3"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18" name="Freeform 11297">
                  <a:extLst>
                    <a:ext uri="{FF2B5EF4-FFF2-40B4-BE49-F238E27FC236}">
                      <a16:creationId xmlns:a16="http://schemas.microsoft.com/office/drawing/2014/main" id="{6B0D03BF-6683-4E88-8FCC-BE5F4623D096}"/>
                    </a:ext>
                  </a:extLst>
                </p:cNvPr>
                <p:cNvSpPr>
                  <a:spLocks/>
                </p:cNvSpPr>
                <p:nvPr/>
              </p:nvSpPr>
              <p:spPr bwMode="gray">
                <a:xfrm>
                  <a:off x="4310" y="3663"/>
                  <a:ext cx="6" cy="7"/>
                </a:xfrm>
                <a:custGeom>
                  <a:avLst/>
                  <a:gdLst>
                    <a:gd name="T0" fmla="*/ 5 w 4"/>
                    <a:gd name="T1" fmla="*/ 2 h 4"/>
                    <a:gd name="T2" fmla="*/ 0 w 4"/>
                    <a:gd name="T3" fmla="*/ 7 h 4"/>
                    <a:gd name="T4" fmla="*/ 6 w 4"/>
                    <a:gd name="T5" fmla="*/ 4 h 4"/>
                    <a:gd name="T6" fmla="*/ 5 w 4"/>
                    <a:gd name="T7" fmla="*/ 4 h 4"/>
                    <a:gd name="T8" fmla="*/ 6 w 4"/>
                    <a:gd name="T9" fmla="*/ 0 h 4"/>
                    <a:gd name="T10" fmla="*/ 5 w 4"/>
                    <a:gd name="T11" fmla="*/ 2 h 4"/>
                    <a:gd name="T12" fmla="*/ 0 60000 65536"/>
                    <a:gd name="T13" fmla="*/ 0 60000 65536"/>
                    <a:gd name="T14" fmla="*/ 0 60000 65536"/>
                    <a:gd name="T15" fmla="*/ 0 60000 65536"/>
                    <a:gd name="T16" fmla="*/ 0 60000 65536"/>
                    <a:gd name="T17" fmla="*/ 0 60000 65536"/>
                    <a:gd name="T18" fmla="*/ 0 w 4"/>
                    <a:gd name="T19" fmla="*/ 0 h 4"/>
                    <a:gd name="T20" fmla="*/ 4 w 4"/>
                    <a:gd name="T21" fmla="*/ 4 h 4"/>
                  </a:gdLst>
                  <a:ahLst/>
                  <a:cxnLst>
                    <a:cxn ang="T12">
                      <a:pos x="T0" y="T1"/>
                    </a:cxn>
                    <a:cxn ang="T13">
                      <a:pos x="T2" y="T3"/>
                    </a:cxn>
                    <a:cxn ang="T14">
                      <a:pos x="T4" y="T5"/>
                    </a:cxn>
                    <a:cxn ang="T15">
                      <a:pos x="T6" y="T7"/>
                    </a:cxn>
                    <a:cxn ang="T16">
                      <a:pos x="T8" y="T9"/>
                    </a:cxn>
                    <a:cxn ang="T17">
                      <a:pos x="T10" y="T11"/>
                    </a:cxn>
                  </a:cxnLst>
                  <a:rect l="T18" t="T19" r="T20" b="T21"/>
                  <a:pathLst>
                    <a:path w="4" h="4">
                      <a:moveTo>
                        <a:pt x="3" y="1"/>
                      </a:moveTo>
                      <a:cubicBezTo>
                        <a:pt x="2" y="2"/>
                        <a:pt x="1" y="3"/>
                        <a:pt x="0" y="4"/>
                      </a:cubicBezTo>
                      <a:cubicBezTo>
                        <a:pt x="1" y="4"/>
                        <a:pt x="4" y="3"/>
                        <a:pt x="4" y="2"/>
                      </a:cubicBezTo>
                      <a:cubicBezTo>
                        <a:pt x="4" y="2"/>
                        <a:pt x="3" y="2"/>
                        <a:pt x="3" y="2"/>
                      </a:cubicBezTo>
                      <a:cubicBezTo>
                        <a:pt x="3" y="2"/>
                        <a:pt x="4" y="1"/>
                        <a:pt x="4" y="0"/>
                      </a:cubicBezTo>
                      <a:cubicBezTo>
                        <a:pt x="3" y="0"/>
                        <a:pt x="3" y="1"/>
                        <a:pt x="3"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19" name="Freeform 11298">
                  <a:extLst>
                    <a:ext uri="{FF2B5EF4-FFF2-40B4-BE49-F238E27FC236}">
                      <a16:creationId xmlns:a16="http://schemas.microsoft.com/office/drawing/2014/main" id="{53554949-3185-45D7-96DE-25A43F8D36BD}"/>
                    </a:ext>
                  </a:extLst>
                </p:cNvPr>
                <p:cNvSpPr>
                  <a:spLocks/>
                </p:cNvSpPr>
                <p:nvPr/>
              </p:nvSpPr>
              <p:spPr bwMode="gray">
                <a:xfrm>
                  <a:off x="4318" y="3663"/>
                  <a:ext cx="1" cy="2"/>
                </a:xfrm>
                <a:custGeom>
                  <a:avLst/>
                  <a:gdLst>
                    <a:gd name="T0" fmla="*/ 1 w 1"/>
                    <a:gd name="T1" fmla="*/ 2 h 1"/>
                    <a:gd name="T2" fmla="*/ 0 w 1"/>
                    <a:gd name="T3" fmla="*/ 2 h 1"/>
                    <a:gd name="T4" fmla="*/ 1 w 1"/>
                    <a:gd name="T5" fmla="*/ 2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cubicBezTo>
                        <a:pt x="1" y="1"/>
                        <a:pt x="0" y="0"/>
                        <a:pt x="0" y="1"/>
                      </a:cubicBezTo>
                      <a:cubicBezTo>
                        <a:pt x="1" y="1"/>
                        <a:pt x="1"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20" name="Freeform 11299">
                  <a:extLst>
                    <a:ext uri="{FF2B5EF4-FFF2-40B4-BE49-F238E27FC236}">
                      <a16:creationId xmlns:a16="http://schemas.microsoft.com/office/drawing/2014/main" id="{EE74EBAD-DED1-412B-92AC-7DA591514A8C}"/>
                    </a:ext>
                  </a:extLst>
                </p:cNvPr>
                <p:cNvSpPr>
                  <a:spLocks/>
                </p:cNvSpPr>
                <p:nvPr/>
              </p:nvSpPr>
              <p:spPr bwMode="gray">
                <a:xfrm>
                  <a:off x="4268" y="3671"/>
                  <a:ext cx="1" cy="2"/>
                </a:xfrm>
                <a:custGeom>
                  <a:avLst/>
                  <a:gdLst>
                    <a:gd name="T0" fmla="*/ 1 w 1"/>
                    <a:gd name="T1" fmla="*/ 2 h 1"/>
                    <a:gd name="T2" fmla="*/ 0 w 1"/>
                    <a:gd name="T3" fmla="*/ 0 h 1"/>
                    <a:gd name="T4" fmla="*/ 1 w 1"/>
                    <a:gd name="T5" fmla="*/ 2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cubicBezTo>
                        <a:pt x="1" y="1"/>
                        <a:pt x="0" y="0"/>
                        <a:pt x="0" y="0"/>
                      </a:cubicBezTo>
                      <a:cubicBezTo>
                        <a:pt x="0" y="1"/>
                        <a:pt x="0"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21" name="Freeform 11300">
                  <a:extLst>
                    <a:ext uri="{FF2B5EF4-FFF2-40B4-BE49-F238E27FC236}">
                      <a16:creationId xmlns:a16="http://schemas.microsoft.com/office/drawing/2014/main" id="{44991023-FDC0-4362-AEBE-31C7D297F921}"/>
                    </a:ext>
                  </a:extLst>
                </p:cNvPr>
                <p:cNvSpPr>
                  <a:spLocks/>
                </p:cNvSpPr>
                <p:nvPr/>
              </p:nvSpPr>
              <p:spPr bwMode="gray">
                <a:xfrm>
                  <a:off x="4293" y="3673"/>
                  <a:ext cx="9" cy="7"/>
                </a:xfrm>
                <a:custGeom>
                  <a:avLst/>
                  <a:gdLst>
                    <a:gd name="T0" fmla="*/ 9 w 6"/>
                    <a:gd name="T1" fmla="*/ 0 h 5"/>
                    <a:gd name="T2" fmla="*/ 2 w 6"/>
                    <a:gd name="T3" fmla="*/ 4 h 5"/>
                    <a:gd name="T4" fmla="*/ 3 w 6"/>
                    <a:gd name="T5" fmla="*/ 4 h 5"/>
                    <a:gd name="T6" fmla="*/ 0 w 6"/>
                    <a:gd name="T7" fmla="*/ 6 h 5"/>
                    <a:gd name="T8" fmla="*/ 9 w 6"/>
                    <a:gd name="T9" fmla="*/ 0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6" y="0"/>
                      </a:moveTo>
                      <a:cubicBezTo>
                        <a:pt x="5" y="1"/>
                        <a:pt x="1" y="3"/>
                        <a:pt x="1" y="3"/>
                      </a:cubicBezTo>
                      <a:cubicBezTo>
                        <a:pt x="1" y="3"/>
                        <a:pt x="1" y="3"/>
                        <a:pt x="2" y="3"/>
                      </a:cubicBezTo>
                      <a:cubicBezTo>
                        <a:pt x="1" y="3"/>
                        <a:pt x="1" y="4"/>
                        <a:pt x="0" y="4"/>
                      </a:cubicBezTo>
                      <a:cubicBezTo>
                        <a:pt x="2" y="5"/>
                        <a:pt x="6" y="1"/>
                        <a:pt x="6"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22" name="Freeform 11301">
                  <a:extLst>
                    <a:ext uri="{FF2B5EF4-FFF2-40B4-BE49-F238E27FC236}">
                      <a16:creationId xmlns:a16="http://schemas.microsoft.com/office/drawing/2014/main" id="{D46EEC68-98CF-4AE1-8DCB-06340706C295}"/>
                    </a:ext>
                  </a:extLst>
                </p:cNvPr>
                <p:cNvSpPr>
                  <a:spLocks/>
                </p:cNvSpPr>
                <p:nvPr/>
              </p:nvSpPr>
              <p:spPr bwMode="gray">
                <a:xfrm>
                  <a:off x="4303" y="3673"/>
                  <a:ext cx="2" cy="1"/>
                </a:xfrm>
                <a:custGeom>
                  <a:avLst/>
                  <a:gdLst>
                    <a:gd name="T0" fmla="*/ 2 w 1"/>
                    <a:gd name="T1" fmla="*/ 0 h 1"/>
                    <a:gd name="T2" fmla="*/ 0 w 1"/>
                    <a:gd name="T3" fmla="*/ 1 h 1"/>
                    <a:gd name="T4" fmla="*/ 2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1" y="0"/>
                        <a:pt x="0" y="0"/>
                        <a:pt x="0" y="1"/>
                      </a:cubicBezTo>
                      <a:cubicBezTo>
                        <a:pt x="1" y="1"/>
                        <a:pt x="0" y="1"/>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23" name="Freeform 11302">
                  <a:extLst>
                    <a:ext uri="{FF2B5EF4-FFF2-40B4-BE49-F238E27FC236}">
                      <a16:creationId xmlns:a16="http://schemas.microsoft.com/office/drawing/2014/main" id="{1E5D2CB0-5AB0-4689-9F17-1480075CC465}"/>
                    </a:ext>
                  </a:extLst>
                </p:cNvPr>
                <p:cNvSpPr>
                  <a:spLocks/>
                </p:cNvSpPr>
                <p:nvPr/>
              </p:nvSpPr>
              <p:spPr bwMode="gray">
                <a:xfrm>
                  <a:off x="4252" y="3673"/>
                  <a:ext cx="2" cy="3"/>
                </a:xfrm>
                <a:custGeom>
                  <a:avLst/>
                  <a:gdLst>
                    <a:gd name="T0" fmla="*/ 2 w 1"/>
                    <a:gd name="T1" fmla="*/ 2 h 2"/>
                    <a:gd name="T2" fmla="*/ 2 w 1"/>
                    <a:gd name="T3" fmla="*/ 3 h 2"/>
                    <a:gd name="T4" fmla="*/ 0 w 1"/>
                    <a:gd name="T5" fmla="*/ 0 h 2"/>
                    <a:gd name="T6" fmla="*/ 2 w 1"/>
                    <a:gd name="T7" fmla="*/ 2 h 2"/>
                    <a:gd name="T8" fmla="*/ 0 60000 65536"/>
                    <a:gd name="T9" fmla="*/ 0 60000 65536"/>
                    <a:gd name="T10" fmla="*/ 0 60000 65536"/>
                    <a:gd name="T11" fmla="*/ 0 60000 65536"/>
                    <a:gd name="T12" fmla="*/ 0 w 1"/>
                    <a:gd name="T13" fmla="*/ 0 h 2"/>
                    <a:gd name="T14" fmla="*/ 1 w 1"/>
                    <a:gd name="T15" fmla="*/ 2 h 2"/>
                  </a:gdLst>
                  <a:ahLst/>
                  <a:cxnLst>
                    <a:cxn ang="T8">
                      <a:pos x="T0" y="T1"/>
                    </a:cxn>
                    <a:cxn ang="T9">
                      <a:pos x="T2" y="T3"/>
                    </a:cxn>
                    <a:cxn ang="T10">
                      <a:pos x="T4" y="T5"/>
                    </a:cxn>
                    <a:cxn ang="T11">
                      <a:pos x="T6" y="T7"/>
                    </a:cxn>
                  </a:cxnLst>
                  <a:rect l="T12" t="T13" r="T14" b="T15"/>
                  <a:pathLst>
                    <a:path w="1" h="2">
                      <a:moveTo>
                        <a:pt x="1" y="1"/>
                      </a:moveTo>
                      <a:cubicBezTo>
                        <a:pt x="1" y="1"/>
                        <a:pt x="1" y="2"/>
                        <a:pt x="1" y="2"/>
                      </a:cubicBezTo>
                      <a:cubicBezTo>
                        <a:pt x="1" y="1"/>
                        <a:pt x="1" y="1"/>
                        <a:pt x="0" y="0"/>
                      </a:cubicBezTo>
                      <a:cubicBezTo>
                        <a:pt x="0" y="1"/>
                        <a:pt x="0"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24" name="Freeform 11303">
                  <a:extLst>
                    <a:ext uri="{FF2B5EF4-FFF2-40B4-BE49-F238E27FC236}">
                      <a16:creationId xmlns:a16="http://schemas.microsoft.com/office/drawing/2014/main" id="{6A4CC01D-83DE-42AE-AE66-0AF823A21904}"/>
                    </a:ext>
                  </a:extLst>
                </p:cNvPr>
                <p:cNvSpPr>
                  <a:spLocks/>
                </p:cNvSpPr>
                <p:nvPr/>
              </p:nvSpPr>
              <p:spPr bwMode="gray">
                <a:xfrm>
                  <a:off x="4259" y="3674"/>
                  <a:ext cx="1" cy="2"/>
                </a:xfrm>
                <a:custGeom>
                  <a:avLst/>
                  <a:gdLst>
                    <a:gd name="T0" fmla="*/ 1 w 1"/>
                    <a:gd name="T1" fmla="*/ 0 h 1"/>
                    <a:gd name="T2" fmla="*/ 0 w 1"/>
                    <a:gd name="T3" fmla="*/ 0 h 1"/>
                    <a:gd name="T4" fmla="*/ 1 w 1"/>
                    <a:gd name="T5" fmla="*/ 2 h 1"/>
                    <a:gd name="T6" fmla="*/ 1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1" y="0"/>
                      </a:moveTo>
                      <a:cubicBezTo>
                        <a:pt x="0" y="0"/>
                        <a:pt x="0" y="0"/>
                        <a:pt x="0" y="0"/>
                      </a:cubicBezTo>
                      <a:cubicBezTo>
                        <a:pt x="0" y="1"/>
                        <a:pt x="1" y="1"/>
                        <a:pt x="1" y="1"/>
                      </a:cubicBezTo>
                      <a:cubicBezTo>
                        <a:pt x="1" y="1"/>
                        <a:pt x="1" y="1"/>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25" name="Freeform 11304">
                  <a:extLst>
                    <a:ext uri="{FF2B5EF4-FFF2-40B4-BE49-F238E27FC236}">
                      <a16:creationId xmlns:a16="http://schemas.microsoft.com/office/drawing/2014/main" id="{F4812BC1-A7CD-4F5E-9CF9-824976F6E768}"/>
                    </a:ext>
                  </a:extLst>
                </p:cNvPr>
                <p:cNvSpPr>
                  <a:spLocks/>
                </p:cNvSpPr>
                <p:nvPr/>
              </p:nvSpPr>
              <p:spPr bwMode="gray">
                <a:xfrm>
                  <a:off x="4256" y="3674"/>
                  <a:ext cx="2" cy="4"/>
                </a:xfrm>
                <a:custGeom>
                  <a:avLst/>
                  <a:gdLst>
                    <a:gd name="T0" fmla="*/ 0 w 1"/>
                    <a:gd name="T1" fmla="*/ 2 h 2"/>
                    <a:gd name="T2" fmla="*/ 2 w 1"/>
                    <a:gd name="T3" fmla="*/ 4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1"/>
                      </a:moveTo>
                      <a:cubicBezTo>
                        <a:pt x="0" y="1"/>
                        <a:pt x="1" y="2"/>
                        <a:pt x="1" y="2"/>
                      </a:cubicBezTo>
                      <a:cubicBezTo>
                        <a:pt x="1" y="1"/>
                        <a:pt x="0" y="0"/>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26" name="Freeform 11305">
                  <a:extLst>
                    <a:ext uri="{FF2B5EF4-FFF2-40B4-BE49-F238E27FC236}">
                      <a16:creationId xmlns:a16="http://schemas.microsoft.com/office/drawing/2014/main" id="{B971B2E5-D797-4402-A10B-37A3671216B4}"/>
                    </a:ext>
                  </a:extLst>
                </p:cNvPr>
                <p:cNvSpPr>
                  <a:spLocks/>
                </p:cNvSpPr>
                <p:nvPr/>
              </p:nvSpPr>
              <p:spPr bwMode="gray">
                <a:xfrm>
                  <a:off x="4250" y="3676"/>
                  <a:ext cx="1" cy="2"/>
                </a:xfrm>
                <a:custGeom>
                  <a:avLst/>
                  <a:gdLst>
                    <a:gd name="T0" fmla="*/ 0 w 1"/>
                    <a:gd name="T1" fmla="*/ 0 h 1"/>
                    <a:gd name="T2" fmla="*/ 0 w 1"/>
                    <a:gd name="T3" fmla="*/ 2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0"/>
                        <a:pt x="0" y="1"/>
                        <a:pt x="0" y="1"/>
                      </a:cubicBezTo>
                      <a:cubicBezTo>
                        <a:pt x="1"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27" name="Freeform 11306">
                  <a:extLst>
                    <a:ext uri="{FF2B5EF4-FFF2-40B4-BE49-F238E27FC236}">
                      <a16:creationId xmlns:a16="http://schemas.microsoft.com/office/drawing/2014/main" id="{053B980F-0C84-4B85-BCC8-8BF10238AE43}"/>
                    </a:ext>
                  </a:extLst>
                </p:cNvPr>
                <p:cNvSpPr>
                  <a:spLocks/>
                </p:cNvSpPr>
                <p:nvPr/>
              </p:nvSpPr>
              <p:spPr bwMode="gray">
                <a:xfrm>
                  <a:off x="4265" y="3676"/>
                  <a:ext cx="3" cy="4"/>
                </a:xfrm>
                <a:custGeom>
                  <a:avLst/>
                  <a:gdLst>
                    <a:gd name="T0" fmla="*/ 3 w 2"/>
                    <a:gd name="T1" fmla="*/ 1 h 3"/>
                    <a:gd name="T2" fmla="*/ 0 w 2"/>
                    <a:gd name="T3" fmla="*/ 0 h 3"/>
                    <a:gd name="T4" fmla="*/ 3 w 2"/>
                    <a:gd name="T5" fmla="*/ 4 h 3"/>
                    <a:gd name="T6" fmla="*/ 3 w 2"/>
                    <a:gd name="T7" fmla="*/ 1 h 3"/>
                    <a:gd name="T8" fmla="*/ 0 60000 65536"/>
                    <a:gd name="T9" fmla="*/ 0 60000 65536"/>
                    <a:gd name="T10" fmla="*/ 0 60000 65536"/>
                    <a:gd name="T11" fmla="*/ 0 60000 65536"/>
                    <a:gd name="T12" fmla="*/ 0 w 2"/>
                    <a:gd name="T13" fmla="*/ 0 h 3"/>
                    <a:gd name="T14" fmla="*/ 2 w 2"/>
                    <a:gd name="T15" fmla="*/ 3 h 3"/>
                  </a:gdLst>
                  <a:ahLst/>
                  <a:cxnLst>
                    <a:cxn ang="T8">
                      <a:pos x="T0" y="T1"/>
                    </a:cxn>
                    <a:cxn ang="T9">
                      <a:pos x="T2" y="T3"/>
                    </a:cxn>
                    <a:cxn ang="T10">
                      <a:pos x="T4" y="T5"/>
                    </a:cxn>
                    <a:cxn ang="T11">
                      <a:pos x="T6" y="T7"/>
                    </a:cxn>
                  </a:cxnLst>
                  <a:rect l="T12" t="T13" r="T14" b="T15"/>
                  <a:pathLst>
                    <a:path w="2" h="3">
                      <a:moveTo>
                        <a:pt x="2" y="1"/>
                      </a:moveTo>
                      <a:cubicBezTo>
                        <a:pt x="1" y="1"/>
                        <a:pt x="1" y="0"/>
                        <a:pt x="0" y="0"/>
                      </a:cubicBezTo>
                      <a:cubicBezTo>
                        <a:pt x="0" y="1"/>
                        <a:pt x="1" y="2"/>
                        <a:pt x="2" y="3"/>
                      </a:cubicBezTo>
                      <a:cubicBezTo>
                        <a:pt x="2" y="2"/>
                        <a:pt x="2" y="2"/>
                        <a:pt x="2"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28" name="Freeform 11307">
                  <a:extLst>
                    <a:ext uri="{FF2B5EF4-FFF2-40B4-BE49-F238E27FC236}">
                      <a16:creationId xmlns:a16="http://schemas.microsoft.com/office/drawing/2014/main" id="{C81D09CE-A2C3-413C-B8D1-D912C6282643}"/>
                    </a:ext>
                  </a:extLst>
                </p:cNvPr>
                <p:cNvSpPr>
                  <a:spLocks/>
                </p:cNvSpPr>
                <p:nvPr/>
              </p:nvSpPr>
              <p:spPr bwMode="gray">
                <a:xfrm>
                  <a:off x="4252" y="3676"/>
                  <a:ext cx="4" cy="6"/>
                </a:xfrm>
                <a:custGeom>
                  <a:avLst/>
                  <a:gdLst>
                    <a:gd name="T0" fmla="*/ 4 w 2"/>
                    <a:gd name="T1" fmla="*/ 6 h 4"/>
                    <a:gd name="T2" fmla="*/ 0 w 2"/>
                    <a:gd name="T3" fmla="*/ 0 h 4"/>
                    <a:gd name="T4" fmla="*/ 4 w 2"/>
                    <a:gd name="T5" fmla="*/ 6 h 4"/>
                    <a:gd name="T6" fmla="*/ 0 60000 65536"/>
                    <a:gd name="T7" fmla="*/ 0 60000 65536"/>
                    <a:gd name="T8" fmla="*/ 0 60000 65536"/>
                    <a:gd name="T9" fmla="*/ 0 w 2"/>
                    <a:gd name="T10" fmla="*/ 0 h 4"/>
                    <a:gd name="T11" fmla="*/ 2 w 2"/>
                    <a:gd name="T12" fmla="*/ 4 h 4"/>
                  </a:gdLst>
                  <a:ahLst/>
                  <a:cxnLst>
                    <a:cxn ang="T6">
                      <a:pos x="T0" y="T1"/>
                    </a:cxn>
                    <a:cxn ang="T7">
                      <a:pos x="T2" y="T3"/>
                    </a:cxn>
                    <a:cxn ang="T8">
                      <a:pos x="T4" y="T5"/>
                    </a:cxn>
                  </a:cxnLst>
                  <a:rect l="T9" t="T10" r="T11" b="T12"/>
                  <a:pathLst>
                    <a:path w="2" h="4">
                      <a:moveTo>
                        <a:pt x="2" y="4"/>
                      </a:moveTo>
                      <a:cubicBezTo>
                        <a:pt x="2" y="3"/>
                        <a:pt x="1" y="1"/>
                        <a:pt x="0" y="0"/>
                      </a:cubicBezTo>
                      <a:cubicBezTo>
                        <a:pt x="0" y="2"/>
                        <a:pt x="1" y="4"/>
                        <a:pt x="2" y="4"/>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29" name="Freeform 11308">
                  <a:extLst>
                    <a:ext uri="{FF2B5EF4-FFF2-40B4-BE49-F238E27FC236}">
                      <a16:creationId xmlns:a16="http://schemas.microsoft.com/office/drawing/2014/main" id="{02310B34-E3F2-4951-9EBA-6E2D29F2CEA8}"/>
                    </a:ext>
                  </a:extLst>
                </p:cNvPr>
                <p:cNvSpPr>
                  <a:spLocks/>
                </p:cNvSpPr>
                <p:nvPr/>
              </p:nvSpPr>
              <p:spPr bwMode="gray">
                <a:xfrm>
                  <a:off x="4258" y="3676"/>
                  <a:ext cx="7" cy="14"/>
                </a:xfrm>
                <a:custGeom>
                  <a:avLst/>
                  <a:gdLst>
                    <a:gd name="T0" fmla="*/ 7 w 5"/>
                    <a:gd name="T1" fmla="*/ 12 h 9"/>
                    <a:gd name="T2" fmla="*/ 1 w 5"/>
                    <a:gd name="T3" fmla="*/ 0 h 9"/>
                    <a:gd name="T4" fmla="*/ 4 w 5"/>
                    <a:gd name="T5" fmla="*/ 11 h 9"/>
                    <a:gd name="T6" fmla="*/ 4 w 5"/>
                    <a:gd name="T7" fmla="*/ 14 h 9"/>
                    <a:gd name="T8" fmla="*/ 7 w 5"/>
                    <a:gd name="T9" fmla="*/ 12 h 9"/>
                    <a:gd name="T10" fmla="*/ 0 60000 65536"/>
                    <a:gd name="T11" fmla="*/ 0 60000 65536"/>
                    <a:gd name="T12" fmla="*/ 0 60000 65536"/>
                    <a:gd name="T13" fmla="*/ 0 60000 65536"/>
                    <a:gd name="T14" fmla="*/ 0 60000 65536"/>
                    <a:gd name="T15" fmla="*/ 0 w 5"/>
                    <a:gd name="T16" fmla="*/ 0 h 9"/>
                    <a:gd name="T17" fmla="*/ 5 w 5"/>
                    <a:gd name="T18" fmla="*/ 9 h 9"/>
                  </a:gdLst>
                  <a:ahLst/>
                  <a:cxnLst>
                    <a:cxn ang="T10">
                      <a:pos x="T0" y="T1"/>
                    </a:cxn>
                    <a:cxn ang="T11">
                      <a:pos x="T2" y="T3"/>
                    </a:cxn>
                    <a:cxn ang="T12">
                      <a:pos x="T4" y="T5"/>
                    </a:cxn>
                    <a:cxn ang="T13">
                      <a:pos x="T6" y="T7"/>
                    </a:cxn>
                    <a:cxn ang="T14">
                      <a:pos x="T8" y="T9"/>
                    </a:cxn>
                  </a:cxnLst>
                  <a:rect l="T15" t="T16" r="T17" b="T18"/>
                  <a:pathLst>
                    <a:path w="5" h="9">
                      <a:moveTo>
                        <a:pt x="5" y="8"/>
                      </a:moveTo>
                      <a:cubicBezTo>
                        <a:pt x="5" y="4"/>
                        <a:pt x="2" y="3"/>
                        <a:pt x="1" y="0"/>
                      </a:cubicBezTo>
                      <a:cubicBezTo>
                        <a:pt x="0" y="3"/>
                        <a:pt x="3" y="5"/>
                        <a:pt x="3" y="7"/>
                      </a:cubicBezTo>
                      <a:cubicBezTo>
                        <a:pt x="5" y="7"/>
                        <a:pt x="4" y="8"/>
                        <a:pt x="3" y="9"/>
                      </a:cubicBezTo>
                      <a:cubicBezTo>
                        <a:pt x="4" y="9"/>
                        <a:pt x="5" y="9"/>
                        <a:pt x="5" y="8"/>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30" name="Freeform 11309">
                  <a:extLst>
                    <a:ext uri="{FF2B5EF4-FFF2-40B4-BE49-F238E27FC236}">
                      <a16:creationId xmlns:a16="http://schemas.microsoft.com/office/drawing/2014/main" id="{47251B6D-9A6C-4E67-B021-92BD99F2F410}"/>
                    </a:ext>
                  </a:extLst>
                </p:cNvPr>
                <p:cNvSpPr>
                  <a:spLocks/>
                </p:cNvSpPr>
                <p:nvPr/>
              </p:nvSpPr>
              <p:spPr bwMode="gray">
                <a:xfrm>
                  <a:off x="4284" y="3678"/>
                  <a:ext cx="9" cy="6"/>
                </a:xfrm>
                <a:custGeom>
                  <a:avLst/>
                  <a:gdLst>
                    <a:gd name="T0" fmla="*/ 8 w 6"/>
                    <a:gd name="T1" fmla="*/ 0 h 4"/>
                    <a:gd name="T2" fmla="*/ 0 w 6"/>
                    <a:gd name="T3" fmla="*/ 3 h 4"/>
                    <a:gd name="T4" fmla="*/ 5 w 6"/>
                    <a:gd name="T5" fmla="*/ 6 h 4"/>
                    <a:gd name="T6" fmla="*/ 9 w 6"/>
                    <a:gd name="T7" fmla="*/ 0 h 4"/>
                    <a:gd name="T8" fmla="*/ 8 w 6"/>
                    <a:gd name="T9" fmla="*/ 0 h 4"/>
                    <a:gd name="T10" fmla="*/ 0 60000 65536"/>
                    <a:gd name="T11" fmla="*/ 0 60000 65536"/>
                    <a:gd name="T12" fmla="*/ 0 60000 65536"/>
                    <a:gd name="T13" fmla="*/ 0 60000 65536"/>
                    <a:gd name="T14" fmla="*/ 0 60000 65536"/>
                    <a:gd name="T15" fmla="*/ 0 w 6"/>
                    <a:gd name="T16" fmla="*/ 0 h 4"/>
                    <a:gd name="T17" fmla="*/ 6 w 6"/>
                    <a:gd name="T18" fmla="*/ 4 h 4"/>
                  </a:gdLst>
                  <a:ahLst/>
                  <a:cxnLst>
                    <a:cxn ang="T10">
                      <a:pos x="T0" y="T1"/>
                    </a:cxn>
                    <a:cxn ang="T11">
                      <a:pos x="T2" y="T3"/>
                    </a:cxn>
                    <a:cxn ang="T12">
                      <a:pos x="T4" y="T5"/>
                    </a:cxn>
                    <a:cxn ang="T13">
                      <a:pos x="T6" y="T7"/>
                    </a:cxn>
                    <a:cxn ang="T14">
                      <a:pos x="T8" y="T9"/>
                    </a:cxn>
                  </a:cxnLst>
                  <a:rect l="T15" t="T16" r="T17" b="T18"/>
                  <a:pathLst>
                    <a:path w="6" h="4">
                      <a:moveTo>
                        <a:pt x="5" y="0"/>
                      </a:moveTo>
                      <a:cubicBezTo>
                        <a:pt x="4" y="0"/>
                        <a:pt x="1" y="1"/>
                        <a:pt x="0" y="2"/>
                      </a:cubicBezTo>
                      <a:cubicBezTo>
                        <a:pt x="2" y="3"/>
                        <a:pt x="3" y="2"/>
                        <a:pt x="3" y="4"/>
                      </a:cubicBezTo>
                      <a:cubicBezTo>
                        <a:pt x="4" y="2"/>
                        <a:pt x="6" y="1"/>
                        <a:pt x="6" y="0"/>
                      </a:cubicBezTo>
                      <a:cubicBezTo>
                        <a:pt x="6" y="0"/>
                        <a:pt x="6" y="0"/>
                        <a:pt x="5"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31" name="Freeform 11310">
                  <a:extLst>
                    <a:ext uri="{FF2B5EF4-FFF2-40B4-BE49-F238E27FC236}">
                      <a16:creationId xmlns:a16="http://schemas.microsoft.com/office/drawing/2014/main" id="{810EBBCD-AE2C-4C0F-A60D-3EBD31B1B53E}"/>
                    </a:ext>
                  </a:extLst>
                </p:cNvPr>
                <p:cNvSpPr>
                  <a:spLocks/>
                </p:cNvSpPr>
                <p:nvPr/>
              </p:nvSpPr>
              <p:spPr bwMode="gray">
                <a:xfrm>
                  <a:off x="4241" y="3678"/>
                  <a:ext cx="1" cy="2"/>
                </a:xfrm>
                <a:custGeom>
                  <a:avLst/>
                  <a:gdLst>
                    <a:gd name="T0" fmla="*/ 0 w 1"/>
                    <a:gd name="T1" fmla="*/ 2 h 2"/>
                    <a:gd name="T2" fmla="*/ 0 w 1"/>
                    <a:gd name="T3" fmla="*/ 2 h 2"/>
                    <a:gd name="T4" fmla="*/ 0 60000 65536"/>
                    <a:gd name="T5" fmla="*/ 0 60000 65536"/>
                    <a:gd name="T6" fmla="*/ 0 w 1"/>
                    <a:gd name="T7" fmla="*/ 0 h 2"/>
                    <a:gd name="T8" fmla="*/ 1 w 1"/>
                    <a:gd name="T9" fmla="*/ 2 h 2"/>
                  </a:gdLst>
                  <a:ahLst/>
                  <a:cxnLst>
                    <a:cxn ang="T4">
                      <a:pos x="T0" y="T1"/>
                    </a:cxn>
                    <a:cxn ang="T5">
                      <a:pos x="T2" y="T3"/>
                    </a:cxn>
                  </a:cxnLst>
                  <a:rect l="T6" t="T7" r="T8" b="T9"/>
                  <a:pathLst>
                    <a:path w="1" h="2">
                      <a:moveTo>
                        <a:pt x="0" y="2"/>
                      </a:moveTo>
                      <a:cubicBezTo>
                        <a:pt x="1" y="0"/>
                        <a:pt x="0" y="1"/>
                        <a:pt x="0"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32" name="Freeform 11311">
                  <a:extLst>
                    <a:ext uri="{FF2B5EF4-FFF2-40B4-BE49-F238E27FC236}">
                      <a16:creationId xmlns:a16="http://schemas.microsoft.com/office/drawing/2014/main" id="{759DF86C-58A1-4FD7-B6DF-F257E6F55AF5}"/>
                    </a:ext>
                  </a:extLst>
                </p:cNvPr>
                <p:cNvSpPr>
                  <a:spLocks/>
                </p:cNvSpPr>
                <p:nvPr/>
              </p:nvSpPr>
              <p:spPr bwMode="gray">
                <a:xfrm>
                  <a:off x="4252" y="3680"/>
                  <a:ext cx="2" cy="2"/>
                </a:xfrm>
                <a:custGeom>
                  <a:avLst/>
                  <a:gdLst>
                    <a:gd name="T0" fmla="*/ 0 w 1"/>
                    <a:gd name="T1" fmla="*/ 0 h 1"/>
                    <a:gd name="T2" fmla="*/ 0 w 1"/>
                    <a:gd name="T3" fmla="*/ 2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1"/>
                        <a:pt x="0" y="1"/>
                        <a:pt x="0" y="1"/>
                      </a:cubicBezTo>
                      <a:cubicBezTo>
                        <a:pt x="1" y="0"/>
                        <a:pt x="1"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33" name="Freeform 11312">
                  <a:extLst>
                    <a:ext uri="{FF2B5EF4-FFF2-40B4-BE49-F238E27FC236}">
                      <a16:creationId xmlns:a16="http://schemas.microsoft.com/office/drawing/2014/main" id="{F47B983A-636F-4C6B-A8E1-9058A07C5D6C}"/>
                    </a:ext>
                  </a:extLst>
                </p:cNvPr>
                <p:cNvSpPr>
                  <a:spLocks/>
                </p:cNvSpPr>
                <p:nvPr/>
              </p:nvSpPr>
              <p:spPr bwMode="gray">
                <a:xfrm>
                  <a:off x="4251" y="3680"/>
                  <a:ext cx="1" cy="4"/>
                </a:xfrm>
                <a:custGeom>
                  <a:avLst/>
                  <a:gdLst>
                    <a:gd name="T0" fmla="*/ 0 w 1"/>
                    <a:gd name="T1" fmla="*/ 2 h 2"/>
                    <a:gd name="T2" fmla="*/ 0 w 1"/>
                    <a:gd name="T3" fmla="*/ 4 h 2"/>
                    <a:gd name="T4" fmla="*/ 0 w 1"/>
                    <a:gd name="T5" fmla="*/ 0 h 2"/>
                    <a:gd name="T6" fmla="*/ 0 w 1"/>
                    <a:gd name="T7" fmla="*/ 2 h 2"/>
                    <a:gd name="T8" fmla="*/ 0 60000 65536"/>
                    <a:gd name="T9" fmla="*/ 0 60000 65536"/>
                    <a:gd name="T10" fmla="*/ 0 60000 65536"/>
                    <a:gd name="T11" fmla="*/ 0 60000 65536"/>
                    <a:gd name="T12" fmla="*/ 0 w 1"/>
                    <a:gd name="T13" fmla="*/ 0 h 2"/>
                    <a:gd name="T14" fmla="*/ 1 w 1"/>
                    <a:gd name="T15" fmla="*/ 2 h 2"/>
                  </a:gdLst>
                  <a:ahLst/>
                  <a:cxnLst>
                    <a:cxn ang="T8">
                      <a:pos x="T0" y="T1"/>
                    </a:cxn>
                    <a:cxn ang="T9">
                      <a:pos x="T2" y="T3"/>
                    </a:cxn>
                    <a:cxn ang="T10">
                      <a:pos x="T4" y="T5"/>
                    </a:cxn>
                    <a:cxn ang="T11">
                      <a:pos x="T6" y="T7"/>
                    </a:cxn>
                  </a:cxnLst>
                  <a:rect l="T12" t="T13" r="T14" b="T15"/>
                  <a:pathLst>
                    <a:path w="1" h="2">
                      <a:moveTo>
                        <a:pt x="0" y="1"/>
                      </a:moveTo>
                      <a:cubicBezTo>
                        <a:pt x="0" y="2"/>
                        <a:pt x="0" y="2"/>
                        <a:pt x="0" y="2"/>
                      </a:cubicBezTo>
                      <a:cubicBezTo>
                        <a:pt x="1" y="1"/>
                        <a:pt x="1" y="1"/>
                        <a:pt x="0" y="0"/>
                      </a:cubicBezTo>
                      <a:cubicBezTo>
                        <a:pt x="0" y="0"/>
                        <a:pt x="0" y="1"/>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34" name="Freeform 11313">
                  <a:extLst>
                    <a:ext uri="{FF2B5EF4-FFF2-40B4-BE49-F238E27FC236}">
                      <a16:creationId xmlns:a16="http://schemas.microsoft.com/office/drawing/2014/main" id="{0F27B709-E96F-4272-A0BE-ED38FE07DF28}"/>
                    </a:ext>
                  </a:extLst>
                </p:cNvPr>
                <p:cNvSpPr>
                  <a:spLocks/>
                </p:cNvSpPr>
                <p:nvPr/>
              </p:nvSpPr>
              <p:spPr bwMode="gray">
                <a:xfrm>
                  <a:off x="4246" y="3680"/>
                  <a:ext cx="8" cy="8"/>
                </a:xfrm>
                <a:custGeom>
                  <a:avLst/>
                  <a:gdLst>
                    <a:gd name="T0" fmla="*/ 5 w 5"/>
                    <a:gd name="T1" fmla="*/ 8 h 5"/>
                    <a:gd name="T2" fmla="*/ 2 w 5"/>
                    <a:gd name="T3" fmla="*/ 0 h 5"/>
                    <a:gd name="T4" fmla="*/ 2 w 5"/>
                    <a:gd name="T5" fmla="*/ 6 h 5"/>
                    <a:gd name="T6" fmla="*/ 5 w 5"/>
                    <a:gd name="T7" fmla="*/ 8 h 5"/>
                    <a:gd name="T8" fmla="*/ 0 60000 65536"/>
                    <a:gd name="T9" fmla="*/ 0 60000 65536"/>
                    <a:gd name="T10" fmla="*/ 0 60000 65536"/>
                    <a:gd name="T11" fmla="*/ 0 60000 65536"/>
                    <a:gd name="T12" fmla="*/ 0 w 5"/>
                    <a:gd name="T13" fmla="*/ 0 h 5"/>
                    <a:gd name="T14" fmla="*/ 5 w 5"/>
                    <a:gd name="T15" fmla="*/ 5 h 5"/>
                  </a:gdLst>
                  <a:ahLst/>
                  <a:cxnLst>
                    <a:cxn ang="T8">
                      <a:pos x="T0" y="T1"/>
                    </a:cxn>
                    <a:cxn ang="T9">
                      <a:pos x="T2" y="T3"/>
                    </a:cxn>
                    <a:cxn ang="T10">
                      <a:pos x="T4" y="T5"/>
                    </a:cxn>
                    <a:cxn ang="T11">
                      <a:pos x="T6" y="T7"/>
                    </a:cxn>
                  </a:cxnLst>
                  <a:rect l="T12" t="T13" r="T14" b="T15"/>
                  <a:pathLst>
                    <a:path w="5" h="5">
                      <a:moveTo>
                        <a:pt x="3" y="5"/>
                      </a:moveTo>
                      <a:cubicBezTo>
                        <a:pt x="5" y="5"/>
                        <a:pt x="1" y="1"/>
                        <a:pt x="1" y="0"/>
                      </a:cubicBezTo>
                      <a:cubicBezTo>
                        <a:pt x="1" y="2"/>
                        <a:pt x="0" y="3"/>
                        <a:pt x="1" y="4"/>
                      </a:cubicBezTo>
                      <a:cubicBezTo>
                        <a:pt x="2" y="3"/>
                        <a:pt x="2" y="4"/>
                        <a:pt x="3" y="5"/>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35" name="Freeform 11314">
                  <a:extLst>
                    <a:ext uri="{FF2B5EF4-FFF2-40B4-BE49-F238E27FC236}">
                      <a16:creationId xmlns:a16="http://schemas.microsoft.com/office/drawing/2014/main" id="{540DACEF-96FA-46ED-8D9B-F23C591F4EC0}"/>
                    </a:ext>
                  </a:extLst>
                </p:cNvPr>
                <p:cNvSpPr>
                  <a:spLocks/>
                </p:cNvSpPr>
                <p:nvPr/>
              </p:nvSpPr>
              <p:spPr bwMode="gray">
                <a:xfrm>
                  <a:off x="4258" y="3682"/>
                  <a:ext cx="1" cy="3"/>
                </a:xfrm>
                <a:custGeom>
                  <a:avLst/>
                  <a:gdLst>
                    <a:gd name="T0" fmla="*/ 0 w 1"/>
                    <a:gd name="T1" fmla="*/ 2 h 2"/>
                    <a:gd name="T2" fmla="*/ 0 w 1"/>
                    <a:gd name="T3" fmla="*/ 0 h 2"/>
                    <a:gd name="T4" fmla="*/ 1 w 1"/>
                    <a:gd name="T5" fmla="*/ 3 h 2"/>
                    <a:gd name="T6" fmla="*/ 0 w 1"/>
                    <a:gd name="T7" fmla="*/ 2 h 2"/>
                    <a:gd name="T8" fmla="*/ 0 60000 65536"/>
                    <a:gd name="T9" fmla="*/ 0 60000 65536"/>
                    <a:gd name="T10" fmla="*/ 0 60000 65536"/>
                    <a:gd name="T11" fmla="*/ 0 60000 65536"/>
                    <a:gd name="T12" fmla="*/ 0 w 1"/>
                    <a:gd name="T13" fmla="*/ 0 h 2"/>
                    <a:gd name="T14" fmla="*/ 1 w 1"/>
                    <a:gd name="T15" fmla="*/ 2 h 2"/>
                  </a:gdLst>
                  <a:ahLst/>
                  <a:cxnLst>
                    <a:cxn ang="T8">
                      <a:pos x="T0" y="T1"/>
                    </a:cxn>
                    <a:cxn ang="T9">
                      <a:pos x="T2" y="T3"/>
                    </a:cxn>
                    <a:cxn ang="T10">
                      <a:pos x="T4" y="T5"/>
                    </a:cxn>
                    <a:cxn ang="T11">
                      <a:pos x="T6" y="T7"/>
                    </a:cxn>
                  </a:cxnLst>
                  <a:rect l="T12" t="T13" r="T14" b="T15"/>
                  <a:pathLst>
                    <a:path w="1" h="2">
                      <a:moveTo>
                        <a:pt x="0" y="1"/>
                      </a:moveTo>
                      <a:cubicBezTo>
                        <a:pt x="0" y="0"/>
                        <a:pt x="0" y="0"/>
                        <a:pt x="0" y="0"/>
                      </a:cubicBezTo>
                      <a:cubicBezTo>
                        <a:pt x="0" y="0"/>
                        <a:pt x="0" y="1"/>
                        <a:pt x="1" y="2"/>
                      </a:cubicBezTo>
                      <a:cubicBezTo>
                        <a:pt x="1" y="2"/>
                        <a:pt x="1" y="1"/>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36" name="Freeform 11315">
                  <a:extLst>
                    <a:ext uri="{FF2B5EF4-FFF2-40B4-BE49-F238E27FC236}">
                      <a16:creationId xmlns:a16="http://schemas.microsoft.com/office/drawing/2014/main" id="{3264DB53-EE90-4A73-8983-A77E21F4F201}"/>
                    </a:ext>
                  </a:extLst>
                </p:cNvPr>
                <p:cNvSpPr>
                  <a:spLocks/>
                </p:cNvSpPr>
                <p:nvPr/>
              </p:nvSpPr>
              <p:spPr bwMode="gray">
                <a:xfrm>
                  <a:off x="4263" y="3680"/>
                  <a:ext cx="4" cy="5"/>
                </a:xfrm>
                <a:custGeom>
                  <a:avLst/>
                  <a:gdLst>
                    <a:gd name="T0" fmla="*/ 4 w 2"/>
                    <a:gd name="T1" fmla="*/ 5 h 3"/>
                    <a:gd name="T2" fmla="*/ 0 w 2"/>
                    <a:gd name="T3" fmla="*/ 2 h 3"/>
                    <a:gd name="T4" fmla="*/ 2 w 2"/>
                    <a:gd name="T5" fmla="*/ 3 h 3"/>
                    <a:gd name="T6" fmla="*/ 2 w 2"/>
                    <a:gd name="T7" fmla="*/ 3 h 3"/>
                    <a:gd name="T8" fmla="*/ 4 w 2"/>
                    <a:gd name="T9" fmla="*/ 5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3"/>
                      </a:moveTo>
                      <a:cubicBezTo>
                        <a:pt x="2" y="2"/>
                        <a:pt x="2" y="0"/>
                        <a:pt x="0" y="1"/>
                      </a:cubicBezTo>
                      <a:cubicBezTo>
                        <a:pt x="0" y="1"/>
                        <a:pt x="1" y="2"/>
                        <a:pt x="1" y="2"/>
                      </a:cubicBezTo>
                      <a:cubicBezTo>
                        <a:pt x="1" y="2"/>
                        <a:pt x="1" y="2"/>
                        <a:pt x="1" y="2"/>
                      </a:cubicBezTo>
                      <a:cubicBezTo>
                        <a:pt x="1" y="2"/>
                        <a:pt x="2" y="3"/>
                        <a:pt x="2" y="3"/>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37" name="Freeform 11316">
                  <a:extLst>
                    <a:ext uri="{FF2B5EF4-FFF2-40B4-BE49-F238E27FC236}">
                      <a16:creationId xmlns:a16="http://schemas.microsoft.com/office/drawing/2014/main" id="{7E2309DF-232F-48AC-9565-EDBF70AB2473}"/>
                    </a:ext>
                  </a:extLst>
                </p:cNvPr>
                <p:cNvSpPr>
                  <a:spLocks/>
                </p:cNvSpPr>
                <p:nvPr/>
              </p:nvSpPr>
              <p:spPr bwMode="gray">
                <a:xfrm>
                  <a:off x="4233" y="3680"/>
                  <a:ext cx="1" cy="4"/>
                </a:xfrm>
                <a:custGeom>
                  <a:avLst/>
                  <a:gdLst>
                    <a:gd name="T0" fmla="*/ 0 w 1"/>
                    <a:gd name="T1" fmla="*/ 4 h 2"/>
                    <a:gd name="T2" fmla="*/ 0 w 1"/>
                    <a:gd name="T3" fmla="*/ 4 h 2"/>
                    <a:gd name="T4" fmla="*/ 0 60000 65536"/>
                    <a:gd name="T5" fmla="*/ 0 60000 65536"/>
                    <a:gd name="T6" fmla="*/ 0 w 1"/>
                    <a:gd name="T7" fmla="*/ 0 h 2"/>
                    <a:gd name="T8" fmla="*/ 1 w 1"/>
                    <a:gd name="T9" fmla="*/ 2 h 2"/>
                  </a:gdLst>
                  <a:ahLst/>
                  <a:cxnLst>
                    <a:cxn ang="T4">
                      <a:pos x="T0" y="T1"/>
                    </a:cxn>
                    <a:cxn ang="T5">
                      <a:pos x="T2" y="T3"/>
                    </a:cxn>
                  </a:cxnLst>
                  <a:rect l="T6" t="T7" r="T8" b="T9"/>
                  <a:pathLst>
                    <a:path w="1" h="2">
                      <a:moveTo>
                        <a:pt x="0" y="2"/>
                      </a:moveTo>
                      <a:cubicBezTo>
                        <a:pt x="1" y="1"/>
                        <a:pt x="0" y="0"/>
                        <a:pt x="0"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38" name="Freeform 11317">
                  <a:extLst>
                    <a:ext uri="{FF2B5EF4-FFF2-40B4-BE49-F238E27FC236}">
                      <a16:creationId xmlns:a16="http://schemas.microsoft.com/office/drawing/2014/main" id="{199E6858-DD22-447B-B0EC-5FE05D969890}"/>
                    </a:ext>
                  </a:extLst>
                </p:cNvPr>
                <p:cNvSpPr>
                  <a:spLocks/>
                </p:cNvSpPr>
                <p:nvPr/>
              </p:nvSpPr>
              <p:spPr bwMode="gray">
                <a:xfrm>
                  <a:off x="4285" y="3680"/>
                  <a:ext cx="1" cy="4"/>
                </a:xfrm>
                <a:custGeom>
                  <a:avLst/>
                  <a:gdLst>
                    <a:gd name="T0" fmla="*/ 1 w 1"/>
                    <a:gd name="T1" fmla="*/ 2 h 2"/>
                    <a:gd name="T2" fmla="*/ 0 w 1"/>
                    <a:gd name="T3" fmla="*/ 2 h 2"/>
                    <a:gd name="T4" fmla="*/ 1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1"/>
                      </a:moveTo>
                      <a:cubicBezTo>
                        <a:pt x="0" y="1"/>
                        <a:pt x="0" y="0"/>
                        <a:pt x="0" y="1"/>
                      </a:cubicBezTo>
                      <a:cubicBezTo>
                        <a:pt x="1" y="1"/>
                        <a:pt x="1" y="2"/>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39" name="Freeform 11318">
                  <a:extLst>
                    <a:ext uri="{FF2B5EF4-FFF2-40B4-BE49-F238E27FC236}">
                      <a16:creationId xmlns:a16="http://schemas.microsoft.com/office/drawing/2014/main" id="{2AAE6B25-3F3A-41C4-8D43-6C8FBC82397C}"/>
                    </a:ext>
                  </a:extLst>
                </p:cNvPr>
                <p:cNvSpPr>
                  <a:spLocks/>
                </p:cNvSpPr>
                <p:nvPr/>
              </p:nvSpPr>
              <p:spPr bwMode="gray">
                <a:xfrm>
                  <a:off x="4234" y="3684"/>
                  <a:ext cx="16" cy="13"/>
                </a:xfrm>
                <a:custGeom>
                  <a:avLst/>
                  <a:gdLst>
                    <a:gd name="T0" fmla="*/ 14 w 10"/>
                    <a:gd name="T1" fmla="*/ 4 h 9"/>
                    <a:gd name="T2" fmla="*/ 10 w 10"/>
                    <a:gd name="T3" fmla="*/ 0 h 9"/>
                    <a:gd name="T4" fmla="*/ 11 w 10"/>
                    <a:gd name="T5" fmla="*/ 4 h 9"/>
                    <a:gd name="T6" fmla="*/ 13 w 10"/>
                    <a:gd name="T7" fmla="*/ 3 h 9"/>
                    <a:gd name="T8" fmla="*/ 10 w 10"/>
                    <a:gd name="T9" fmla="*/ 4 h 9"/>
                    <a:gd name="T10" fmla="*/ 10 w 10"/>
                    <a:gd name="T11" fmla="*/ 7 h 9"/>
                    <a:gd name="T12" fmla="*/ 8 w 10"/>
                    <a:gd name="T13" fmla="*/ 7 h 9"/>
                    <a:gd name="T14" fmla="*/ 5 w 10"/>
                    <a:gd name="T15" fmla="*/ 7 h 9"/>
                    <a:gd name="T16" fmla="*/ 6 w 10"/>
                    <a:gd name="T17" fmla="*/ 3 h 9"/>
                    <a:gd name="T18" fmla="*/ 3 w 10"/>
                    <a:gd name="T19" fmla="*/ 4 h 9"/>
                    <a:gd name="T20" fmla="*/ 3 w 10"/>
                    <a:gd name="T21" fmla="*/ 6 h 9"/>
                    <a:gd name="T22" fmla="*/ 5 w 10"/>
                    <a:gd name="T23" fmla="*/ 10 h 9"/>
                    <a:gd name="T24" fmla="*/ 3 w 10"/>
                    <a:gd name="T25" fmla="*/ 12 h 9"/>
                    <a:gd name="T26" fmla="*/ 14 w 10"/>
                    <a:gd name="T27" fmla="*/ 4 h 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
                    <a:gd name="T43" fmla="*/ 0 h 9"/>
                    <a:gd name="T44" fmla="*/ 10 w 10"/>
                    <a:gd name="T45" fmla="*/ 9 h 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 h="9">
                      <a:moveTo>
                        <a:pt x="9" y="3"/>
                      </a:moveTo>
                      <a:cubicBezTo>
                        <a:pt x="9" y="2"/>
                        <a:pt x="7" y="0"/>
                        <a:pt x="6" y="0"/>
                      </a:cubicBezTo>
                      <a:cubicBezTo>
                        <a:pt x="5" y="0"/>
                        <a:pt x="7" y="2"/>
                        <a:pt x="7" y="3"/>
                      </a:cubicBezTo>
                      <a:cubicBezTo>
                        <a:pt x="8" y="3"/>
                        <a:pt x="8" y="2"/>
                        <a:pt x="8" y="2"/>
                      </a:cubicBezTo>
                      <a:cubicBezTo>
                        <a:pt x="9" y="5"/>
                        <a:pt x="8" y="5"/>
                        <a:pt x="6" y="3"/>
                      </a:cubicBezTo>
                      <a:cubicBezTo>
                        <a:pt x="6" y="4"/>
                        <a:pt x="6" y="5"/>
                        <a:pt x="6" y="5"/>
                      </a:cubicBezTo>
                      <a:cubicBezTo>
                        <a:pt x="6" y="5"/>
                        <a:pt x="5" y="6"/>
                        <a:pt x="5" y="5"/>
                      </a:cubicBezTo>
                      <a:cubicBezTo>
                        <a:pt x="4" y="7"/>
                        <a:pt x="3" y="6"/>
                        <a:pt x="3" y="5"/>
                      </a:cubicBezTo>
                      <a:cubicBezTo>
                        <a:pt x="4" y="6"/>
                        <a:pt x="4" y="3"/>
                        <a:pt x="4" y="2"/>
                      </a:cubicBezTo>
                      <a:cubicBezTo>
                        <a:pt x="4" y="2"/>
                        <a:pt x="3" y="3"/>
                        <a:pt x="2" y="3"/>
                      </a:cubicBezTo>
                      <a:cubicBezTo>
                        <a:pt x="4" y="3"/>
                        <a:pt x="3" y="4"/>
                        <a:pt x="2" y="4"/>
                      </a:cubicBezTo>
                      <a:cubicBezTo>
                        <a:pt x="3" y="6"/>
                        <a:pt x="0" y="9"/>
                        <a:pt x="3" y="7"/>
                      </a:cubicBezTo>
                      <a:cubicBezTo>
                        <a:pt x="3" y="7"/>
                        <a:pt x="3" y="8"/>
                        <a:pt x="2" y="8"/>
                      </a:cubicBezTo>
                      <a:cubicBezTo>
                        <a:pt x="4" y="7"/>
                        <a:pt x="10" y="6"/>
                        <a:pt x="9" y="3"/>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40" name="Freeform 11319">
                  <a:extLst>
                    <a:ext uri="{FF2B5EF4-FFF2-40B4-BE49-F238E27FC236}">
                      <a16:creationId xmlns:a16="http://schemas.microsoft.com/office/drawing/2014/main" id="{9EF19DE8-AC2E-48AD-8A93-531C8015B538}"/>
                    </a:ext>
                  </a:extLst>
                </p:cNvPr>
                <p:cNvSpPr>
                  <a:spLocks/>
                </p:cNvSpPr>
                <p:nvPr/>
              </p:nvSpPr>
              <p:spPr bwMode="gray">
                <a:xfrm>
                  <a:off x="4259" y="3684"/>
                  <a:ext cx="1" cy="4"/>
                </a:xfrm>
                <a:custGeom>
                  <a:avLst/>
                  <a:gdLst>
                    <a:gd name="T0" fmla="*/ 1 w 1"/>
                    <a:gd name="T1" fmla="*/ 1 h 3"/>
                    <a:gd name="T2" fmla="*/ 0 w 1"/>
                    <a:gd name="T3" fmla="*/ 0 h 3"/>
                    <a:gd name="T4" fmla="*/ 0 w 1"/>
                    <a:gd name="T5" fmla="*/ 4 h 3"/>
                    <a:gd name="T6" fmla="*/ 1 w 1"/>
                    <a:gd name="T7" fmla="*/ 1 h 3"/>
                    <a:gd name="T8" fmla="*/ 0 60000 65536"/>
                    <a:gd name="T9" fmla="*/ 0 60000 65536"/>
                    <a:gd name="T10" fmla="*/ 0 60000 65536"/>
                    <a:gd name="T11" fmla="*/ 0 60000 65536"/>
                    <a:gd name="T12" fmla="*/ 0 w 1"/>
                    <a:gd name="T13" fmla="*/ 0 h 3"/>
                    <a:gd name="T14" fmla="*/ 1 w 1"/>
                    <a:gd name="T15" fmla="*/ 3 h 3"/>
                  </a:gdLst>
                  <a:ahLst/>
                  <a:cxnLst>
                    <a:cxn ang="T8">
                      <a:pos x="T0" y="T1"/>
                    </a:cxn>
                    <a:cxn ang="T9">
                      <a:pos x="T2" y="T3"/>
                    </a:cxn>
                    <a:cxn ang="T10">
                      <a:pos x="T4" y="T5"/>
                    </a:cxn>
                    <a:cxn ang="T11">
                      <a:pos x="T6" y="T7"/>
                    </a:cxn>
                  </a:cxnLst>
                  <a:rect l="T12" t="T13" r="T14" b="T15"/>
                  <a:pathLst>
                    <a:path w="1" h="3">
                      <a:moveTo>
                        <a:pt x="1" y="1"/>
                      </a:moveTo>
                      <a:cubicBezTo>
                        <a:pt x="0" y="1"/>
                        <a:pt x="0" y="0"/>
                        <a:pt x="0" y="0"/>
                      </a:cubicBezTo>
                      <a:cubicBezTo>
                        <a:pt x="0" y="1"/>
                        <a:pt x="0" y="2"/>
                        <a:pt x="0" y="3"/>
                      </a:cubicBezTo>
                      <a:cubicBezTo>
                        <a:pt x="1" y="2"/>
                        <a:pt x="1" y="2"/>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41" name="Freeform 11320">
                  <a:extLst>
                    <a:ext uri="{FF2B5EF4-FFF2-40B4-BE49-F238E27FC236}">
                      <a16:creationId xmlns:a16="http://schemas.microsoft.com/office/drawing/2014/main" id="{5321F3D5-D86E-48C2-8B3C-6B37DE210D79}"/>
                    </a:ext>
                  </a:extLst>
                </p:cNvPr>
                <p:cNvSpPr>
                  <a:spLocks/>
                </p:cNvSpPr>
                <p:nvPr/>
              </p:nvSpPr>
              <p:spPr bwMode="gray">
                <a:xfrm>
                  <a:off x="4251" y="3684"/>
                  <a:ext cx="5" cy="4"/>
                </a:xfrm>
                <a:custGeom>
                  <a:avLst/>
                  <a:gdLst>
                    <a:gd name="T0" fmla="*/ 3 w 3"/>
                    <a:gd name="T1" fmla="*/ 3 h 3"/>
                    <a:gd name="T2" fmla="*/ 3 w 3"/>
                    <a:gd name="T3" fmla="*/ 0 h 3"/>
                    <a:gd name="T4" fmla="*/ 3 w 3"/>
                    <a:gd name="T5" fmla="*/ 4 h 3"/>
                    <a:gd name="T6" fmla="*/ 3 w 3"/>
                    <a:gd name="T7" fmla="*/ 3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2" y="2"/>
                      </a:moveTo>
                      <a:cubicBezTo>
                        <a:pt x="2" y="1"/>
                        <a:pt x="2" y="0"/>
                        <a:pt x="2" y="0"/>
                      </a:cubicBezTo>
                      <a:cubicBezTo>
                        <a:pt x="0" y="1"/>
                        <a:pt x="1" y="2"/>
                        <a:pt x="2" y="3"/>
                      </a:cubicBezTo>
                      <a:cubicBezTo>
                        <a:pt x="3" y="3"/>
                        <a:pt x="2" y="3"/>
                        <a:pt x="2"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42" name="Freeform 11321">
                  <a:extLst>
                    <a:ext uri="{FF2B5EF4-FFF2-40B4-BE49-F238E27FC236}">
                      <a16:creationId xmlns:a16="http://schemas.microsoft.com/office/drawing/2014/main" id="{2C7EAB72-14E8-4562-AC0B-D725BE5BD1E5}"/>
                    </a:ext>
                  </a:extLst>
                </p:cNvPr>
                <p:cNvSpPr>
                  <a:spLocks/>
                </p:cNvSpPr>
                <p:nvPr/>
              </p:nvSpPr>
              <p:spPr bwMode="gray">
                <a:xfrm>
                  <a:off x="4234" y="3684"/>
                  <a:ext cx="3" cy="1"/>
                </a:xfrm>
                <a:custGeom>
                  <a:avLst/>
                  <a:gdLst>
                    <a:gd name="T0" fmla="*/ 3 w 2"/>
                    <a:gd name="T1" fmla="*/ 1 h 1"/>
                    <a:gd name="T2" fmla="*/ 0 w 2"/>
                    <a:gd name="T3" fmla="*/ 0 h 1"/>
                    <a:gd name="T4" fmla="*/ 3 w 2"/>
                    <a:gd name="T5" fmla="*/ 1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1"/>
                      </a:moveTo>
                      <a:cubicBezTo>
                        <a:pt x="1" y="1"/>
                        <a:pt x="0" y="0"/>
                        <a:pt x="0" y="0"/>
                      </a:cubicBezTo>
                      <a:cubicBezTo>
                        <a:pt x="0" y="1"/>
                        <a:pt x="1" y="1"/>
                        <a:pt x="2"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43" name="Freeform 11322">
                  <a:extLst>
                    <a:ext uri="{FF2B5EF4-FFF2-40B4-BE49-F238E27FC236}">
                      <a16:creationId xmlns:a16="http://schemas.microsoft.com/office/drawing/2014/main" id="{8DADBFD9-743E-4FE7-97AD-576956447E96}"/>
                    </a:ext>
                  </a:extLst>
                </p:cNvPr>
                <p:cNvSpPr>
                  <a:spLocks/>
                </p:cNvSpPr>
                <p:nvPr/>
              </p:nvSpPr>
              <p:spPr bwMode="gray">
                <a:xfrm>
                  <a:off x="4269" y="3685"/>
                  <a:ext cx="4" cy="3"/>
                </a:xfrm>
                <a:custGeom>
                  <a:avLst/>
                  <a:gdLst>
                    <a:gd name="T0" fmla="*/ 2 w 2"/>
                    <a:gd name="T1" fmla="*/ 0 h 2"/>
                    <a:gd name="T2" fmla="*/ 0 w 2"/>
                    <a:gd name="T3" fmla="*/ 3 h 2"/>
                    <a:gd name="T4" fmla="*/ 4 w 2"/>
                    <a:gd name="T5" fmla="*/ 0 h 2"/>
                    <a:gd name="T6" fmla="*/ 2 w 2"/>
                    <a:gd name="T7" fmla="*/ 0 h 2"/>
                    <a:gd name="T8" fmla="*/ 0 60000 65536"/>
                    <a:gd name="T9" fmla="*/ 0 60000 65536"/>
                    <a:gd name="T10" fmla="*/ 0 60000 65536"/>
                    <a:gd name="T11" fmla="*/ 0 60000 65536"/>
                    <a:gd name="T12" fmla="*/ 0 w 2"/>
                    <a:gd name="T13" fmla="*/ 0 h 2"/>
                    <a:gd name="T14" fmla="*/ 2 w 2"/>
                    <a:gd name="T15" fmla="*/ 2 h 2"/>
                  </a:gdLst>
                  <a:ahLst/>
                  <a:cxnLst>
                    <a:cxn ang="T8">
                      <a:pos x="T0" y="T1"/>
                    </a:cxn>
                    <a:cxn ang="T9">
                      <a:pos x="T2" y="T3"/>
                    </a:cxn>
                    <a:cxn ang="T10">
                      <a:pos x="T4" y="T5"/>
                    </a:cxn>
                    <a:cxn ang="T11">
                      <a:pos x="T6" y="T7"/>
                    </a:cxn>
                  </a:cxnLst>
                  <a:rect l="T12" t="T13" r="T14" b="T15"/>
                  <a:pathLst>
                    <a:path w="2" h="2">
                      <a:moveTo>
                        <a:pt x="1" y="0"/>
                      </a:moveTo>
                      <a:cubicBezTo>
                        <a:pt x="1" y="0"/>
                        <a:pt x="0" y="1"/>
                        <a:pt x="0" y="2"/>
                      </a:cubicBezTo>
                      <a:cubicBezTo>
                        <a:pt x="1" y="1"/>
                        <a:pt x="2" y="1"/>
                        <a:pt x="2" y="0"/>
                      </a:cubicBezTo>
                      <a:cubicBezTo>
                        <a:pt x="2" y="0"/>
                        <a:pt x="2"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44" name="Freeform 11323">
                  <a:extLst>
                    <a:ext uri="{FF2B5EF4-FFF2-40B4-BE49-F238E27FC236}">
                      <a16:creationId xmlns:a16="http://schemas.microsoft.com/office/drawing/2014/main" id="{1B225C09-1DFC-409E-9E0C-019DA6940D96}"/>
                    </a:ext>
                  </a:extLst>
                </p:cNvPr>
                <p:cNvSpPr>
                  <a:spLocks/>
                </p:cNvSpPr>
                <p:nvPr/>
              </p:nvSpPr>
              <p:spPr bwMode="gray">
                <a:xfrm>
                  <a:off x="4256" y="3685"/>
                  <a:ext cx="3" cy="5"/>
                </a:xfrm>
                <a:custGeom>
                  <a:avLst/>
                  <a:gdLst>
                    <a:gd name="T0" fmla="*/ 2 w 2"/>
                    <a:gd name="T1" fmla="*/ 2 h 3"/>
                    <a:gd name="T2" fmla="*/ 0 w 2"/>
                    <a:gd name="T3" fmla="*/ 3 h 3"/>
                    <a:gd name="T4" fmla="*/ 2 w 2"/>
                    <a:gd name="T5" fmla="*/ 2 h 3"/>
                    <a:gd name="T6" fmla="*/ 0 60000 65536"/>
                    <a:gd name="T7" fmla="*/ 0 60000 65536"/>
                    <a:gd name="T8" fmla="*/ 0 60000 65536"/>
                    <a:gd name="T9" fmla="*/ 0 w 2"/>
                    <a:gd name="T10" fmla="*/ 0 h 3"/>
                    <a:gd name="T11" fmla="*/ 2 w 2"/>
                    <a:gd name="T12" fmla="*/ 3 h 3"/>
                  </a:gdLst>
                  <a:ahLst/>
                  <a:cxnLst>
                    <a:cxn ang="T6">
                      <a:pos x="T0" y="T1"/>
                    </a:cxn>
                    <a:cxn ang="T7">
                      <a:pos x="T2" y="T3"/>
                    </a:cxn>
                    <a:cxn ang="T8">
                      <a:pos x="T4" y="T5"/>
                    </a:cxn>
                  </a:cxnLst>
                  <a:rect l="T9" t="T10" r="T11" b="T12"/>
                  <a:pathLst>
                    <a:path w="2" h="3">
                      <a:moveTo>
                        <a:pt x="1" y="1"/>
                      </a:moveTo>
                      <a:cubicBezTo>
                        <a:pt x="0" y="0"/>
                        <a:pt x="0" y="1"/>
                        <a:pt x="0" y="2"/>
                      </a:cubicBezTo>
                      <a:cubicBezTo>
                        <a:pt x="0" y="3"/>
                        <a:pt x="2" y="2"/>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45" name="Freeform 11324">
                  <a:extLst>
                    <a:ext uri="{FF2B5EF4-FFF2-40B4-BE49-F238E27FC236}">
                      <a16:creationId xmlns:a16="http://schemas.microsoft.com/office/drawing/2014/main" id="{593FBEF4-03AD-41C3-9A52-4BED9C20D5CB}"/>
                    </a:ext>
                  </a:extLst>
                </p:cNvPr>
                <p:cNvSpPr>
                  <a:spLocks/>
                </p:cNvSpPr>
                <p:nvPr/>
              </p:nvSpPr>
              <p:spPr bwMode="gray">
                <a:xfrm>
                  <a:off x="4267" y="3687"/>
                  <a:ext cx="1" cy="1"/>
                </a:xfrm>
                <a:custGeom>
                  <a:avLst/>
                  <a:gdLst>
                    <a:gd name="T0" fmla="*/ 1 w 1"/>
                    <a:gd name="T1" fmla="*/ 0 h 1"/>
                    <a:gd name="T2" fmla="*/ 0 w 1"/>
                    <a:gd name="T3" fmla="*/ 1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0" y="1"/>
                        <a:pt x="0" y="0"/>
                        <a:pt x="0" y="1"/>
                      </a:cubicBezTo>
                      <a:cubicBezTo>
                        <a:pt x="1" y="1"/>
                        <a:pt x="1" y="1"/>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46" name="Freeform 11330">
                  <a:extLst>
                    <a:ext uri="{FF2B5EF4-FFF2-40B4-BE49-F238E27FC236}">
                      <a16:creationId xmlns:a16="http://schemas.microsoft.com/office/drawing/2014/main" id="{AFA4E129-7AF5-4056-83B2-02473C84C822}"/>
                    </a:ext>
                  </a:extLst>
                </p:cNvPr>
                <p:cNvSpPr>
                  <a:spLocks/>
                </p:cNvSpPr>
                <p:nvPr/>
              </p:nvSpPr>
              <p:spPr bwMode="gray">
                <a:xfrm>
                  <a:off x="4251" y="3692"/>
                  <a:ext cx="1" cy="1"/>
                </a:xfrm>
                <a:custGeom>
                  <a:avLst/>
                  <a:gdLst>
                    <a:gd name="T0" fmla="*/ 1 w 1"/>
                    <a:gd name="T1" fmla="*/ 1 h 1"/>
                    <a:gd name="T2" fmla="*/ 0 w 1"/>
                    <a:gd name="T3" fmla="*/ 0 h 1"/>
                    <a:gd name="T4" fmla="*/ 1 w 1"/>
                    <a:gd name="T5" fmla="*/ 1 h 1"/>
                    <a:gd name="T6" fmla="*/ 1 w 1"/>
                    <a:gd name="T7" fmla="*/ 1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1" y="1"/>
                      </a:moveTo>
                      <a:cubicBezTo>
                        <a:pt x="0" y="0"/>
                        <a:pt x="0" y="0"/>
                        <a:pt x="0" y="0"/>
                      </a:cubicBezTo>
                      <a:cubicBezTo>
                        <a:pt x="0" y="1"/>
                        <a:pt x="0" y="1"/>
                        <a:pt x="1" y="1"/>
                      </a:cubicBezTo>
                      <a:cubicBezTo>
                        <a:pt x="1" y="1"/>
                        <a:pt x="0"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47" name="Freeform 11332">
                  <a:extLst>
                    <a:ext uri="{FF2B5EF4-FFF2-40B4-BE49-F238E27FC236}">
                      <a16:creationId xmlns:a16="http://schemas.microsoft.com/office/drawing/2014/main" id="{D2A1C923-FA08-4FEF-ABEA-C8C93FF4A63D}"/>
                    </a:ext>
                  </a:extLst>
                </p:cNvPr>
                <p:cNvSpPr>
                  <a:spLocks/>
                </p:cNvSpPr>
                <p:nvPr/>
              </p:nvSpPr>
              <p:spPr bwMode="gray">
                <a:xfrm>
                  <a:off x="4228" y="3693"/>
                  <a:ext cx="7" cy="6"/>
                </a:xfrm>
                <a:custGeom>
                  <a:avLst/>
                  <a:gdLst>
                    <a:gd name="T0" fmla="*/ 6 w 5"/>
                    <a:gd name="T1" fmla="*/ 3 h 4"/>
                    <a:gd name="T2" fmla="*/ 4 w 5"/>
                    <a:gd name="T3" fmla="*/ 3 h 4"/>
                    <a:gd name="T4" fmla="*/ 4 w 5"/>
                    <a:gd name="T5" fmla="*/ 2 h 4"/>
                    <a:gd name="T6" fmla="*/ 4 w 5"/>
                    <a:gd name="T7" fmla="*/ 2 h 4"/>
                    <a:gd name="T8" fmla="*/ 3 w 5"/>
                    <a:gd name="T9" fmla="*/ 3 h 4"/>
                    <a:gd name="T10" fmla="*/ 1 w 5"/>
                    <a:gd name="T11" fmla="*/ 2 h 4"/>
                    <a:gd name="T12" fmla="*/ 3 w 5"/>
                    <a:gd name="T13" fmla="*/ 6 h 4"/>
                    <a:gd name="T14" fmla="*/ 6 w 5"/>
                    <a:gd name="T15" fmla="*/ 3 h 4"/>
                    <a:gd name="T16" fmla="*/ 0 60000 65536"/>
                    <a:gd name="T17" fmla="*/ 0 60000 65536"/>
                    <a:gd name="T18" fmla="*/ 0 60000 65536"/>
                    <a:gd name="T19" fmla="*/ 0 60000 65536"/>
                    <a:gd name="T20" fmla="*/ 0 60000 65536"/>
                    <a:gd name="T21" fmla="*/ 0 60000 65536"/>
                    <a:gd name="T22" fmla="*/ 0 60000 65536"/>
                    <a:gd name="T23" fmla="*/ 0 60000 65536"/>
                    <a:gd name="T24" fmla="*/ 0 w 5"/>
                    <a:gd name="T25" fmla="*/ 0 h 4"/>
                    <a:gd name="T26" fmla="*/ 5 w 5"/>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 h="4">
                      <a:moveTo>
                        <a:pt x="4" y="2"/>
                      </a:moveTo>
                      <a:cubicBezTo>
                        <a:pt x="4" y="2"/>
                        <a:pt x="3" y="3"/>
                        <a:pt x="3" y="2"/>
                      </a:cubicBezTo>
                      <a:cubicBezTo>
                        <a:pt x="4" y="2"/>
                        <a:pt x="5" y="0"/>
                        <a:pt x="3" y="1"/>
                      </a:cubicBezTo>
                      <a:cubicBezTo>
                        <a:pt x="3" y="1"/>
                        <a:pt x="3" y="1"/>
                        <a:pt x="3" y="1"/>
                      </a:cubicBezTo>
                      <a:cubicBezTo>
                        <a:pt x="3" y="2"/>
                        <a:pt x="3" y="2"/>
                        <a:pt x="2" y="2"/>
                      </a:cubicBezTo>
                      <a:cubicBezTo>
                        <a:pt x="2" y="2"/>
                        <a:pt x="1" y="1"/>
                        <a:pt x="1" y="1"/>
                      </a:cubicBezTo>
                      <a:cubicBezTo>
                        <a:pt x="0" y="2"/>
                        <a:pt x="0" y="4"/>
                        <a:pt x="2" y="4"/>
                      </a:cubicBezTo>
                      <a:cubicBezTo>
                        <a:pt x="3" y="4"/>
                        <a:pt x="5" y="2"/>
                        <a:pt x="4"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48" name="Freeform 11335">
                  <a:extLst>
                    <a:ext uri="{FF2B5EF4-FFF2-40B4-BE49-F238E27FC236}">
                      <a16:creationId xmlns:a16="http://schemas.microsoft.com/office/drawing/2014/main" id="{26256594-BBC6-465D-ABC0-EA2ADE7B204F}"/>
                    </a:ext>
                  </a:extLst>
                </p:cNvPr>
                <p:cNvSpPr>
                  <a:spLocks/>
                </p:cNvSpPr>
                <p:nvPr/>
              </p:nvSpPr>
              <p:spPr bwMode="gray">
                <a:xfrm>
                  <a:off x="4220" y="3696"/>
                  <a:ext cx="1" cy="1"/>
                </a:xfrm>
                <a:custGeom>
                  <a:avLst/>
                  <a:gdLst>
                    <a:gd name="T0" fmla="*/ 1 w 1"/>
                    <a:gd name="T1" fmla="*/ 0 h 1"/>
                    <a:gd name="T2" fmla="*/ 1 w 1"/>
                    <a:gd name="T3" fmla="*/ 1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0" y="0"/>
                        <a:pt x="0" y="0"/>
                        <a:pt x="1" y="1"/>
                      </a:cubicBezTo>
                      <a:cubicBezTo>
                        <a:pt x="1" y="1"/>
                        <a:pt x="1"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49" name="Freeform 11337">
                  <a:extLst>
                    <a:ext uri="{FF2B5EF4-FFF2-40B4-BE49-F238E27FC236}">
                      <a16:creationId xmlns:a16="http://schemas.microsoft.com/office/drawing/2014/main" id="{CAFB09EB-FF81-43F8-BFFB-68C7F93CD85A}"/>
                    </a:ext>
                  </a:extLst>
                </p:cNvPr>
                <p:cNvSpPr>
                  <a:spLocks/>
                </p:cNvSpPr>
                <p:nvPr/>
              </p:nvSpPr>
              <p:spPr bwMode="gray">
                <a:xfrm>
                  <a:off x="4219" y="3696"/>
                  <a:ext cx="9" cy="6"/>
                </a:xfrm>
                <a:custGeom>
                  <a:avLst/>
                  <a:gdLst>
                    <a:gd name="T0" fmla="*/ 9 w 6"/>
                    <a:gd name="T1" fmla="*/ 2 h 4"/>
                    <a:gd name="T2" fmla="*/ 2 w 6"/>
                    <a:gd name="T3" fmla="*/ 3 h 4"/>
                    <a:gd name="T4" fmla="*/ 5 w 6"/>
                    <a:gd name="T5" fmla="*/ 5 h 4"/>
                    <a:gd name="T6" fmla="*/ 8 w 6"/>
                    <a:gd name="T7" fmla="*/ 3 h 4"/>
                    <a:gd name="T8" fmla="*/ 9 w 6"/>
                    <a:gd name="T9" fmla="*/ 2 h 4"/>
                    <a:gd name="T10" fmla="*/ 0 60000 65536"/>
                    <a:gd name="T11" fmla="*/ 0 60000 65536"/>
                    <a:gd name="T12" fmla="*/ 0 60000 65536"/>
                    <a:gd name="T13" fmla="*/ 0 60000 65536"/>
                    <a:gd name="T14" fmla="*/ 0 60000 65536"/>
                    <a:gd name="T15" fmla="*/ 0 w 6"/>
                    <a:gd name="T16" fmla="*/ 0 h 4"/>
                    <a:gd name="T17" fmla="*/ 6 w 6"/>
                    <a:gd name="T18" fmla="*/ 4 h 4"/>
                  </a:gdLst>
                  <a:ahLst/>
                  <a:cxnLst>
                    <a:cxn ang="T10">
                      <a:pos x="T0" y="T1"/>
                    </a:cxn>
                    <a:cxn ang="T11">
                      <a:pos x="T2" y="T3"/>
                    </a:cxn>
                    <a:cxn ang="T12">
                      <a:pos x="T4" y="T5"/>
                    </a:cxn>
                    <a:cxn ang="T13">
                      <a:pos x="T6" y="T7"/>
                    </a:cxn>
                    <a:cxn ang="T14">
                      <a:pos x="T8" y="T9"/>
                    </a:cxn>
                  </a:cxnLst>
                  <a:rect l="T15" t="T16" r="T17" b="T18"/>
                  <a:pathLst>
                    <a:path w="6" h="4">
                      <a:moveTo>
                        <a:pt x="6" y="1"/>
                      </a:moveTo>
                      <a:cubicBezTo>
                        <a:pt x="5" y="0"/>
                        <a:pt x="1" y="2"/>
                        <a:pt x="1" y="2"/>
                      </a:cubicBezTo>
                      <a:cubicBezTo>
                        <a:pt x="0" y="4"/>
                        <a:pt x="2" y="3"/>
                        <a:pt x="3" y="3"/>
                      </a:cubicBezTo>
                      <a:cubicBezTo>
                        <a:pt x="4" y="2"/>
                        <a:pt x="5" y="1"/>
                        <a:pt x="5" y="2"/>
                      </a:cubicBezTo>
                      <a:cubicBezTo>
                        <a:pt x="6" y="2"/>
                        <a:pt x="6" y="2"/>
                        <a:pt x="6"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50" name="Freeform 11341">
                  <a:extLst>
                    <a:ext uri="{FF2B5EF4-FFF2-40B4-BE49-F238E27FC236}">
                      <a16:creationId xmlns:a16="http://schemas.microsoft.com/office/drawing/2014/main" id="{0C9B11E9-6847-49B6-9B48-8FFB363E56E8}"/>
                    </a:ext>
                  </a:extLst>
                </p:cNvPr>
                <p:cNvSpPr>
                  <a:spLocks/>
                </p:cNvSpPr>
                <p:nvPr/>
              </p:nvSpPr>
              <p:spPr bwMode="gray">
                <a:xfrm>
                  <a:off x="4214" y="3699"/>
                  <a:ext cx="2" cy="0"/>
                </a:xfrm>
                <a:custGeom>
                  <a:avLst/>
                  <a:gdLst>
                    <a:gd name="T0" fmla="*/ 0 w 1"/>
                    <a:gd name="T1" fmla="*/ 0 w 1"/>
                    <a:gd name="T2" fmla="*/ 0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0" y="0"/>
                      </a:moveTo>
                      <a:cubicBezTo>
                        <a:pt x="0" y="0"/>
                        <a:pt x="0" y="0"/>
                        <a:pt x="0" y="0"/>
                      </a:cubicBezTo>
                      <a:cubicBezTo>
                        <a:pt x="1"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51" name="Freeform 11342">
                  <a:extLst>
                    <a:ext uri="{FF2B5EF4-FFF2-40B4-BE49-F238E27FC236}">
                      <a16:creationId xmlns:a16="http://schemas.microsoft.com/office/drawing/2014/main" id="{280B9CAC-06D8-497B-A0AF-0553C179338A}"/>
                    </a:ext>
                  </a:extLst>
                </p:cNvPr>
                <p:cNvSpPr>
                  <a:spLocks/>
                </p:cNvSpPr>
                <p:nvPr/>
              </p:nvSpPr>
              <p:spPr bwMode="gray">
                <a:xfrm>
                  <a:off x="4212" y="3699"/>
                  <a:ext cx="0" cy="0"/>
                </a:xfrm>
                <a:custGeom>
                  <a:avLst/>
                  <a:gdLst>
                    <a:gd name="T0" fmla="*/ 0 60000 65536"/>
                    <a:gd name="T1" fmla="*/ 0 60000 65536"/>
                    <a:gd name="T2" fmla="*/ 0 60000 65536"/>
                  </a:gdLst>
                  <a:ahLst/>
                  <a:cxnLst>
                    <a:cxn ang="T0">
                      <a:pos x="0" y="0"/>
                    </a:cxn>
                    <a:cxn ang="T1">
                      <a:pos x="0" y="0"/>
                    </a:cxn>
                    <a:cxn ang="T2">
                      <a:pos x="0" y="0"/>
                    </a:cxn>
                  </a:cxnLst>
                  <a:rect l="0" t="0" r="0" b="0"/>
                  <a:pathLst>
                    <a:path>
                      <a:moveTo>
                        <a:pt x="0" y="0"/>
                      </a:moveTo>
                      <a:cubicBezTo>
                        <a:pt x="0" y="0"/>
                        <a:pt x="0" y="0"/>
                        <a:pt x="0" y="0"/>
                      </a:cubicBezTo>
                      <a:cubicBezTo>
                        <a:pt x="0"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3052" name="Freeform 11347">
                  <a:extLst>
                    <a:ext uri="{FF2B5EF4-FFF2-40B4-BE49-F238E27FC236}">
                      <a16:creationId xmlns:a16="http://schemas.microsoft.com/office/drawing/2014/main" id="{1A238014-65D1-4847-A0A4-1F765308967F}"/>
                    </a:ext>
                  </a:extLst>
                </p:cNvPr>
                <p:cNvSpPr>
                  <a:spLocks/>
                </p:cNvSpPr>
                <p:nvPr/>
              </p:nvSpPr>
              <p:spPr bwMode="gray">
                <a:xfrm>
                  <a:off x="4209" y="3702"/>
                  <a:ext cx="2" cy="2"/>
                </a:xfrm>
                <a:custGeom>
                  <a:avLst/>
                  <a:gdLst>
                    <a:gd name="T0" fmla="*/ 0 w 1"/>
                    <a:gd name="T1" fmla="*/ 0 h 1"/>
                    <a:gd name="T2" fmla="*/ 0 w 1"/>
                    <a:gd name="T3" fmla="*/ 2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1"/>
                        <a:pt x="0" y="1"/>
                        <a:pt x="0" y="1"/>
                      </a:cubicBezTo>
                      <a:cubicBezTo>
                        <a:pt x="1" y="0"/>
                        <a:pt x="0" y="1"/>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grpSp>
          <p:sp>
            <p:nvSpPr>
              <p:cNvPr id="2763" name="Freeform 9776">
                <a:extLst>
                  <a:ext uri="{FF2B5EF4-FFF2-40B4-BE49-F238E27FC236}">
                    <a16:creationId xmlns:a16="http://schemas.microsoft.com/office/drawing/2014/main" id="{50E65920-6401-4567-BC26-45780E0942A9}"/>
                  </a:ext>
                </a:extLst>
              </p:cNvPr>
              <p:cNvSpPr>
                <a:spLocks/>
              </p:cNvSpPr>
              <p:nvPr/>
            </p:nvSpPr>
            <p:spPr bwMode="gray">
              <a:xfrm>
                <a:off x="4594887" y="1538127"/>
                <a:ext cx="997007" cy="991597"/>
              </a:xfrm>
              <a:custGeom>
                <a:avLst/>
                <a:gdLst>
                  <a:gd name="T0" fmla="*/ 703 w 473"/>
                  <a:gd name="T1" fmla="*/ 172 h 471"/>
                  <a:gd name="T2" fmla="*/ 653 w 473"/>
                  <a:gd name="T3" fmla="*/ 160 h 471"/>
                  <a:gd name="T4" fmla="*/ 618 w 473"/>
                  <a:gd name="T5" fmla="*/ 160 h 471"/>
                  <a:gd name="T6" fmla="*/ 604 w 473"/>
                  <a:gd name="T7" fmla="*/ 143 h 471"/>
                  <a:gd name="T8" fmla="*/ 538 w 473"/>
                  <a:gd name="T9" fmla="*/ 166 h 471"/>
                  <a:gd name="T10" fmla="*/ 523 w 473"/>
                  <a:gd name="T11" fmla="*/ 150 h 471"/>
                  <a:gd name="T12" fmla="*/ 501 w 473"/>
                  <a:gd name="T13" fmla="*/ 143 h 471"/>
                  <a:gd name="T14" fmla="*/ 483 w 473"/>
                  <a:gd name="T15" fmla="*/ 127 h 471"/>
                  <a:gd name="T16" fmla="*/ 456 w 473"/>
                  <a:gd name="T17" fmla="*/ 133 h 471"/>
                  <a:gd name="T18" fmla="*/ 438 w 473"/>
                  <a:gd name="T19" fmla="*/ 104 h 471"/>
                  <a:gd name="T20" fmla="*/ 372 w 473"/>
                  <a:gd name="T21" fmla="*/ 93 h 471"/>
                  <a:gd name="T22" fmla="*/ 343 w 473"/>
                  <a:gd name="T23" fmla="*/ 107 h 471"/>
                  <a:gd name="T24" fmla="*/ 292 w 473"/>
                  <a:gd name="T25" fmla="*/ 91 h 471"/>
                  <a:gd name="T26" fmla="*/ 247 w 473"/>
                  <a:gd name="T27" fmla="*/ 81 h 471"/>
                  <a:gd name="T28" fmla="*/ 231 w 473"/>
                  <a:gd name="T29" fmla="*/ 8 h 471"/>
                  <a:gd name="T30" fmla="*/ 188 w 473"/>
                  <a:gd name="T31" fmla="*/ 48 h 471"/>
                  <a:gd name="T32" fmla="*/ 6 w 473"/>
                  <a:gd name="T33" fmla="*/ 71 h 471"/>
                  <a:gd name="T34" fmla="*/ 9 w 473"/>
                  <a:gd name="T35" fmla="*/ 76 h 471"/>
                  <a:gd name="T36" fmla="*/ 12 w 473"/>
                  <a:gd name="T37" fmla="*/ 95 h 471"/>
                  <a:gd name="T38" fmla="*/ 8 w 473"/>
                  <a:gd name="T39" fmla="*/ 101 h 471"/>
                  <a:gd name="T40" fmla="*/ 11 w 473"/>
                  <a:gd name="T41" fmla="*/ 112 h 471"/>
                  <a:gd name="T42" fmla="*/ 9 w 473"/>
                  <a:gd name="T43" fmla="*/ 121 h 471"/>
                  <a:gd name="T44" fmla="*/ 12 w 473"/>
                  <a:gd name="T45" fmla="*/ 135 h 471"/>
                  <a:gd name="T46" fmla="*/ 9 w 473"/>
                  <a:gd name="T47" fmla="*/ 144 h 471"/>
                  <a:gd name="T48" fmla="*/ 12 w 473"/>
                  <a:gd name="T49" fmla="*/ 155 h 471"/>
                  <a:gd name="T50" fmla="*/ 25 w 473"/>
                  <a:gd name="T51" fmla="*/ 195 h 471"/>
                  <a:gd name="T52" fmla="*/ 36 w 473"/>
                  <a:gd name="T53" fmla="*/ 226 h 471"/>
                  <a:gd name="T54" fmla="*/ 37 w 473"/>
                  <a:gd name="T55" fmla="*/ 229 h 471"/>
                  <a:gd name="T56" fmla="*/ 37 w 473"/>
                  <a:gd name="T57" fmla="*/ 236 h 471"/>
                  <a:gd name="T58" fmla="*/ 36 w 473"/>
                  <a:gd name="T59" fmla="*/ 243 h 471"/>
                  <a:gd name="T60" fmla="*/ 37 w 473"/>
                  <a:gd name="T61" fmla="*/ 250 h 471"/>
                  <a:gd name="T62" fmla="*/ 39 w 473"/>
                  <a:gd name="T63" fmla="*/ 263 h 471"/>
                  <a:gd name="T64" fmla="*/ 39 w 473"/>
                  <a:gd name="T65" fmla="*/ 268 h 471"/>
                  <a:gd name="T66" fmla="*/ 40 w 473"/>
                  <a:gd name="T67" fmla="*/ 276 h 471"/>
                  <a:gd name="T68" fmla="*/ 40 w 473"/>
                  <a:gd name="T69" fmla="*/ 287 h 471"/>
                  <a:gd name="T70" fmla="*/ 43 w 473"/>
                  <a:gd name="T71" fmla="*/ 299 h 471"/>
                  <a:gd name="T72" fmla="*/ 47 w 473"/>
                  <a:gd name="T73" fmla="*/ 310 h 471"/>
                  <a:gd name="T74" fmla="*/ 43 w 473"/>
                  <a:gd name="T75" fmla="*/ 316 h 471"/>
                  <a:gd name="T76" fmla="*/ 43 w 473"/>
                  <a:gd name="T77" fmla="*/ 336 h 471"/>
                  <a:gd name="T78" fmla="*/ 43 w 473"/>
                  <a:gd name="T79" fmla="*/ 343 h 471"/>
                  <a:gd name="T80" fmla="*/ 47 w 473"/>
                  <a:gd name="T81" fmla="*/ 349 h 471"/>
                  <a:gd name="T82" fmla="*/ 50 w 473"/>
                  <a:gd name="T83" fmla="*/ 366 h 471"/>
                  <a:gd name="T84" fmla="*/ 62 w 473"/>
                  <a:gd name="T85" fmla="*/ 384 h 471"/>
                  <a:gd name="T86" fmla="*/ 64 w 473"/>
                  <a:gd name="T87" fmla="*/ 440 h 471"/>
                  <a:gd name="T88" fmla="*/ 61 w 473"/>
                  <a:gd name="T89" fmla="*/ 493 h 471"/>
                  <a:gd name="T90" fmla="*/ 303 w 473"/>
                  <a:gd name="T91" fmla="*/ 728 h 471"/>
                  <a:gd name="T92" fmla="*/ 566 w 473"/>
                  <a:gd name="T93" fmla="*/ 715 h 471"/>
                  <a:gd name="T94" fmla="*/ 537 w 473"/>
                  <a:gd name="T95" fmla="*/ 663 h 471"/>
                  <a:gd name="T96" fmla="*/ 501 w 473"/>
                  <a:gd name="T97" fmla="*/ 623 h 471"/>
                  <a:gd name="T98" fmla="*/ 442 w 473"/>
                  <a:gd name="T99" fmla="*/ 592 h 471"/>
                  <a:gd name="T100" fmla="*/ 424 w 473"/>
                  <a:gd name="T101" fmla="*/ 556 h 471"/>
                  <a:gd name="T102" fmla="*/ 425 w 473"/>
                  <a:gd name="T103" fmla="*/ 518 h 471"/>
                  <a:gd name="T104" fmla="*/ 428 w 473"/>
                  <a:gd name="T105" fmla="*/ 479 h 471"/>
                  <a:gd name="T106" fmla="*/ 433 w 473"/>
                  <a:gd name="T107" fmla="*/ 431 h 471"/>
                  <a:gd name="T108" fmla="*/ 461 w 473"/>
                  <a:gd name="T109" fmla="*/ 418 h 471"/>
                  <a:gd name="T110" fmla="*/ 481 w 473"/>
                  <a:gd name="T111" fmla="*/ 333 h 471"/>
                  <a:gd name="T112" fmla="*/ 515 w 473"/>
                  <a:gd name="T113" fmla="*/ 305 h 471"/>
                  <a:gd name="T114" fmla="*/ 610 w 473"/>
                  <a:gd name="T115" fmla="*/ 225 h 471"/>
                  <a:gd name="T116" fmla="*/ 681 w 473"/>
                  <a:gd name="T117" fmla="*/ 195 h 471"/>
                  <a:gd name="T118" fmla="*/ 723 w 473"/>
                  <a:gd name="T119" fmla="*/ 174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473"/>
                  <a:gd name="T181" fmla="*/ 0 h 471"/>
                  <a:gd name="T182" fmla="*/ 473 w 473"/>
                  <a:gd name="T183" fmla="*/ 471 h 47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473" h="471">
                    <a:moveTo>
                      <a:pt x="473" y="111"/>
                    </a:moveTo>
                    <a:cubicBezTo>
                      <a:pt x="472" y="111"/>
                      <a:pt x="471" y="110"/>
                      <a:pt x="470" y="111"/>
                    </a:cubicBezTo>
                    <a:cubicBezTo>
                      <a:pt x="468" y="111"/>
                      <a:pt x="468" y="110"/>
                      <a:pt x="467" y="110"/>
                    </a:cubicBezTo>
                    <a:cubicBezTo>
                      <a:pt x="466" y="110"/>
                      <a:pt x="464" y="110"/>
                      <a:pt x="462" y="110"/>
                    </a:cubicBezTo>
                    <a:cubicBezTo>
                      <a:pt x="460" y="110"/>
                      <a:pt x="459" y="109"/>
                      <a:pt x="457" y="109"/>
                    </a:cubicBezTo>
                    <a:cubicBezTo>
                      <a:pt x="455" y="109"/>
                      <a:pt x="454" y="110"/>
                      <a:pt x="453" y="111"/>
                    </a:cubicBezTo>
                    <a:cubicBezTo>
                      <a:pt x="450" y="112"/>
                      <a:pt x="449" y="112"/>
                      <a:pt x="447" y="111"/>
                    </a:cubicBezTo>
                    <a:cubicBezTo>
                      <a:pt x="446" y="110"/>
                      <a:pt x="444" y="109"/>
                      <a:pt x="443" y="108"/>
                    </a:cubicBezTo>
                    <a:cubicBezTo>
                      <a:pt x="441" y="106"/>
                      <a:pt x="442" y="104"/>
                      <a:pt x="438" y="103"/>
                    </a:cubicBezTo>
                    <a:cubicBezTo>
                      <a:pt x="435" y="102"/>
                      <a:pt x="433" y="103"/>
                      <a:pt x="430" y="102"/>
                    </a:cubicBezTo>
                    <a:cubicBezTo>
                      <a:pt x="428" y="102"/>
                      <a:pt x="426" y="102"/>
                      <a:pt x="424" y="103"/>
                    </a:cubicBezTo>
                    <a:cubicBezTo>
                      <a:pt x="423" y="103"/>
                      <a:pt x="422" y="103"/>
                      <a:pt x="421" y="103"/>
                    </a:cubicBezTo>
                    <a:cubicBezTo>
                      <a:pt x="420" y="103"/>
                      <a:pt x="419" y="103"/>
                      <a:pt x="418" y="103"/>
                    </a:cubicBezTo>
                    <a:cubicBezTo>
                      <a:pt x="416" y="102"/>
                      <a:pt x="414" y="103"/>
                      <a:pt x="412" y="103"/>
                    </a:cubicBezTo>
                    <a:cubicBezTo>
                      <a:pt x="411" y="103"/>
                      <a:pt x="409" y="103"/>
                      <a:pt x="409" y="103"/>
                    </a:cubicBezTo>
                    <a:cubicBezTo>
                      <a:pt x="408" y="103"/>
                      <a:pt x="408" y="101"/>
                      <a:pt x="409" y="101"/>
                    </a:cubicBezTo>
                    <a:cubicBezTo>
                      <a:pt x="407" y="100"/>
                      <a:pt x="403" y="103"/>
                      <a:pt x="401" y="103"/>
                    </a:cubicBezTo>
                    <a:cubicBezTo>
                      <a:pt x="400" y="103"/>
                      <a:pt x="399" y="103"/>
                      <a:pt x="398" y="103"/>
                    </a:cubicBezTo>
                    <a:cubicBezTo>
                      <a:pt x="396" y="103"/>
                      <a:pt x="397" y="103"/>
                      <a:pt x="396" y="102"/>
                    </a:cubicBezTo>
                    <a:cubicBezTo>
                      <a:pt x="393" y="99"/>
                      <a:pt x="395" y="100"/>
                      <a:pt x="395" y="98"/>
                    </a:cubicBezTo>
                    <a:cubicBezTo>
                      <a:pt x="395" y="98"/>
                      <a:pt x="393" y="98"/>
                      <a:pt x="393" y="97"/>
                    </a:cubicBezTo>
                    <a:cubicBezTo>
                      <a:pt x="394" y="96"/>
                      <a:pt x="392" y="97"/>
                      <a:pt x="392" y="97"/>
                    </a:cubicBezTo>
                    <a:cubicBezTo>
                      <a:pt x="391" y="96"/>
                      <a:pt x="391" y="94"/>
                      <a:pt x="391" y="92"/>
                    </a:cubicBezTo>
                    <a:cubicBezTo>
                      <a:pt x="391" y="91"/>
                      <a:pt x="391" y="92"/>
                      <a:pt x="389" y="92"/>
                    </a:cubicBezTo>
                    <a:cubicBezTo>
                      <a:pt x="386" y="92"/>
                      <a:pt x="383" y="94"/>
                      <a:pt x="380" y="96"/>
                    </a:cubicBezTo>
                    <a:cubicBezTo>
                      <a:pt x="376" y="98"/>
                      <a:pt x="372" y="99"/>
                      <a:pt x="369" y="102"/>
                    </a:cubicBezTo>
                    <a:cubicBezTo>
                      <a:pt x="367" y="104"/>
                      <a:pt x="365" y="105"/>
                      <a:pt x="363" y="105"/>
                    </a:cubicBezTo>
                    <a:cubicBezTo>
                      <a:pt x="361" y="106"/>
                      <a:pt x="360" y="106"/>
                      <a:pt x="358" y="107"/>
                    </a:cubicBezTo>
                    <a:cubicBezTo>
                      <a:pt x="355" y="107"/>
                      <a:pt x="355" y="106"/>
                      <a:pt x="353" y="106"/>
                    </a:cubicBezTo>
                    <a:cubicBezTo>
                      <a:pt x="351" y="105"/>
                      <a:pt x="348" y="108"/>
                      <a:pt x="347" y="107"/>
                    </a:cubicBezTo>
                    <a:cubicBezTo>
                      <a:pt x="346" y="107"/>
                      <a:pt x="346" y="104"/>
                      <a:pt x="348" y="103"/>
                    </a:cubicBezTo>
                    <a:cubicBezTo>
                      <a:pt x="346" y="102"/>
                      <a:pt x="344" y="103"/>
                      <a:pt x="342" y="103"/>
                    </a:cubicBezTo>
                    <a:cubicBezTo>
                      <a:pt x="342" y="103"/>
                      <a:pt x="341" y="102"/>
                      <a:pt x="341" y="102"/>
                    </a:cubicBezTo>
                    <a:cubicBezTo>
                      <a:pt x="340" y="102"/>
                      <a:pt x="340" y="102"/>
                      <a:pt x="340" y="101"/>
                    </a:cubicBezTo>
                    <a:cubicBezTo>
                      <a:pt x="337" y="103"/>
                      <a:pt x="339" y="101"/>
                      <a:pt x="339" y="100"/>
                    </a:cubicBezTo>
                    <a:cubicBezTo>
                      <a:pt x="339" y="99"/>
                      <a:pt x="339" y="97"/>
                      <a:pt x="337" y="97"/>
                    </a:cubicBezTo>
                    <a:cubicBezTo>
                      <a:pt x="339" y="95"/>
                      <a:pt x="337" y="96"/>
                      <a:pt x="336" y="95"/>
                    </a:cubicBezTo>
                    <a:cubicBezTo>
                      <a:pt x="335" y="94"/>
                      <a:pt x="334" y="95"/>
                      <a:pt x="333" y="95"/>
                    </a:cubicBezTo>
                    <a:cubicBezTo>
                      <a:pt x="333" y="95"/>
                      <a:pt x="331" y="94"/>
                      <a:pt x="331" y="94"/>
                    </a:cubicBezTo>
                    <a:cubicBezTo>
                      <a:pt x="329" y="93"/>
                      <a:pt x="327" y="92"/>
                      <a:pt x="325" y="92"/>
                    </a:cubicBezTo>
                    <a:cubicBezTo>
                      <a:pt x="325" y="92"/>
                      <a:pt x="324" y="93"/>
                      <a:pt x="323" y="92"/>
                    </a:cubicBezTo>
                    <a:cubicBezTo>
                      <a:pt x="323" y="92"/>
                      <a:pt x="323" y="91"/>
                      <a:pt x="323" y="92"/>
                    </a:cubicBezTo>
                    <a:cubicBezTo>
                      <a:pt x="323" y="91"/>
                      <a:pt x="323" y="90"/>
                      <a:pt x="322" y="91"/>
                    </a:cubicBezTo>
                    <a:cubicBezTo>
                      <a:pt x="321" y="90"/>
                      <a:pt x="320" y="90"/>
                      <a:pt x="320" y="88"/>
                    </a:cubicBezTo>
                    <a:cubicBezTo>
                      <a:pt x="319" y="86"/>
                      <a:pt x="322" y="85"/>
                      <a:pt x="319" y="85"/>
                    </a:cubicBezTo>
                    <a:cubicBezTo>
                      <a:pt x="317" y="84"/>
                      <a:pt x="318" y="82"/>
                      <a:pt x="317" y="82"/>
                    </a:cubicBezTo>
                    <a:cubicBezTo>
                      <a:pt x="316" y="82"/>
                      <a:pt x="315" y="82"/>
                      <a:pt x="313" y="82"/>
                    </a:cubicBezTo>
                    <a:cubicBezTo>
                      <a:pt x="312" y="82"/>
                      <a:pt x="311" y="81"/>
                      <a:pt x="311" y="82"/>
                    </a:cubicBezTo>
                    <a:cubicBezTo>
                      <a:pt x="309" y="82"/>
                      <a:pt x="309" y="83"/>
                      <a:pt x="307" y="83"/>
                    </a:cubicBezTo>
                    <a:cubicBezTo>
                      <a:pt x="306" y="83"/>
                      <a:pt x="304" y="82"/>
                      <a:pt x="303" y="84"/>
                    </a:cubicBezTo>
                    <a:cubicBezTo>
                      <a:pt x="302" y="85"/>
                      <a:pt x="302" y="88"/>
                      <a:pt x="303" y="89"/>
                    </a:cubicBezTo>
                    <a:cubicBezTo>
                      <a:pt x="304" y="92"/>
                      <a:pt x="304" y="91"/>
                      <a:pt x="300" y="92"/>
                    </a:cubicBezTo>
                    <a:cubicBezTo>
                      <a:pt x="298" y="93"/>
                      <a:pt x="298" y="93"/>
                      <a:pt x="296" y="91"/>
                    </a:cubicBezTo>
                    <a:cubicBezTo>
                      <a:pt x="296" y="89"/>
                      <a:pt x="295" y="87"/>
                      <a:pt x="294" y="86"/>
                    </a:cubicBezTo>
                    <a:cubicBezTo>
                      <a:pt x="293" y="85"/>
                      <a:pt x="291" y="83"/>
                      <a:pt x="291" y="81"/>
                    </a:cubicBezTo>
                    <a:cubicBezTo>
                      <a:pt x="291" y="80"/>
                      <a:pt x="292" y="79"/>
                      <a:pt x="292" y="78"/>
                    </a:cubicBezTo>
                    <a:cubicBezTo>
                      <a:pt x="292" y="76"/>
                      <a:pt x="288" y="75"/>
                      <a:pt x="286" y="75"/>
                    </a:cubicBezTo>
                    <a:cubicBezTo>
                      <a:pt x="284" y="76"/>
                      <a:pt x="281" y="76"/>
                      <a:pt x="279" y="75"/>
                    </a:cubicBezTo>
                    <a:cubicBezTo>
                      <a:pt x="277" y="75"/>
                      <a:pt x="276" y="73"/>
                      <a:pt x="278" y="71"/>
                    </a:cubicBezTo>
                    <a:cubicBezTo>
                      <a:pt x="279" y="71"/>
                      <a:pt x="285" y="71"/>
                      <a:pt x="282" y="67"/>
                    </a:cubicBezTo>
                    <a:cubicBezTo>
                      <a:pt x="281" y="67"/>
                      <a:pt x="278" y="67"/>
                      <a:pt x="277" y="68"/>
                    </a:cubicBezTo>
                    <a:cubicBezTo>
                      <a:pt x="275" y="68"/>
                      <a:pt x="272" y="66"/>
                      <a:pt x="270" y="65"/>
                    </a:cubicBezTo>
                    <a:cubicBezTo>
                      <a:pt x="269" y="64"/>
                      <a:pt x="262" y="63"/>
                      <a:pt x="262" y="61"/>
                    </a:cubicBezTo>
                    <a:cubicBezTo>
                      <a:pt x="259" y="61"/>
                      <a:pt x="250" y="62"/>
                      <a:pt x="248" y="60"/>
                    </a:cubicBezTo>
                    <a:cubicBezTo>
                      <a:pt x="247" y="59"/>
                      <a:pt x="245" y="60"/>
                      <a:pt x="244" y="60"/>
                    </a:cubicBezTo>
                    <a:cubicBezTo>
                      <a:pt x="243" y="60"/>
                      <a:pt x="241" y="60"/>
                      <a:pt x="240" y="60"/>
                    </a:cubicBezTo>
                    <a:cubicBezTo>
                      <a:pt x="239" y="61"/>
                      <a:pt x="238" y="62"/>
                      <a:pt x="237" y="62"/>
                    </a:cubicBezTo>
                    <a:cubicBezTo>
                      <a:pt x="236" y="63"/>
                      <a:pt x="234" y="63"/>
                      <a:pt x="232" y="63"/>
                    </a:cubicBezTo>
                    <a:cubicBezTo>
                      <a:pt x="230" y="64"/>
                      <a:pt x="232" y="65"/>
                      <a:pt x="231" y="67"/>
                    </a:cubicBezTo>
                    <a:cubicBezTo>
                      <a:pt x="231" y="68"/>
                      <a:pt x="229" y="68"/>
                      <a:pt x="228" y="68"/>
                    </a:cubicBezTo>
                    <a:cubicBezTo>
                      <a:pt x="227" y="68"/>
                      <a:pt x="224" y="68"/>
                      <a:pt x="223" y="69"/>
                    </a:cubicBezTo>
                    <a:cubicBezTo>
                      <a:pt x="222" y="69"/>
                      <a:pt x="222" y="68"/>
                      <a:pt x="221" y="69"/>
                    </a:cubicBezTo>
                    <a:cubicBezTo>
                      <a:pt x="219" y="69"/>
                      <a:pt x="218" y="70"/>
                      <a:pt x="215" y="70"/>
                    </a:cubicBezTo>
                    <a:cubicBezTo>
                      <a:pt x="214" y="69"/>
                      <a:pt x="210" y="70"/>
                      <a:pt x="210" y="68"/>
                    </a:cubicBezTo>
                    <a:cubicBezTo>
                      <a:pt x="209" y="68"/>
                      <a:pt x="211" y="66"/>
                      <a:pt x="210" y="66"/>
                    </a:cubicBezTo>
                    <a:cubicBezTo>
                      <a:pt x="210" y="64"/>
                      <a:pt x="210" y="64"/>
                      <a:pt x="209" y="63"/>
                    </a:cubicBezTo>
                    <a:cubicBezTo>
                      <a:pt x="208" y="59"/>
                      <a:pt x="199" y="60"/>
                      <a:pt x="196" y="60"/>
                    </a:cubicBezTo>
                    <a:cubicBezTo>
                      <a:pt x="193" y="59"/>
                      <a:pt x="191" y="59"/>
                      <a:pt x="188" y="59"/>
                    </a:cubicBezTo>
                    <a:cubicBezTo>
                      <a:pt x="187" y="59"/>
                      <a:pt x="186" y="59"/>
                      <a:pt x="185" y="59"/>
                    </a:cubicBezTo>
                    <a:cubicBezTo>
                      <a:pt x="183" y="58"/>
                      <a:pt x="184" y="58"/>
                      <a:pt x="183" y="57"/>
                    </a:cubicBezTo>
                    <a:cubicBezTo>
                      <a:pt x="181" y="54"/>
                      <a:pt x="181" y="55"/>
                      <a:pt x="178" y="55"/>
                    </a:cubicBezTo>
                    <a:cubicBezTo>
                      <a:pt x="177" y="55"/>
                      <a:pt x="176" y="54"/>
                      <a:pt x="175" y="54"/>
                    </a:cubicBezTo>
                    <a:cubicBezTo>
                      <a:pt x="173" y="54"/>
                      <a:pt x="173" y="55"/>
                      <a:pt x="172" y="55"/>
                    </a:cubicBezTo>
                    <a:cubicBezTo>
                      <a:pt x="168" y="56"/>
                      <a:pt x="162" y="54"/>
                      <a:pt x="159" y="52"/>
                    </a:cubicBezTo>
                    <a:cubicBezTo>
                      <a:pt x="158" y="50"/>
                      <a:pt x="156" y="49"/>
                      <a:pt x="156" y="46"/>
                    </a:cubicBezTo>
                    <a:cubicBezTo>
                      <a:pt x="156" y="45"/>
                      <a:pt x="156" y="45"/>
                      <a:pt x="157" y="43"/>
                    </a:cubicBezTo>
                    <a:cubicBezTo>
                      <a:pt x="157" y="41"/>
                      <a:pt x="157" y="39"/>
                      <a:pt x="156" y="36"/>
                    </a:cubicBezTo>
                    <a:cubicBezTo>
                      <a:pt x="155" y="33"/>
                      <a:pt x="154" y="29"/>
                      <a:pt x="153" y="26"/>
                    </a:cubicBezTo>
                    <a:cubicBezTo>
                      <a:pt x="153" y="22"/>
                      <a:pt x="151" y="20"/>
                      <a:pt x="150" y="17"/>
                    </a:cubicBezTo>
                    <a:cubicBezTo>
                      <a:pt x="150" y="14"/>
                      <a:pt x="147" y="8"/>
                      <a:pt x="149" y="5"/>
                    </a:cubicBezTo>
                    <a:cubicBezTo>
                      <a:pt x="145" y="5"/>
                      <a:pt x="142" y="1"/>
                      <a:pt x="139" y="1"/>
                    </a:cubicBezTo>
                    <a:cubicBezTo>
                      <a:pt x="137" y="2"/>
                      <a:pt x="136" y="3"/>
                      <a:pt x="134" y="3"/>
                    </a:cubicBezTo>
                    <a:cubicBezTo>
                      <a:pt x="133" y="3"/>
                      <a:pt x="129" y="1"/>
                      <a:pt x="128" y="0"/>
                    </a:cubicBezTo>
                    <a:cubicBezTo>
                      <a:pt x="128" y="7"/>
                      <a:pt x="128" y="13"/>
                      <a:pt x="128" y="20"/>
                    </a:cubicBezTo>
                    <a:cubicBezTo>
                      <a:pt x="128" y="23"/>
                      <a:pt x="128" y="26"/>
                      <a:pt x="128" y="30"/>
                    </a:cubicBezTo>
                    <a:cubicBezTo>
                      <a:pt x="128" y="32"/>
                      <a:pt x="124" y="31"/>
                      <a:pt x="121" y="31"/>
                    </a:cubicBezTo>
                    <a:cubicBezTo>
                      <a:pt x="109" y="31"/>
                      <a:pt x="97" y="31"/>
                      <a:pt x="85" y="31"/>
                    </a:cubicBezTo>
                    <a:cubicBezTo>
                      <a:pt x="59" y="31"/>
                      <a:pt x="34" y="31"/>
                      <a:pt x="8" y="31"/>
                    </a:cubicBezTo>
                    <a:cubicBezTo>
                      <a:pt x="5" y="31"/>
                      <a:pt x="2" y="30"/>
                      <a:pt x="1" y="32"/>
                    </a:cubicBezTo>
                    <a:cubicBezTo>
                      <a:pt x="0" y="33"/>
                      <a:pt x="1" y="35"/>
                      <a:pt x="2" y="36"/>
                    </a:cubicBezTo>
                    <a:cubicBezTo>
                      <a:pt x="2" y="38"/>
                      <a:pt x="5" y="41"/>
                      <a:pt x="4" y="42"/>
                    </a:cubicBezTo>
                    <a:cubicBezTo>
                      <a:pt x="5" y="43"/>
                      <a:pt x="4" y="45"/>
                      <a:pt x="4" y="46"/>
                    </a:cubicBezTo>
                    <a:cubicBezTo>
                      <a:pt x="4" y="46"/>
                      <a:pt x="5" y="46"/>
                      <a:pt x="6" y="46"/>
                    </a:cubicBezTo>
                    <a:cubicBezTo>
                      <a:pt x="5" y="47"/>
                      <a:pt x="5" y="47"/>
                      <a:pt x="4" y="47"/>
                    </a:cubicBezTo>
                    <a:cubicBezTo>
                      <a:pt x="5" y="47"/>
                      <a:pt x="5" y="47"/>
                      <a:pt x="5" y="47"/>
                    </a:cubicBezTo>
                    <a:cubicBezTo>
                      <a:pt x="5" y="47"/>
                      <a:pt x="5" y="47"/>
                      <a:pt x="5" y="48"/>
                    </a:cubicBezTo>
                    <a:cubicBezTo>
                      <a:pt x="6" y="48"/>
                      <a:pt x="6" y="48"/>
                      <a:pt x="6" y="49"/>
                    </a:cubicBezTo>
                    <a:cubicBezTo>
                      <a:pt x="6" y="49"/>
                      <a:pt x="6" y="49"/>
                      <a:pt x="6" y="49"/>
                    </a:cubicBezTo>
                    <a:cubicBezTo>
                      <a:pt x="6" y="51"/>
                      <a:pt x="7" y="51"/>
                      <a:pt x="7" y="53"/>
                    </a:cubicBezTo>
                    <a:cubicBezTo>
                      <a:pt x="7" y="53"/>
                      <a:pt x="8" y="54"/>
                      <a:pt x="9" y="55"/>
                    </a:cubicBezTo>
                    <a:cubicBezTo>
                      <a:pt x="8" y="55"/>
                      <a:pt x="8" y="56"/>
                      <a:pt x="10" y="56"/>
                    </a:cubicBezTo>
                    <a:cubicBezTo>
                      <a:pt x="8" y="58"/>
                      <a:pt x="9" y="58"/>
                      <a:pt x="9" y="59"/>
                    </a:cubicBezTo>
                    <a:cubicBezTo>
                      <a:pt x="8" y="60"/>
                      <a:pt x="9" y="60"/>
                      <a:pt x="8" y="61"/>
                    </a:cubicBezTo>
                    <a:cubicBezTo>
                      <a:pt x="8" y="61"/>
                      <a:pt x="7" y="60"/>
                      <a:pt x="8" y="61"/>
                    </a:cubicBezTo>
                    <a:cubicBezTo>
                      <a:pt x="7" y="62"/>
                      <a:pt x="7" y="61"/>
                      <a:pt x="7" y="61"/>
                    </a:cubicBezTo>
                    <a:cubicBezTo>
                      <a:pt x="7" y="62"/>
                      <a:pt x="7" y="62"/>
                      <a:pt x="7" y="62"/>
                    </a:cubicBezTo>
                    <a:cubicBezTo>
                      <a:pt x="7" y="62"/>
                      <a:pt x="7" y="62"/>
                      <a:pt x="6" y="62"/>
                    </a:cubicBezTo>
                    <a:cubicBezTo>
                      <a:pt x="7" y="63"/>
                      <a:pt x="7" y="63"/>
                      <a:pt x="6" y="63"/>
                    </a:cubicBezTo>
                    <a:cubicBezTo>
                      <a:pt x="6" y="64"/>
                      <a:pt x="6" y="64"/>
                      <a:pt x="6" y="64"/>
                    </a:cubicBezTo>
                    <a:cubicBezTo>
                      <a:pt x="6" y="64"/>
                      <a:pt x="6" y="64"/>
                      <a:pt x="5" y="65"/>
                    </a:cubicBezTo>
                    <a:cubicBezTo>
                      <a:pt x="7" y="65"/>
                      <a:pt x="6" y="66"/>
                      <a:pt x="5" y="66"/>
                    </a:cubicBezTo>
                    <a:cubicBezTo>
                      <a:pt x="5" y="66"/>
                      <a:pt x="5" y="66"/>
                      <a:pt x="5" y="66"/>
                    </a:cubicBezTo>
                    <a:cubicBezTo>
                      <a:pt x="6" y="66"/>
                      <a:pt x="6" y="67"/>
                      <a:pt x="7" y="67"/>
                    </a:cubicBezTo>
                    <a:cubicBezTo>
                      <a:pt x="5" y="67"/>
                      <a:pt x="5" y="68"/>
                      <a:pt x="7" y="68"/>
                    </a:cubicBezTo>
                    <a:cubicBezTo>
                      <a:pt x="5" y="69"/>
                      <a:pt x="6" y="70"/>
                      <a:pt x="8" y="70"/>
                    </a:cubicBezTo>
                    <a:cubicBezTo>
                      <a:pt x="6" y="70"/>
                      <a:pt x="6" y="71"/>
                      <a:pt x="7" y="72"/>
                    </a:cubicBezTo>
                    <a:cubicBezTo>
                      <a:pt x="6" y="72"/>
                      <a:pt x="6" y="72"/>
                      <a:pt x="6" y="73"/>
                    </a:cubicBezTo>
                    <a:cubicBezTo>
                      <a:pt x="6" y="73"/>
                      <a:pt x="7" y="73"/>
                      <a:pt x="8" y="73"/>
                    </a:cubicBezTo>
                    <a:cubicBezTo>
                      <a:pt x="5" y="73"/>
                      <a:pt x="9" y="74"/>
                      <a:pt x="6" y="76"/>
                    </a:cubicBezTo>
                    <a:cubicBezTo>
                      <a:pt x="8" y="76"/>
                      <a:pt x="8" y="76"/>
                      <a:pt x="7" y="76"/>
                    </a:cubicBezTo>
                    <a:cubicBezTo>
                      <a:pt x="7" y="77"/>
                      <a:pt x="7" y="77"/>
                      <a:pt x="8" y="78"/>
                    </a:cubicBezTo>
                    <a:cubicBezTo>
                      <a:pt x="7" y="77"/>
                      <a:pt x="7" y="78"/>
                      <a:pt x="6" y="78"/>
                    </a:cubicBezTo>
                    <a:cubicBezTo>
                      <a:pt x="9" y="77"/>
                      <a:pt x="3" y="81"/>
                      <a:pt x="7" y="80"/>
                    </a:cubicBezTo>
                    <a:cubicBezTo>
                      <a:pt x="6" y="81"/>
                      <a:pt x="7" y="81"/>
                      <a:pt x="6" y="82"/>
                    </a:cubicBezTo>
                    <a:cubicBezTo>
                      <a:pt x="7" y="83"/>
                      <a:pt x="8" y="84"/>
                      <a:pt x="7" y="85"/>
                    </a:cubicBezTo>
                    <a:cubicBezTo>
                      <a:pt x="7" y="85"/>
                      <a:pt x="8" y="85"/>
                      <a:pt x="8" y="85"/>
                    </a:cubicBezTo>
                    <a:cubicBezTo>
                      <a:pt x="7" y="86"/>
                      <a:pt x="7" y="86"/>
                      <a:pt x="7" y="86"/>
                    </a:cubicBezTo>
                    <a:cubicBezTo>
                      <a:pt x="8" y="86"/>
                      <a:pt x="8" y="87"/>
                      <a:pt x="8" y="87"/>
                    </a:cubicBezTo>
                    <a:cubicBezTo>
                      <a:pt x="7" y="87"/>
                      <a:pt x="7" y="88"/>
                      <a:pt x="7" y="88"/>
                    </a:cubicBezTo>
                    <a:cubicBezTo>
                      <a:pt x="9" y="88"/>
                      <a:pt x="8" y="89"/>
                      <a:pt x="7" y="90"/>
                    </a:cubicBezTo>
                    <a:cubicBezTo>
                      <a:pt x="8" y="90"/>
                      <a:pt x="8" y="91"/>
                      <a:pt x="6" y="91"/>
                    </a:cubicBezTo>
                    <a:cubicBezTo>
                      <a:pt x="7" y="92"/>
                      <a:pt x="7" y="93"/>
                      <a:pt x="8" y="93"/>
                    </a:cubicBezTo>
                    <a:cubicBezTo>
                      <a:pt x="7" y="93"/>
                      <a:pt x="7" y="93"/>
                      <a:pt x="6" y="93"/>
                    </a:cubicBezTo>
                    <a:cubicBezTo>
                      <a:pt x="6" y="93"/>
                      <a:pt x="6" y="93"/>
                      <a:pt x="6" y="93"/>
                    </a:cubicBezTo>
                    <a:cubicBezTo>
                      <a:pt x="7" y="93"/>
                      <a:pt x="7" y="93"/>
                      <a:pt x="8" y="94"/>
                    </a:cubicBezTo>
                    <a:cubicBezTo>
                      <a:pt x="8" y="94"/>
                      <a:pt x="8" y="94"/>
                      <a:pt x="8" y="94"/>
                    </a:cubicBezTo>
                    <a:cubicBezTo>
                      <a:pt x="8" y="94"/>
                      <a:pt x="7" y="94"/>
                      <a:pt x="7" y="94"/>
                    </a:cubicBezTo>
                    <a:cubicBezTo>
                      <a:pt x="7" y="95"/>
                      <a:pt x="6" y="96"/>
                      <a:pt x="7" y="97"/>
                    </a:cubicBezTo>
                    <a:cubicBezTo>
                      <a:pt x="6" y="98"/>
                      <a:pt x="6" y="99"/>
                      <a:pt x="8" y="98"/>
                    </a:cubicBezTo>
                    <a:cubicBezTo>
                      <a:pt x="6" y="99"/>
                      <a:pt x="6" y="100"/>
                      <a:pt x="8" y="100"/>
                    </a:cubicBezTo>
                    <a:cubicBezTo>
                      <a:pt x="6" y="102"/>
                      <a:pt x="11" y="106"/>
                      <a:pt x="11" y="109"/>
                    </a:cubicBezTo>
                    <a:cubicBezTo>
                      <a:pt x="11" y="110"/>
                      <a:pt x="12" y="110"/>
                      <a:pt x="12" y="111"/>
                    </a:cubicBezTo>
                    <a:cubicBezTo>
                      <a:pt x="12" y="112"/>
                      <a:pt x="12" y="113"/>
                      <a:pt x="12" y="114"/>
                    </a:cubicBezTo>
                    <a:cubicBezTo>
                      <a:pt x="12" y="116"/>
                      <a:pt x="14" y="117"/>
                      <a:pt x="14" y="118"/>
                    </a:cubicBezTo>
                    <a:cubicBezTo>
                      <a:pt x="14" y="119"/>
                      <a:pt x="14" y="119"/>
                      <a:pt x="14" y="120"/>
                    </a:cubicBezTo>
                    <a:cubicBezTo>
                      <a:pt x="13" y="121"/>
                      <a:pt x="18" y="125"/>
                      <a:pt x="16" y="126"/>
                    </a:cubicBezTo>
                    <a:cubicBezTo>
                      <a:pt x="17" y="127"/>
                      <a:pt x="18" y="128"/>
                      <a:pt x="18" y="129"/>
                    </a:cubicBezTo>
                    <a:cubicBezTo>
                      <a:pt x="19" y="129"/>
                      <a:pt x="19" y="130"/>
                      <a:pt x="20" y="131"/>
                    </a:cubicBezTo>
                    <a:cubicBezTo>
                      <a:pt x="19" y="130"/>
                      <a:pt x="19" y="130"/>
                      <a:pt x="19" y="130"/>
                    </a:cubicBezTo>
                    <a:cubicBezTo>
                      <a:pt x="20" y="131"/>
                      <a:pt x="20" y="133"/>
                      <a:pt x="20" y="134"/>
                    </a:cubicBezTo>
                    <a:cubicBezTo>
                      <a:pt x="21" y="135"/>
                      <a:pt x="22" y="137"/>
                      <a:pt x="22" y="140"/>
                    </a:cubicBezTo>
                    <a:cubicBezTo>
                      <a:pt x="23" y="142"/>
                      <a:pt x="26" y="144"/>
                      <a:pt x="23" y="146"/>
                    </a:cubicBezTo>
                    <a:cubicBezTo>
                      <a:pt x="24" y="146"/>
                      <a:pt x="24" y="146"/>
                      <a:pt x="24" y="146"/>
                    </a:cubicBezTo>
                    <a:cubicBezTo>
                      <a:pt x="24" y="146"/>
                      <a:pt x="24" y="146"/>
                      <a:pt x="24" y="146"/>
                    </a:cubicBezTo>
                    <a:cubicBezTo>
                      <a:pt x="24" y="146"/>
                      <a:pt x="24" y="146"/>
                      <a:pt x="24" y="147"/>
                    </a:cubicBezTo>
                    <a:cubicBezTo>
                      <a:pt x="24" y="147"/>
                      <a:pt x="24" y="147"/>
                      <a:pt x="24" y="147"/>
                    </a:cubicBezTo>
                    <a:cubicBezTo>
                      <a:pt x="24" y="147"/>
                      <a:pt x="24" y="147"/>
                      <a:pt x="25" y="148"/>
                    </a:cubicBezTo>
                    <a:cubicBezTo>
                      <a:pt x="24" y="148"/>
                      <a:pt x="24" y="148"/>
                      <a:pt x="24" y="148"/>
                    </a:cubicBezTo>
                    <a:cubicBezTo>
                      <a:pt x="24" y="148"/>
                      <a:pt x="24" y="148"/>
                      <a:pt x="24" y="148"/>
                    </a:cubicBezTo>
                    <a:cubicBezTo>
                      <a:pt x="23" y="149"/>
                      <a:pt x="23" y="150"/>
                      <a:pt x="25" y="150"/>
                    </a:cubicBezTo>
                    <a:cubicBezTo>
                      <a:pt x="25" y="150"/>
                      <a:pt x="24" y="150"/>
                      <a:pt x="24" y="150"/>
                    </a:cubicBezTo>
                    <a:cubicBezTo>
                      <a:pt x="24" y="150"/>
                      <a:pt x="25" y="150"/>
                      <a:pt x="25" y="150"/>
                    </a:cubicBezTo>
                    <a:cubicBezTo>
                      <a:pt x="25" y="150"/>
                      <a:pt x="24" y="150"/>
                      <a:pt x="24" y="150"/>
                    </a:cubicBezTo>
                    <a:cubicBezTo>
                      <a:pt x="24" y="151"/>
                      <a:pt x="24" y="151"/>
                      <a:pt x="24" y="152"/>
                    </a:cubicBezTo>
                    <a:cubicBezTo>
                      <a:pt x="24" y="152"/>
                      <a:pt x="24" y="152"/>
                      <a:pt x="24" y="152"/>
                    </a:cubicBezTo>
                    <a:cubicBezTo>
                      <a:pt x="24" y="152"/>
                      <a:pt x="24" y="152"/>
                      <a:pt x="23" y="153"/>
                    </a:cubicBezTo>
                    <a:cubicBezTo>
                      <a:pt x="24" y="153"/>
                      <a:pt x="24" y="153"/>
                      <a:pt x="24" y="153"/>
                    </a:cubicBezTo>
                    <a:cubicBezTo>
                      <a:pt x="24" y="153"/>
                      <a:pt x="24" y="154"/>
                      <a:pt x="24" y="155"/>
                    </a:cubicBezTo>
                    <a:cubicBezTo>
                      <a:pt x="24" y="155"/>
                      <a:pt x="24" y="156"/>
                      <a:pt x="24" y="156"/>
                    </a:cubicBezTo>
                    <a:cubicBezTo>
                      <a:pt x="24" y="157"/>
                      <a:pt x="24" y="157"/>
                      <a:pt x="23" y="157"/>
                    </a:cubicBezTo>
                    <a:cubicBezTo>
                      <a:pt x="24" y="158"/>
                      <a:pt x="24" y="158"/>
                      <a:pt x="25" y="158"/>
                    </a:cubicBezTo>
                    <a:cubicBezTo>
                      <a:pt x="25" y="158"/>
                      <a:pt x="25" y="159"/>
                      <a:pt x="25" y="159"/>
                    </a:cubicBezTo>
                    <a:cubicBezTo>
                      <a:pt x="25" y="159"/>
                      <a:pt x="25" y="159"/>
                      <a:pt x="25" y="159"/>
                    </a:cubicBezTo>
                    <a:cubicBezTo>
                      <a:pt x="25" y="160"/>
                      <a:pt x="25" y="161"/>
                      <a:pt x="24" y="161"/>
                    </a:cubicBezTo>
                    <a:cubicBezTo>
                      <a:pt x="25" y="161"/>
                      <a:pt x="25" y="161"/>
                      <a:pt x="25" y="161"/>
                    </a:cubicBezTo>
                    <a:cubicBezTo>
                      <a:pt x="25" y="161"/>
                      <a:pt x="25" y="161"/>
                      <a:pt x="24" y="161"/>
                    </a:cubicBezTo>
                    <a:cubicBezTo>
                      <a:pt x="25" y="162"/>
                      <a:pt x="25" y="162"/>
                      <a:pt x="25" y="163"/>
                    </a:cubicBezTo>
                    <a:cubicBezTo>
                      <a:pt x="25" y="163"/>
                      <a:pt x="25" y="163"/>
                      <a:pt x="26" y="164"/>
                    </a:cubicBezTo>
                    <a:cubicBezTo>
                      <a:pt x="25" y="164"/>
                      <a:pt x="25" y="164"/>
                      <a:pt x="25" y="165"/>
                    </a:cubicBezTo>
                    <a:cubicBezTo>
                      <a:pt x="26" y="165"/>
                      <a:pt x="25" y="168"/>
                      <a:pt x="25" y="169"/>
                    </a:cubicBezTo>
                    <a:cubicBezTo>
                      <a:pt x="25" y="169"/>
                      <a:pt x="25" y="169"/>
                      <a:pt x="25" y="169"/>
                    </a:cubicBezTo>
                    <a:cubicBezTo>
                      <a:pt x="25" y="169"/>
                      <a:pt x="25" y="170"/>
                      <a:pt x="25" y="170"/>
                    </a:cubicBezTo>
                    <a:cubicBezTo>
                      <a:pt x="25" y="170"/>
                      <a:pt x="25" y="171"/>
                      <a:pt x="25" y="172"/>
                    </a:cubicBezTo>
                    <a:cubicBezTo>
                      <a:pt x="25" y="172"/>
                      <a:pt x="25" y="172"/>
                      <a:pt x="26" y="172"/>
                    </a:cubicBezTo>
                    <a:cubicBezTo>
                      <a:pt x="25" y="172"/>
                      <a:pt x="25" y="172"/>
                      <a:pt x="25" y="172"/>
                    </a:cubicBezTo>
                    <a:cubicBezTo>
                      <a:pt x="25" y="173"/>
                      <a:pt x="25" y="172"/>
                      <a:pt x="25" y="173"/>
                    </a:cubicBezTo>
                    <a:cubicBezTo>
                      <a:pt x="25" y="173"/>
                      <a:pt x="25" y="173"/>
                      <a:pt x="25" y="173"/>
                    </a:cubicBezTo>
                    <a:cubicBezTo>
                      <a:pt x="25" y="173"/>
                      <a:pt x="25" y="173"/>
                      <a:pt x="25" y="173"/>
                    </a:cubicBezTo>
                    <a:cubicBezTo>
                      <a:pt x="25" y="174"/>
                      <a:pt x="26" y="174"/>
                      <a:pt x="26" y="175"/>
                    </a:cubicBezTo>
                    <a:cubicBezTo>
                      <a:pt x="25" y="175"/>
                      <a:pt x="25" y="175"/>
                      <a:pt x="25" y="175"/>
                    </a:cubicBezTo>
                    <a:cubicBezTo>
                      <a:pt x="26" y="176"/>
                      <a:pt x="25" y="176"/>
                      <a:pt x="25" y="176"/>
                    </a:cubicBezTo>
                    <a:cubicBezTo>
                      <a:pt x="26" y="176"/>
                      <a:pt x="26" y="176"/>
                      <a:pt x="26" y="176"/>
                    </a:cubicBezTo>
                    <a:cubicBezTo>
                      <a:pt x="26" y="177"/>
                      <a:pt x="26" y="177"/>
                      <a:pt x="26" y="178"/>
                    </a:cubicBezTo>
                    <a:cubicBezTo>
                      <a:pt x="26" y="178"/>
                      <a:pt x="26" y="178"/>
                      <a:pt x="26" y="178"/>
                    </a:cubicBezTo>
                    <a:cubicBezTo>
                      <a:pt x="26" y="178"/>
                      <a:pt x="25" y="178"/>
                      <a:pt x="25" y="179"/>
                    </a:cubicBezTo>
                    <a:cubicBezTo>
                      <a:pt x="26" y="179"/>
                      <a:pt x="26" y="180"/>
                      <a:pt x="26" y="181"/>
                    </a:cubicBezTo>
                    <a:cubicBezTo>
                      <a:pt x="26" y="181"/>
                      <a:pt x="25" y="181"/>
                      <a:pt x="25" y="181"/>
                    </a:cubicBezTo>
                    <a:cubicBezTo>
                      <a:pt x="26" y="182"/>
                      <a:pt x="27" y="183"/>
                      <a:pt x="26" y="184"/>
                    </a:cubicBezTo>
                    <a:cubicBezTo>
                      <a:pt x="26" y="184"/>
                      <a:pt x="26" y="184"/>
                      <a:pt x="26" y="184"/>
                    </a:cubicBezTo>
                    <a:cubicBezTo>
                      <a:pt x="26" y="184"/>
                      <a:pt x="26" y="185"/>
                      <a:pt x="26" y="185"/>
                    </a:cubicBezTo>
                    <a:cubicBezTo>
                      <a:pt x="26" y="186"/>
                      <a:pt x="26" y="187"/>
                      <a:pt x="26" y="188"/>
                    </a:cubicBezTo>
                    <a:cubicBezTo>
                      <a:pt x="26" y="188"/>
                      <a:pt x="26" y="188"/>
                      <a:pt x="26" y="188"/>
                    </a:cubicBezTo>
                    <a:cubicBezTo>
                      <a:pt x="26" y="188"/>
                      <a:pt x="27" y="188"/>
                      <a:pt x="27" y="188"/>
                    </a:cubicBezTo>
                    <a:cubicBezTo>
                      <a:pt x="27" y="188"/>
                      <a:pt x="26" y="188"/>
                      <a:pt x="26" y="188"/>
                    </a:cubicBezTo>
                    <a:cubicBezTo>
                      <a:pt x="26" y="188"/>
                      <a:pt x="26" y="188"/>
                      <a:pt x="26" y="189"/>
                    </a:cubicBezTo>
                    <a:cubicBezTo>
                      <a:pt x="25" y="190"/>
                      <a:pt x="26" y="194"/>
                      <a:pt x="28" y="193"/>
                    </a:cubicBezTo>
                    <a:cubicBezTo>
                      <a:pt x="27" y="194"/>
                      <a:pt x="28" y="194"/>
                      <a:pt x="27" y="195"/>
                    </a:cubicBezTo>
                    <a:cubicBezTo>
                      <a:pt x="28" y="196"/>
                      <a:pt x="28" y="197"/>
                      <a:pt x="30" y="196"/>
                    </a:cubicBezTo>
                    <a:cubicBezTo>
                      <a:pt x="30" y="196"/>
                      <a:pt x="30" y="196"/>
                      <a:pt x="30" y="196"/>
                    </a:cubicBezTo>
                    <a:cubicBezTo>
                      <a:pt x="30" y="197"/>
                      <a:pt x="30" y="197"/>
                      <a:pt x="30" y="197"/>
                    </a:cubicBezTo>
                    <a:cubicBezTo>
                      <a:pt x="30" y="197"/>
                      <a:pt x="30" y="197"/>
                      <a:pt x="30" y="198"/>
                    </a:cubicBezTo>
                    <a:cubicBezTo>
                      <a:pt x="29" y="198"/>
                      <a:pt x="29" y="199"/>
                      <a:pt x="30" y="200"/>
                    </a:cubicBezTo>
                    <a:cubicBezTo>
                      <a:pt x="29" y="201"/>
                      <a:pt x="28" y="201"/>
                      <a:pt x="29" y="202"/>
                    </a:cubicBezTo>
                    <a:cubicBezTo>
                      <a:pt x="29" y="203"/>
                      <a:pt x="29" y="202"/>
                      <a:pt x="28" y="203"/>
                    </a:cubicBezTo>
                    <a:cubicBezTo>
                      <a:pt x="29" y="203"/>
                      <a:pt x="29" y="203"/>
                      <a:pt x="29" y="203"/>
                    </a:cubicBezTo>
                    <a:cubicBezTo>
                      <a:pt x="29" y="203"/>
                      <a:pt x="29" y="203"/>
                      <a:pt x="29" y="204"/>
                    </a:cubicBezTo>
                    <a:cubicBezTo>
                      <a:pt x="29" y="204"/>
                      <a:pt x="29" y="203"/>
                      <a:pt x="28" y="204"/>
                    </a:cubicBezTo>
                    <a:cubicBezTo>
                      <a:pt x="28" y="204"/>
                      <a:pt x="28" y="204"/>
                      <a:pt x="28" y="204"/>
                    </a:cubicBezTo>
                    <a:cubicBezTo>
                      <a:pt x="28" y="204"/>
                      <a:pt x="28" y="204"/>
                      <a:pt x="29" y="205"/>
                    </a:cubicBezTo>
                    <a:cubicBezTo>
                      <a:pt x="26" y="206"/>
                      <a:pt x="28" y="207"/>
                      <a:pt x="28" y="209"/>
                    </a:cubicBezTo>
                    <a:cubicBezTo>
                      <a:pt x="28" y="209"/>
                      <a:pt x="28" y="209"/>
                      <a:pt x="28" y="209"/>
                    </a:cubicBezTo>
                    <a:cubicBezTo>
                      <a:pt x="28" y="209"/>
                      <a:pt x="28" y="209"/>
                      <a:pt x="29" y="209"/>
                    </a:cubicBezTo>
                    <a:cubicBezTo>
                      <a:pt x="28" y="210"/>
                      <a:pt x="28" y="216"/>
                      <a:pt x="28" y="217"/>
                    </a:cubicBezTo>
                    <a:cubicBezTo>
                      <a:pt x="28" y="217"/>
                      <a:pt x="28" y="217"/>
                      <a:pt x="28" y="217"/>
                    </a:cubicBezTo>
                    <a:cubicBezTo>
                      <a:pt x="27" y="217"/>
                      <a:pt x="27" y="219"/>
                      <a:pt x="28" y="219"/>
                    </a:cubicBezTo>
                    <a:cubicBezTo>
                      <a:pt x="28" y="220"/>
                      <a:pt x="28" y="219"/>
                      <a:pt x="28" y="220"/>
                    </a:cubicBezTo>
                    <a:cubicBezTo>
                      <a:pt x="28" y="220"/>
                      <a:pt x="28" y="220"/>
                      <a:pt x="28" y="220"/>
                    </a:cubicBezTo>
                    <a:cubicBezTo>
                      <a:pt x="28" y="221"/>
                      <a:pt x="28" y="221"/>
                      <a:pt x="28" y="221"/>
                    </a:cubicBezTo>
                    <a:cubicBezTo>
                      <a:pt x="28" y="221"/>
                      <a:pt x="28" y="221"/>
                      <a:pt x="29" y="221"/>
                    </a:cubicBezTo>
                    <a:cubicBezTo>
                      <a:pt x="28" y="221"/>
                      <a:pt x="28" y="221"/>
                      <a:pt x="28" y="221"/>
                    </a:cubicBezTo>
                    <a:cubicBezTo>
                      <a:pt x="28" y="221"/>
                      <a:pt x="29" y="221"/>
                      <a:pt x="29" y="221"/>
                    </a:cubicBezTo>
                    <a:cubicBezTo>
                      <a:pt x="29" y="222"/>
                      <a:pt x="29" y="221"/>
                      <a:pt x="29" y="222"/>
                    </a:cubicBezTo>
                    <a:cubicBezTo>
                      <a:pt x="29" y="222"/>
                      <a:pt x="29" y="222"/>
                      <a:pt x="29" y="223"/>
                    </a:cubicBezTo>
                    <a:cubicBezTo>
                      <a:pt x="30" y="223"/>
                      <a:pt x="30" y="223"/>
                      <a:pt x="30" y="224"/>
                    </a:cubicBezTo>
                    <a:cubicBezTo>
                      <a:pt x="30" y="224"/>
                      <a:pt x="30" y="224"/>
                      <a:pt x="30" y="224"/>
                    </a:cubicBezTo>
                    <a:cubicBezTo>
                      <a:pt x="31" y="225"/>
                      <a:pt x="30" y="224"/>
                      <a:pt x="30" y="225"/>
                    </a:cubicBezTo>
                    <a:cubicBezTo>
                      <a:pt x="31" y="225"/>
                      <a:pt x="31" y="229"/>
                      <a:pt x="31" y="230"/>
                    </a:cubicBezTo>
                    <a:cubicBezTo>
                      <a:pt x="31" y="230"/>
                      <a:pt x="31" y="230"/>
                      <a:pt x="32" y="230"/>
                    </a:cubicBezTo>
                    <a:cubicBezTo>
                      <a:pt x="31" y="231"/>
                      <a:pt x="31" y="233"/>
                      <a:pt x="33" y="233"/>
                    </a:cubicBezTo>
                    <a:cubicBezTo>
                      <a:pt x="32" y="233"/>
                      <a:pt x="32" y="233"/>
                      <a:pt x="32" y="234"/>
                    </a:cubicBezTo>
                    <a:cubicBezTo>
                      <a:pt x="33" y="234"/>
                      <a:pt x="32" y="235"/>
                      <a:pt x="33" y="236"/>
                    </a:cubicBezTo>
                    <a:cubicBezTo>
                      <a:pt x="33" y="236"/>
                      <a:pt x="32" y="235"/>
                      <a:pt x="32" y="236"/>
                    </a:cubicBezTo>
                    <a:cubicBezTo>
                      <a:pt x="33" y="236"/>
                      <a:pt x="34" y="236"/>
                      <a:pt x="33" y="237"/>
                    </a:cubicBezTo>
                    <a:cubicBezTo>
                      <a:pt x="34" y="237"/>
                      <a:pt x="34" y="237"/>
                      <a:pt x="34" y="237"/>
                    </a:cubicBezTo>
                    <a:cubicBezTo>
                      <a:pt x="35" y="239"/>
                      <a:pt x="37" y="241"/>
                      <a:pt x="38" y="243"/>
                    </a:cubicBezTo>
                    <a:cubicBezTo>
                      <a:pt x="39" y="244"/>
                      <a:pt x="40" y="246"/>
                      <a:pt x="39" y="247"/>
                    </a:cubicBezTo>
                    <a:cubicBezTo>
                      <a:pt x="40" y="247"/>
                      <a:pt x="40" y="247"/>
                      <a:pt x="40" y="248"/>
                    </a:cubicBezTo>
                    <a:cubicBezTo>
                      <a:pt x="40" y="248"/>
                      <a:pt x="40" y="248"/>
                      <a:pt x="40" y="248"/>
                    </a:cubicBezTo>
                    <a:cubicBezTo>
                      <a:pt x="40" y="249"/>
                      <a:pt x="40" y="250"/>
                      <a:pt x="41" y="251"/>
                    </a:cubicBezTo>
                    <a:cubicBezTo>
                      <a:pt x="39" y="252"/>
                      <a:pt x="41" y="258"/>
                      <a:pt x="41" y="259"/>
                    </a:cubicBezTo>
                    <a:cubicBezTo>
                      <a:pt x="41" y="261"/>
                      <a:pt x="42" y="263"/>
                      <a:pt x="42" y="264"/>
                    </a:cubicBezTo>
                    <a:cubicBezTo>
                      <a:pt x="42" y="266"/>
                      <a:pt x="41" y="268"/>
                      <a:pt x="41" y="269"/>
                    </a:cubicBezTo>
                    <a:cubicBezTo>
                      <a:pt x="41" y="271"/>
                      <a:pt x="42" y="274"/>
                      <a:pt x="42" y="276"/>
                    </a:cubicBezTo>
                    <a:cubicBezTo>
                      <a:pt x="42" y="278"/>
                      <a:pt x="42" y="282"/>
                      <a:pt x="41" y="284"/>
                    </a:cubicBezTo>
                    <a:cubicBezTo>
                      <a:pt x="40" y="286"/>
                      <a:pt x="38" y="289"/>
                      <a:pt x="37" y="290"/>
                    </a:cubicBezTo>
                    <a:cubicBezTo>
                      <a:pt x="35" y="293"/>
                      <a:pt x="32" y="294"/>
                      <a:pt x="30" y="296"/>
                    </a:cubicBezTo>
                    <a:cubicBezTo>
                      <a:pt x="27" y="298"/>
                      <a:pt x="23" y="299"/>
                      <a:pt x="25" y="303"/>
                    </a:cubicBezTo>
                    <a:cubicBezTo>
                      <a:pt x="26" y="306"/>
                      <a:pt x="30" y="308"/>
                      <a:pt x="31" y="312"/>
                    </a:cubicBezTo>
                    <a:cubicBezTo>
                      <a:pt x="31" y="313"/>
                      <a:pt x="32" y="315"/>
                      <a:pt x="33" y="316"/>
                    </a:cubicBezTo>
                    <a:cubicBezTo>
                      <a:pt x="35" y="318"/>
                      <a:pt x="36" y="317"/>
                      <a:pt x="39" y="318"/>
                    </a:cubicBezTo>
                    <a:cubicBezTo>
                      <a:pt x="42" y="319"/>
                      <a:pt x="46" y="321"/>
                      <a:pt x="48" y="325"/>
                    </a:cubicBezTo>
                    <a:cubicBezTo>
                      <a:pt x="49" y="327"/>
                      <a:pt x="49" y="330"/>
                      <a:pt x="49" y="334"/>
                    </a:cubicBezTo>
                    <a:cubicBezTo>
                      <a:pt x="49" y="342"/>
                      <a:pt x="49" y="350"/>
                      <a:pt x="49" y="358"/>
                    </a:cubicBezTo>
                    <a:cubicBezTo>
                      <a:pt x="49" y="368"/>
                      <a:pt x="49" y="379"/>
                      <a:pt x="49" y="389"/>
                    </a:cubicBezTo>
                    <a:cubicBezTo>
                      <a:pt x="49" y="416"/>
                      <a:pt x="49" y="443"/>
                      <a:pt x="49" y="470"/>
                    </a:cubicBezTo>
                    <a:cubicBezTo>
                      <a:pt x="97" y="470"/>
                      <a:pt x="146" y="470"/>
                      <a:pt x="195" y="470"/>
                    </a:cubicBezTo>
                    <a:cubicBezTo>
                      <a:pt x="244" y="470"/>
                      <a:pt x="292" y="471"/>
                      <a:pt x="341" y="471"/>
                    </a:cubicBezTo>
                    <a:cubicBezTo>
                      <a:pt x="349" y="471"/>
                      <a:pt x="356" y="471"/>
                      <a:pt x="363" y="470"/>
                    </a:cubicBezTo>
                    <a:cubicBezTo>
                      <a:pt x="365" y="470"/>
                      <a:pt x="368" y="471"/>
                      <a:pt x="368" y="470"/>
                    </a:cubicBezTo>
                    <a:cubicBezTo>
                      <a:pt x="368" y="469"/>
                      <a:pt x="367" y="468"/>
                      <a:pt x="367" y="467"/>
                    </a:cubicBezTo>
                    <a:cubicBezTo>
                      <a:pt x="367" y="466"/>
                      <a:pt x="368" y="465"/>
                      <a:pt x="367" y="464"/>
                    </a:cubicBezTo>
                    <a:cubicBezTo>
                      <a:pt x="367" y="463"/>
                      <a:pt x="366" y="462"/>
                      <a:pt x="365" y="461"/>
                    </a:cubicBezTo>
                    <a:cubicBezTo>
                      <a:pt x="365" y="459"/>
                      <a:pt x="365" y="457"/>
                      <a:pt x="365" y="455"/>
                    </a:cubicBezTo>
                    <a:cubicBezTo>
                      <a:pt x="365" y="453"/>
                      <a:pt x="367" y="451"/>
                      <a:pt x="367" y="449"/>
                    </a:cubicBezTo>
                    <a:cubicBezTo>
                      <a:pt x="366" y="448"/>
                      <a:pt x="365" y="445"/>
                      <a:pt x="365" y="443"/>
                    </a:cubicBezTo>
                    <a:cubicBezTo>
                      <a:pt x="363" y="440"/>
                      <a:pt x="359" y="436"/>
                      <a:pt x="357" y="433"/>
                    </a:cubicBezTo>
                    <a:cubicBezTo>
                      <a:pt x="355" y="431"/>
                      <a:pt x="354" y="431"/>
                      <a:pt x="352" y="430"/>
                    </a:cubicBezTo>
                    <a:cubicBezTo>
                      <a:pt x="350" y="429"/>
                      <a:pt x="348" y="429"/>
                      <a:pt x="346" y="428"/>
                    </a:cubicBezTo>
                    <a:cubicBezTo>
                      <a:pt x="342" y="427"/>
                      <a:pt x="340" y="422"/>
                      <a:pt x="337" y="420"/>
                    </a:cubicBezTo>
                    <a:cubicBezTo>
                      <a:pt x="333" y="417"/>
                      <a:pt x="329" y="417"/>
                      <a:pt x="327" y="412"/>
                    </a:cubicBezTo>
                    <a:cubicBezTo>
                      <a:pt x="327" y="411"/>
                      <a:pt x="327" y="410"/>
                      <a:pt x="327" y="409"/>
                    </a:cubicBezTo>
                    <a:cubicBezTo>
                      <a:pt x="326" y="408"/>
                      <a:pt x="325" y="408"/>
                      <a:pt x="325" y="407"/>
                    </a:cubicBezTo>
                    <a:cubicBezTo>
                      <a:pt x="325" y="406"/>
                      <a:pt x="326" y="406"/>
                      <a:pt x="325" y="405"/>
                    </a:cubicBezTo>
                    <a:cubicBezTo>
                      <a:pt x="325" y="404"/>
                      <a:pt x="324" y="403"/>
                      <a:pt x="323" y="402"/>
                    </a:cubicBezTo>
                    <a:cubicBezTo>
                      <a:pt x="321" y="399"/>
                      <a:pt x="314" y="398"/>
                      <a:pt x="311" y="397"/>
                    </a:cubicBezTo>
                    <a:cubicBezTo>
                      <a:pt x="308" y="396"/>
                      <a:pt x="306" y="395"/>
                      <a:pt x="304" y="393"/>
                    </a:cubicBezTo>
                    <a:cubicBezTo>
                      <a:pt x="303" y="391"/>
                      <a:pt x="303" y="389"/>
                      <a:pt x="302" y="388"/>
                    </a:cubicBezTo>
                    <a:cubicBezTo>
                      <a:pt x="299" y="385"/>
                      <a:pt x="292" y="386"/>
                      <a:pt x="289" y="385"/>
                    </a:cubicBezTo>
                    <a:cubicBezTo>
                      <a:pt x="287" y="385"/>
                      <a:pt x="288" y="385"/>
                      <a:pt x="287" y="384"/>
                    </a:cubicBezTo>
                    <a:cubicBezTo>
                      <a:pt x="286" y="384"/>
                      <a:pt x="286" y="383"/>
                      <a:pt x="285" y="382"/>
                    </a:cubicBezTo>
                    <a:cubicBezTo>
                      <a:pt x="285" y="382"/>
                      <a:pt x="283" y="382"/>
                      <a:pt x="283" y="382"/>
                    </a:cubicBezTo>
                    <a:cubicBezTo>
                      <a:pt x="282" y="381"/>
                      <a:pt x="282" y="379"/>
                      <a:pt x="281" y="378"/>
                    </a:cubicBezTo>
                    <a:cubicBezTo>
                      <a:pt x="279" y="377"/>
                      <a:pt x="278" y="375"/>
                      <a:pt x="276" y="374"/>
                    </a:cubicBezTo>
                    <a:cubicBezTo>
                      <a:pt x="275" y="373"/>
                      <a:pt x="271" y="372"/>
                      <a:pt x="271" y="370"/>
                    </a:cubicBezTo>
                    <a:cubicBezTo>
                      <a:pt x="271" y="368"/>
                      <a:pt x="273" y="366"/>
                      <a:pt x="274" y="365"/>
                    </a:cubicBezTo>
                    <a:cubicBezTo>
                      <a:pt x="274" y="363"/>
                      <a:pt x="273" y="361"/>
                      <a:pt x="273" y="359"/>
                    </a:cubicBezTo>
                    <a:cubicBezTo>
                      <a:pt x="273" y="358"/>
                      <a:pt x="274" y="358"/>
                      <a:pt x="275" y="356"/>
                    </a:cubicBezTo>
                    <a:cubicBezTo>
                      <a:pt x="275" y="355"/>
                      <a:pt x="274" y="354"/>
                      <a:pt x="274" y="352"/>
                    </a:cubicBezTo>
                    <a:cubicBezTo>
                      <a:pt x="273" y="351"/>
                      <a:pt x="274" y="350"/>
                      <a:pt x="274" y="348"/>
                    </a:cubicBezTo>
                    <a:cubicBezTo>
                      <a:pt x="273" y="347"/>
                      <a:pt x="272" y="347"/>
                      <a:pt x="272" y="346"/>
                    </a:cubicBezTo>
                    <a:cubicBezTo>
                      <a:pt x="271" y="344"/>
                      <a:pt x="276" y="343"/>
                      <a:pt x="275" y="341"/>
                    </a:cubicBezTo>
                    <a:cubicBezTo>
                      <a:pt x="275" y="339"/>
                      <a:pt x="274" y="336"/>
                      <a:pt x="274" y="334"/>
                    </a:cubicBezTo>
                    <a:cubicBezTo>
                      <a:pt x="274" y="333"/>
                      <a:pt x="275" y="330"/>
                      <a:pt x="274" y="329"/>
                    </a:cubicBezTo>
                    <a:cubicBezTo>
                      <a:pt x="274" y="328"/>
                      <a:pt x="277" y="325"/>
                      <a:pt x="278" y="324"/>
                    </a:cubicBezTo>
                    <a:cubicBezTo>
                      <a:pt x="278" y="323"/>
                      <a:pt x="278" y="322"/>
                      <a:pt x="279" y="321"/>
                    </a:cubicBezTo>
                    <a:cubicBezTo>
                      <a:pt x="279" y="321"/>
                      <a:pt x="280" y="320"/>
                      <a:pt x="281" y="319"/>
                    </a:cubicBezTo>
                    <a:cubicBezTo>
                      <a:pt x="283" y="317"/>
                      <a:pt x="280" y="315"/>
                      <a:pt x="279" y="314"/>
                    </a:cubicBezTo>
                    <a:cubicBezTo>
                      <a:pt x="278" y="312"/>
                      <a:pt x="277" y="310"/>
                      <a:pt x="276" y="309"/>
                    </a:cubicBezTo>
                    <a:cubicBezTo>
                      <a:pt x="275" y="306"/>
                      <a:pt x="275" y="306"/>
                      <a:pt x="272" y="306"/>
                    </a:cubicBezTo>
                    <a:cubicBezTo>
                      <a:pt x="269" y="305"/>
                      <a:pt x="267" y="306"/>
                      <a:pt x="267" y="303"/>
                    </a:cubicBezTo>
                    <a:cubicBezTo>
                      <a:pt x="266" y="302"/>
                      <a:pt x="267" y="299"/>
                      <a:pt x="267" y="297"/>
                    </a:cubicBezTo>
                    <a:cubicBezTo>
                      <a:pt x="268" y="294"/>
                      <a:pt x="268" y="294"/>
                      <a:pt x="270" y="292"/>
                    </a:cubicBezTo>
                    <a:cubicBezTo>
                      <a:pt x="272" y="291"/>
                      <a:pt x="273" y="290"/>
                      <a:pt x="273" y="287"/>
                    </a:cubicBezTo>
                    <a:cubicBezTo>
                      <a:pt x="275" y="284"/>
                      <a:pt x="276" y="280"/>
                      <a:pt x="279" y="278"/>
                    </a:cubicBezTo>
                    <a:cubicBezTo>
                      <a:pt x="281" y="277"/>
                      <a:pt x="282" y="277"/>
                      <a:pt x="283" y="276"/>
                    </a:cubicBezTo>
                    <a:cubicBezTo>
                      <a:pt x="284" y="276"/>
                      <a:pt x="285" y="275"/>
                      <a:pt x="286" y="275"/>
                    </a:cubicBezTo>
                    <a:cubicBezTo>
                      <a:pt x="287" y="274"/>
                      <a:pt x="286" y="274"/>
                      <a:pt x="287" y="274"/>
                    </a:cubicBezTo>
                    <a:cubicBezTo>
                      <a:pt x="289" y="272"/>
                      <a:pt x="290" y="274"/>
                      <a:pt x="292" y="273"/>
                    </a:cubicBezTo>
                    <a:cubicBezTo>
                      <a:pt x="293" y="273"/>
                      <a:pt x="293" y="270"/>
                      <a:pt x="294" y="269"/>
                    </a:cubicBezTo>
                    <a:cubicBezTo>
                      <a:pt x="296" y="268"/>
                      <a:pt x="296" y="270"/>
                      <a:pt x="297" y="270"/>
                    </a:cubicBezTo>
                    <a:cubicBezTo>
                      <a:pt x="299" y="270"/>
                      <a:pt x="299" y="270"/>
                      <a:pt x="300" y="268"/>
                    </a:cubicBezTo>
                    <a:cubicBezTo>
                      <a:pt x="300" y="267"/>
                      <a:pt x="301" y="266"/>
                      <a:pt x="301" y="266"/>
                    </a:cubicBezTo>
                    <a:cubicBezTo>
                      <a:pt x="302" y="264"/>
                      <a:pt x="302" y="266"/>
                      <a:pt x="303" y="263"/>
                    </a:cubicBezTo>
                    <a:cubicBezTo>
                      <a:pt x="303" y="263"/>
                      <a:pt x="303" y="262"/>
                      <a:pt x="303" y="261"/>
                    </a:cubicBezTo>
                    <a:cubicBezTo>
                      <a:pt x="303" y="246"/>
                      <a:pt x="303" y="232"/>
                      <a:pt x="303" y="217"/>
                    </a:cubicBezTo>
                    <a:cubicBezTo>
                      <a:pt x="305" y="221"/>
                      <a:pt x="309" y="218"/>
                      <a:pt x="310" y="215"/>
                    </a:cubicBezTo>
                    <a:cubicBezTo>
                      <a:pt x="310" y="215"/>
                      <a:pt x="307" y="215"/>
                      <a:pt x="308" y="214"/>
                    </a:cubicBezTo>
                    <a:cubicBezTo>
                      <a:pt x="309" y="213"/>
                      <a:pt x="310" y="214"/>
                      <a:pt x="311" y="213"/>
                    </a:cubicBezTo>
                    <a:cubicBezTo>
                      <a:pt x="312" y="213"/>
                      <a:pt x="312" y="211"/>
                      <a:pt x="314" y="211"/>
                    </a:cubicBezTo>
                    <a:cubicBezTo>
                      <a:pt x="313" y="207"/>
                      <a:pt x="322" y="203"/>
                      <a:pt x="326" y="200"/>
                    </a:cubicBezTo>
                    <a:cubicBezTo>
                      <a:pt x="327" y="200"/>
                      <a:pt x="328" y="198"/>
                      <a:pt x="330" y="198"/>
                    </a:cubicBezTo>
                    <a:cubicBezTo>
                      <a:pt x="330" y="198"/>
                      <a:pt x="332" y="197"/>
                      <a:pt x="332" y="197"/>
                    </a:cubicBezTo>
                    <a:cubicBezTo>
                      <a:pt x="335" y="195"/>
                      <a:pt x="337" y="192"/>
                      <a:pt x="339" y="190"/>
                    </a:cubicBezTo>
                    <a:cubicBezTo>
                      <a:pt x="342" y="188"/>
                      <a:pt x="346" y="186"/>
                      <a:pt x="349" y="184"/>
                    </a:cubicBezTo>
                    <a:cubicBezTo>
                      <a:pt x="351" y="181"/>
                      <a:pt x="353" y="181"/>
                      <a:pt x="355" y="178"/>
                    </a:cubicBezTo>
                    <a:cubicBezTo>
                      <a:pt x="357" y="176"/>
                      <a:pt x="359" y="175"/>
                      <a:pt x="361" y="173"/>
                    </a:cubicBezTo>
                    <a:cubicBezTo>
                      <a:pt x="365" y="169"/>
                      <a:pt x="369" y="165"/>
                      <a:pt x="373" y="160"/>
                    </a:cubicBezTo>
                    <a:cubicBezTo>
                      <a:pt x="378" y="154"/>
                      <a:pt x="387" y="150"/>
                      <a:pt x="393" y="145"/>
                    </a:cubicBezTo>
                    <a:cubicBezTo>
                      <a:pt x="395" y="143"/>
                      <a:pt x="397" y="142"/>
                      <a:pt x="399" y="141"/>
                    </a:cubicBezTo>
                    <a:cubicBezTo>
                      <a:pt x="401" y="140"/>
                      <a:pt x="403" y="138"/>
                      <a:pt x="405" y="138"/>
                    </a:cubicBezTo>
                    <a:cubicBezTo>
                      <a:pt x="408" y="137"/>
                      <a:pt x="410" y="135"/>
                      <a:pt x="413" y="134"/>
                    </a:cubicBezTo>
                    <a:cubicBezTo>
                      <a:pt x="416" y="133"/>
                      <a:pt x="420" y="133"/>
                      <a:pt x="422" y="132"/>
                    </a:cubicBezTo>
                    <a:cubicBezTo>
                      <a:pt x="425" y="130"/>
                      <a:pt x="428" y="129"/>
                      <a:pt x="431" y="129"/>
                    </a:cubicBezTo>
                    <a:cubicBezTo>
                      <a:pt x="433" y="128"/>
                      <a:pt x="438" y="127"/>
                      <a:pt x="439" y="126"/>
                    </a:cubicBezTo>
                    <a:cubicBezTo>
                      <a:pt x="441" y="125"/>
                      <a:pt x="442" y="125"/>
                      <a:pt x="444" y="124"/>
                    </a:cubicBezTo>
                    <a:cubicBezTo>
                      <a:pt x="445" y="123"/>
                      <a:pt x="446" y="122"/>
                      <a:pt x="448" y="122"/>
                    </a:cubicBezTo>
                    <a:cubicBezTo>
                      <a:pt x="450" y="121"/>
                      <a:pt x="452" y="121"/>
                      <a:pt x="454" y="120"/>
                    </a:cubicBezTo>
                    <a:cubicBezTo>
                      <a:pt x="456" y="119"/>
                      <a:pt x="458" y="118"/>
                      <a:pt x="459" y="117"/>
                    </a:cubicBezTo>
                    <a:cubicBezTo>
                      <a:pt x="461" y="115"/>
                      <a:pt x="462" y="113"/>
                      <a:pt x="464" y="115"/>
                    </a:cubicBezTo>
                    <a:cubicBezTo>
                      <a:pt x="464" y="112"/>
                      <a:pt x="465" y="112"/>
                      <a:pt x="466" y="112"/>
                    </a:cubicBezTo>
                    <a:cubicBezTo>
                      <a:pt x="466" y="112"/>
                      <a:pt x="468" y="112"/>
                      <a:pt x="469" y="112"/>
                    </a:cubicBezTo>
                    <a:cubicBezTo>
                      <a:pt x="470" y="111"/>
                      <a:pt x="472" y="111"/>
                      <a:pt x="473" y="111"/>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grpSp>
            <p:nvGrpSpPr>
              <p:cNvPr id="2764" name="Group 11359">
                <a:extLst>
                  <a:ext uri="{FF2B5EF4-FFF2-40B4-BE49-F238E27FC236}">
                    <a16:creationId xmlns:a16="http://schemas.microsoft.com/office/drawing/2014/main" id="{ACB7B9AB-4650-4EF7-A9A4-01F9E9147FC0}"/>
                  </a:ext>
                </a:extLst>
              </p:cNvPr>
              <p:cNvGrpSpPr>
                <a:grpSpLocks/>
              </p:cNvGrpSpPr>
              <p:nvPr/>
            </p:nvGrpSpPr>
            <p:grpSpPr bwMode="gray">
              <a:xfrm>
                <a:off x="1061895" y="1603328"/>
                <a:ext cx="1007874" cy="578658"/>
                <a:chOff x="157" y="671"/>
                <a:chExt cx="742" cy="426"/>
              </a:xfrm>
              <a:grpFill/>
              <a:effectLst/>
            </p:grpSpPr>
            <p:sp>
              <p:nvSpPr>
                <p:cNvPr id="2945" name="Freeform 9778">
                  <a:extLst>
                    <a:ext uri="{FF2B5EF4-FFF2-40B4-BE49-F238E27FC236}">
                      <a16:creationId xmlns:a16="http://schemas.microsoft.com/office/drawing/2014/main" id="{2C64F0EB-5845-4E81-A6DA-65809EFF9F38}"/>
                    </a:ext>
                  </a:extLst>
                </p:cNvPr>
                <p:cNvSpPr>
                  <a:spLocks/>
                </p:cNvSpPr>
                <p:nvPr/>
              </p:nvSpPr>
              <p:spPr bwMode="gray">
                <a:xfrm>
                  <a:off x="315" y="671"/>
                  <a:ext cx="14" cy="6"/>
                </a:xfrm>
                <a:custGeom>
                  <a:avLst/>
                  <a:gdLst>
                    <a:gd name="T0" fmla="*/ 0 w 9"/>
                    <a:gd name="T1" fmla="*/ 0 h 4"/>
                    <a:gd name="T2" fmla="*/ 0 w 9"/>
                    <a:gd name="T3" fmla="*/ 0 h 4"/>
                    <a:gd name="T4" fmla="*/ 0 w 9"/>
                    <a:gd name="T5" fmla="*/ 0 h 4"/>
                    <a:gd name="T6" fmla="*/ 0 60000 65536"/>
                    <a:gd name="T7" fmla="*/ 0 60000 65536"/>
                    <a:gd name="T8" fmla="*/ 0 60000 65536"/>
                    <a:gd name="T9" fmla="*/ 0 w 9"/>
                    <a:gd name="T10" fmla="*/ 0 h 4"/>
                    <a:gd name="T11" fmla="*/ 9 w 9"/>
                    <a:gd name="T12" fmla="*/ 4 h 4"/>
                  </a:gdLst>
                  <a:ahLst/>
                  <a:cxnLst>
                    <a:cxn ang="T6">
                      <a:pos x="T0" y="T1"/>
                    </a:cxn>
                    <a:cxn ang="T7">
                      <a:pos x="T2" y="T3"/>
                    </a:cxn>
                    <a:cxn ang="T8">
                      <a:pos x="T4" y="T5"/>
                    </a:cxn>
                  </a:cxnLst>
                  <a:rect l="T9" t="T10" r="T11" b="T12"/>
                  <a:pathLst>
                    <a:path w="9" h="4">
                      <a:moveTo>
                        <a:pt x="0" y="0"/>
                      </a:moveTo>
                      <a:cubicBezTo>
                        <a:pt x="0" y="4"/>
                        <a:pt x="9" y="0"/>
                        <a:pt x="0" y="0"/>
                      </a:cubicBezTo>
                      <a:cubicBezTo>
                        <a:pt x="0"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46" name="Freeform 9783">
                  <a:extLst>
                    <a:ext uri="{FF2B5EF4-FFF2-40B4-BE49-F238E27FC236}">
                      <a16:creationId xmlns:a16="http://schemas.microsoft.com/office/drawing/2014/main" id="{D6080162-5371-4F3C-A6D7-8FC331880FA5}"/>
                    </a:ext>
                  </a:extLst>
                </p:cNvPr>
                <p:cNvSpPr>
                  <a:spLocks/>
                </p:cNvSpPr>
                <p:nvPr/>
              </p:nvSpPr>
              <p:spPr bwMode="gray">
                <a:xfrm>
                  <a:off x="349" y="702"/>
                  <a:ext cx="11" cy="14"/>
                </a:xfrm>
                <a:custGeom>
                  <a:avLst/>
                  <a:gdLst>
                    <a:gd name="T0" fmla="*/ 0 w 7"/>
                    <a:gd name="T1" fmla="*/ 3 h 9"/>
                    <a:gd name="T2" fmla="*/ 11 w 7"/>
                    <a:gd name="T3" fmla="*/ 14 h 9"/>
                    <a:gd name="T4" fmla="*/ 9 w 7"/>
                    <a:gd name="T5" fmla="*/ 9 h 9"/>
                    <a:gd name="T6" fmla="*/ 5 w 7"/>
                    <a:gd name="T7" fmla="*/ 6 h 9"/>
                    <a:gd name="T8" fmla="*/ 2 w 7"/>
                    <a:gd name="T9" fmla="*/ 0 h 9"/>
                    <a:gd name="T10" fmla="*/ 0 w 7"/>
                    <a:gd name="T11" fmla="*/ 3 h 9"/>
                    <a:gd name="T12" fmla="*/ 0 60000 65536"/>
                    <a:gd name="T13" fmla="*/ 0 60000 65536"/>
                    <a:gd name="T14" fmla="*/ 0 60000 65536"/>
                    <a:gd name="T15" fmla="*/ 0 60000 65536"/>
                    <a:gd name="T16" fmla="*/ 0 60000 65536"/>
                    <a:gd name="T17" fmla="*/ 0 60000 65536"/>
                    <a:gd name="T18" fmla="*/ 0 w 7"/>
                    <a:gd name="T19" fmla="*/ 0 h 9"/>
                    <a:gd name="T20" fmla="*/ 7 w 7"/>
                    <a:gd name="T21" fmla="*/ 9 h 9"/>
                  </a:gdLst>
                  <a:ahLst/>
                  <a:cxnLst>
                    <a:cxn ang="T12">
                      <a:pos x="T0" y="T1"/>
                    </a:cxn>
                    <a:cxn ang="T13">
                      <a:pos x="T2" y="T3"/>
                    </a:cxn>
                    <a:cxn ang="T14">
                      <a:pos x="T4" y="T5"/>
                    </a:cxn>
                    <a:cxn ang="T15">
                      <a:pos x="T6" y="T7"/>
                    </a:cxn>
                    <a:cxn ang="T16">
                      <a:pos x="T8" y="T9"/>
                    </a:cxn>
                    <a:cxn ang="T17">
                      <a:pos x="T10" y="T11"/>
                    </a:cxn>
                  </a:cxnLst>
                  <a:rect l="T18" t="T19" r="T20" b="T21"/>
                  <a:pathLst>
                    <a:path w="7" h="9">
                      <a:moveTo>
                        <a:pt x="0" y="2"/>
                      </a:moveTo>
                      <a:cubicBezTo>
                        <a:pt x="3" y="3"/>
                        <a:pt x="4" y="7"/>
                        <a:pt x="7" y="9"/>
                      </a:cubicBezTo>
                      <a:cubicBezTo>
                        <a:pt x="7" y="8"/>
                        <a:pt x="7" y="7"/>
                        <a:pt x="6" y="6"/>
                      </a:cubicBezTo>
                      <a:cubicBezTo>
                        <a:pt x="6" y="5"/>
                        <a:pt x="4" y="5"/>
                        <a:pt x="3" y="4"/>
                      </a:cubicBezTo>
                      <a:cubicBezTo>
                        <a:pt x="2" y="2"/>
                        <a:pt x="2" y="1"/>
                        <a:pt x="1" y="0"/>
                      </a:cubicBezTo>
                      <a:cubicBezTo>
                        <a:pt x="0" y="1"/>
                        <a:pt x="0" y="2"/>
                        <a:pt x="0"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47" name="Freeform 9785">
                  <a:extLst>
                    <a:ext uri="{FF2B5EF4-FFF2-40B4-BE49-F238E27FC236}">
                      <a16:creationId xmlns:a16="http://schemas.microsoft.com/office/drawing/2014/main" id="{8B05864E-37C4-4AB5-835C-51A4C461C33B}"/>
                    </a:ext>
                  </a:extLst>
                </p:cNvPr>
                <p:cNvSpPr>
                  <a:spLocks/>
                </p:cNvSpPr>
                <p:nvPr/>
              </p:nvSpPr>
              <p:spPr bwMode="gray">
                <a:xfrm>
                  <a:off x="357" y="705"/>
                  <a:ext cx="5" cy="7"/>
                </a:xfrm>
                <a:custGeom>
                  <a:avLst/>
                  <a:gdLst>
                    <a:gd name="T0" fmla="*/ 2 w 3"/>
                    <a:gd name="T1" fmla="*/ 2 h 4"/>
                    <a:gd name="T2" fmla="*/ 0 w 3"/>
                    <a:gd name="T3" fmla="*/ 2 h 4"/>
                    <a:gd name="T4" fmla="*/ 2 w 3"/>
                    <a:gd name="T5" fmla="*/ 0 h 4"/>
                    <a:gd name="T6" fmla="*/ 2 w 3"/>
                    <a:gd name="T7" fmla="*/ 2 h 4"/>
                    <a:gd name="T8" fmla="*/ 0 60000 65536"/>
                    <a:gd name="T9" fmla="*/ 0 60000 65536"/>
                    <a:gd name="T10" fmla="*/ 0 60000 65536"/>
                    <a:gd name="T11" fmla="*/ 0 60000 65536"/>
                    <a:gd name="T12" fmla="*/ 0 w 3"/>
                    <a:gd name="T13" fmla="*/ 0 h 4"/>
                    <a:gd name="T14" fmla="*/ 3 w 3"/>
                    <a:gd name="T15" fmla="*/ 4 h 4"/>
                  </a:gdLst>
                  <a:ahLst/>
                  <a:cxnLst>
                    <a:cxn ang="T8">
                      <a:pos x="T0" y="T1"/>
                    </a:cxn>
                    <a:cxn ang="T9">
                      <a:pos x="T2" y="T3"/>
                    </a:cxn>
                    <a:cxn ang="T10">
                      <a:pos x="T4" y="T5"/>
                    </a:cxn>
                    <a:cxn ang="T11">
                      <a:pos x="T6" y="T7"/>
                    </a:cxn>
                  </a:cxnLst>
                  <a:rect l="T12" t="T13" r="T14" b="T15"/>
                  <a:pathLst>
                    <a:path w="3" h="4">
                      <a:moveTo>
                        <a:pt x="1" y="1"/>
                      </a:moveTo>
                      <a:cubicBezTo>
                        <a:pt x="1" y="1"/>
                        <a:pt x="0" y="1"/>
                        <a:pt x="0" y="1"/>
                      </a:cubicBezTo>
                      <a:cubicBezTo>
                        <a:pt x="1" y="4"/>
                        <a:pt x="3" y="1"/>
                        <a:pt x="1" y="0"/>
                      </a:cubicBezTo>
                      <a:cubicBezTo>
                        <a:pt x="2" y="1"/>
                        <a:pt x="1"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48" name="Freeform 9786">
                  <a:extLst>
                    <a:ext uri="{FF2B5EF4-FFF2-40B4-BE49-F238E27FC236}">
                      <a16:creationId xmlns:a16="http://schemas.microsoft.com/office/drawing/2014/main" id="{B9737456-441A-4219-8366-4F6D33824C9B}"/>
                    </a:ext>
                  </a:extLst>
                </p:cNvPr>
                <p:cNvSpPr>
                  <a:spLocks/>
                </p:cNvSpPr>
                <p:nvPr/>
              </p:nvSpPr>
              <p:spPr bwMode="gray">
                <a:xfrm>
                  <a:off x="318" y="707"/>
                  <a:ext cx="30" cy="15"/>
                </a:xfrm>
                <a:custGeom>
                  <a:avLst/>
                  <a:gdLst>
                    <a:gd name="T0" fmla="*/ 3 w 19"/>
                    <a:gd name="T1" fmla="*/ 8 h 10"/>
                    <a:gd name="T2" fmla="*/ 5 w 19"/>
                    <a:gd name="T3" fmla="*/ 9 h 10"/>
                    <a:gd name="T4" fmla="*/ 5 w 19"/>
                    <a:gd name="T5" fmla="*/ 9 h 10"/>
                    <a:gd name="T6" fmla="*/ 5 w 19"/>
                    <a:gd name="T7" fmla="*/ 14 h 10"/>
                    <a:gd name="T8" fmla="*/ 6 w 19"/>
                    <a:gd name="T9" fmla="*/ 14 h 10"/>
                    <a:gd name="T10" fmla="*/ 9 w 19"/>
                    <a:gd name="T11" fmla="*/ 11 h 10"/>
                    <a:gd name="T12" fmla="*/ 14 w 19"/>
                    <a:gd name="T13" fmla="*/ 14 h 10"/>
                    <a:gd name="T14" fmla="*/ 16 w 19"/>
                    <a:gd name="T15" fmla="*/ 15 h 10"/>
                    <a:gd name="T16" fmla="*/ 16 w 19"/>
                    <a:gd name="T17" fmla="*/ 14 h 10"/>
                    <a:gd name="T18" fmla="*/ 14 w 19"/>
                    <a:gd name="T19" fmla="*/ 3 h 10"/>
                    <a:gd name="T20" fmla="*/ 14 w 19"/>
                    <a:gd name="T21" fmla="*/ 2 h 10"/>
                    <a:gd name="T22" fmla="*/ 17 w 19"/>
                    <a:gd name="T23" fmla="*/ 8 h 10"/>
                    <a:gd name="T24" fmla="*/ 22 w 19"/>
                    <a:gd name="T25" fmla="*/ 11 h 10"/>
                    <a:gd name="T26" fmla="*/ 24 w 19"/>
                    <a:gd name="T27" fmla="*/ 14 h 10"/>
                    <a:gd name="T28" fmla="*/ 30 w 19"/>
                    <a:gd name="T29" fmla="*/ 6 h 10"/>
                    <a:gd name="T30" fmla="*/ 9 w 19"/>
                    <a:gd name="T31" fmla="*/ 0 h 10"/>
                    <a:gd name="T32" fmla="*/ 9 w 19"/>
                    <a:gd name="T33" fmla="*/ 3 h 10"/>
                    <a:gd name="T34" fmla="*/ 3 w 19"/>
                    <a:gd name="T35" fmla="*/ 8 h 1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
                    <a:gd name="T55" fmla="*/ 0 h 10"/>
                    <a:gd name="T56" fmla="*/ 19 w 19"/>
                    <a:gd name="T57" fmla="*/ 10 h 1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 h="10">
                      <a:moveTo>
                        <a:pt x="2" y="5"/>
                      </a:moveTo>
                      <a:cubicBezTo>
                        <a:pt x="0" y="8"/>
                        <a:pt x="3" y="9"/>
                        <a:pt x="3" y="6"/>
                      </a:cubicBezTo>
                      <a:cubicBezTo>
                        <a:pt x="3" y="6"/>
                        <a:pt x="3" y="6"/>
                        <a:pt x="3" y="6"/>
                      </a:cubicBezTo>
                      <a:cubicBezTo>
                        <a:pt x="4" y="8"/>
                        <a:pt x="4" y="9"/>
                        <a:pt x="3" y="9"/>
                      </a:cubicBezTo>
                      <a:cubicBezTo>
                        <a:pt x="3" y="9"/>
                        <a:pt x="3" y="9"/>
                        <a:pt x="4" y="9"/>
                      </a:cubicBezTo>
                      <a:cubicBezTo>
                        <a:pt x="6" y="8"/>
                        <a:pt x="2" y="4"/>
                        <a:pt x="6" y="7"/>
                      </a:cubicBezTo>
                      <a:cubicBezTo>
                        <a:pt x="5" y="8"/>
                        <a:pt x="8" y="10"/>
                        <a:pt x="9" y="9"/>
                      </a:cubicBezTo>
                      <a:cubicBezTo>
                        <a:pt x="10" y="10"/>
                        <a:pt x="9" y="9"/>
                        <a:pt x="10" y="10"/>
                      </a:cubicBezTo>
                      <a:cubicBezTo>
                        <a:pt x="10" y="10"/>
                        <a:pt x="10" y="9"/>
                        <a:pt x="10" y="9"/>
                      </a:cubicBezTo>
                      <a:cubicBezTo>
                        <a:pt x="14" y="10"/>
                        <a:pt x="5" y="1"/>
                        <a:pt x="9" y="2"/>
                      </a:cubicBezTo>
                      <a:cubicBezTo>
                        <a:pt x="9" y="2"/>
                        <a:pt x="9" y="1"/>
                        <a:pt x="9" y="1"/>
                      </a:cubicBezTo>
                      <a:cubicBezTo>
                        <a:pt x="11" y="2"/>
                        <a:pt x="10" y="4"/>
                        <a:pt x="11" y="5"/>
                      </a:cubicBezTo>
                      <a:cubicBezTo>
                        <a:pt x="12" y="5"/>
                        <a:pt x="12" y="8"/>
                        <a:pt x="14" y="7"/>
                      </a:cubicBezTo>
                      <a:cubicBezTo>
                        <a:pt x="13" y="10"/>
                        <a:pt x="14" y="8"/>
                        <a:pt x="15" y="9"/>
                      </a:cubicBezTo>
                      <a:cubicBezTo>
                        <a:pt x="14" y="6"/>
                        <a:pt x="18" y="5"/>
                        <a:pt x="19" y="4"/>
                      </a:cubicBezTo>
                      <a:cubicBezTo>
                        <a:pt x="15" y="2"/>
                        <a:pt x="11" y="0"/>
                        <a:pt x="6" y="0"/>
                      </a:cubicBezTo>
                      <a:cubicBezTo>
                        <a:pt x="7" y="1"/>
                        <a:pt x="7" y="1"/>
                        <a:pt x="6" y="2"/>
                      </a:cubicBezTo>
                      <a:cubicBezTo>
                        <a:pt x="6" y="2"/>
                        <a:pt x="3" y="4"/>
                        <a:pt x="2" y="5"/>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49" name="Freeform 9790">
                  <a:extLst>
                    <a:ext uri="{FF2B5EF4-FFF2-40B4-BE49-F238E27FC236}">
                      <a16:creationId xmlns:a16="http://schemas.microsoft.com/office/drawing/2014/main" id="{40BBE4A8-AA59-4250-BEEF-C69B3497F6E9}"/>
                    </a:ext>
                  </a:extLst>
                </p:cNvPr>
                <p:cNvSpPr>
                  <a:spLocks/>
                </p:cNvSpPr>
                <p:nvPr/>
              </p:nvSpPr>
              <p:spPr bwMode="gray">
                <a:xfrm>
                  <a:off x="362" y="713"/>
                  <a:ext cx="1" cy="1"/>
                </a:xfrm>
                <a:custGeom>
                  <a:avLst/>
                  <a:gdLst>
                    <a:gd name="T0" fmla="*/ 0 w 1"/>
                    <a:gd name="T1" fmla="*/ 1 h 1"/>
                    <a:gd name="T2" fmla="*/ 1 w 1"/>
                    <a:gd name="T3" fmla="*/ 1 h 1"/>
                    <a:gd name="T4" fmla="*/ 1 w 1"/>
                    <a:gd name="T5" fmla="*/ 0 h 1"/>
                    <a:gd name="T6" fmla="*/ 0 w 1"/>
                    <a:gd name="T7" fmla="*/ 1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1"/>
                      </a:moveTo>
                      <a:cubicBezTo>
                        <a:pt x="0" y="1"/>
                        <a:pt x="1" y="1"/>
                        <a:pt x="1" y="1"/>
                      </a:cubicBezTo>
                      <a:cubicBezTo>
                        <a:pt x="1" y="1"/>
                        <a:pt x="1" y="1"/>
                        <a:pt x="1" y="0"/>
                      </a:cubicBezTo>
                      <a:cubicBezTo>
                        <a:pt x="0" y="0"/>
                        <a:pt x="0" y="1"/>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50" name="Freeform 9791">
                  <a:extLst>
                    <a:ext uri="{FF2B5EF4-FFF2-40B4-BE49-F238E27FC236}">
                      <a16:creationId xmlns:a16="http://schemas.microsoft.com/office/drawing/2014/main" id="{93148AE8-6348-48D9-8607-BE941BE67A71}"/>
                    </a:ext>
                  </a:extLst>
                </p:cNvPr>
                <p:cNvSpPr>
                  <a:spLocks/>
                </p:cNvSpPr>
                <p:nvPr/>
              </p:nvSpPr>
              <p:spPr bwMode="gray">
                <a:xfrm>
                  <a:off x="307" y="714"/>
                  <a:ext cx="7" cy="2"/>
                </a:xfrm>
                <a:custGeom>
                  <a:avLst/>
                  <a:gdLst>
                    <a:gd name="T0" fmla="*/ 2 w 4"/>
                    <a:gd name="T1" fmla="*/ 0 h 1"/>
                    <a:gd name="T2" fmla="*/ 0 w 4"/>
                    <a:gd name="T3" fmla="*/ 0 h 1"/>
                    <a:gd name="T4" fmla="*/ 7 w 4"/>
                    <a:gd name="T5" fmla="*/ 2 h 1"/>
                    <a:gd name="T6" fmla="*/ 2 w 4"/>
                    <a:gd name="T7" fmla="*/ 0 h 1"/>
                    <a:gd name="T8" fmla="*/ 0 60000 65536"/>
                    <a:gd name="T9" fmla="*/ 0 60000 65536"/>
                    <a:gd name="T10" fmla="*/ 0 60000 65536"/>
                    <a:gd name="T11" fmla="*/ 0 60000 65536"/>
                    <a:gd name="T12" fmla="*/ 0 w 4"/>
                    <a:gd name="T13" fmla="*/ 0 h 1"/>
                    <a:gd name="T14" fmla="*/ 4 w 4"/>
                    <a:gd name="T15" fmla="*/ 1 h 1"/>
                  </a:gdLst>
                  <a:ahLst/>
                  <a:cxnLst>
                    <a:cxn ang="T8">
                      <a:pos x="T0" y="T1"/>
                    </a:cxn>
                    <a:cxn ang="T9">
                      <a:pos x="T2" y="T3"/>
                    </a:cxn>
                    <a:cxn ang="T10">
                      <a:pos x="T4" y="T5"/>
                    </a:cxn>
                    <a:cxn ang="T11">
                      <a:pos x="T6" y="T7"/>
                    </a:cxn>
                  </a:cxnLst>
                  <a:rect l="T12" t="T13" r="T14" b="T15"/>
                  <a:pathLst>
                    <a:path w="4" h="1">
                      <a:moveTo>
                        <a:pt x="1" y="0"/>
                      </a:moveTo>
                      <a:cubicBezTo>
                        <a:pt x="1" y="0"/>
                        <a:pt x="1" y="0"/>
                        <a:pt x="0" y="0"/>
                      </a:cubicBezTo>
                      <a:cubicBezTo>
                        <a:pt x="1" y="0"/>
                        <a:pt x="2" y="1"/>
                        <a:pt x="4" y="1"/>
                      </a:cubicBezTo>
                      <a:cubicBezTo>
                        <a:pt x="3" y="1"/>
                        <a:pt x="2"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51" name="Freeform 9792">
                  <a:extLst>
                    <a:ext uri="{FF2B5EF4-FFF2-40B4-BE49-F238E27FC236}">
                      <a16:creationId xmlns:a16="http://schemas.microsoft.com/office/drawing/2014/main" id="{35D299AC-B63C-4845-A4A1-D97B4A61DA48}"/>
                    </a:ext>
                  </a:extLst>
                </p:cNvPr>
                <p:cNvSpPr>
                  <a:spLocks/>
                </p:cNvSpPr>
                <p:nvPr/>
              </p:nvSpPr>
              <p:spPr bwMode="gray">
                <a:xfrm>
                  <a:off x="350" y="716"/>
                  <a:ext cx="5" cy="5"/>
                </a:xfrm>
                <a:custGeom>
                  <a:avLst/>
                  <a:gdLst>
                    <a:gd name="T0" fmla="*/ 5 w 3"/>
                    <a:gd name="T1" fmla="*/ 2 h 3"/>
                    <a:gd name="T2" fmla="*/ 2 w 3"/>
                    <a:gd name="T3" fmla="*/ 3 h 3"/>
                    <a:gd name="T4" fmla="*/ 5 w 3"/>
                    <a:gd name="T5" fmla="*/ 2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3" y="1"/>
                      </a:moveTo>
                      <a:cubicBezTo>
                        <a:pt x="2" y="0"/>
                        <a:pt x="0" y="1"/>
                        <a:pt x="1" y="2"/>
                      </a:cubicBezTo>
                      <a:cubicBezTo>
                        <a:pt x="1" y="2"/>
                        <a:pt x="3" y="3"/>
                        <a:pt x="3"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52" name="Freeform 9793">
                  <a:extLst>
                    <a:ext uri="{FF2B5EF4-FFF2-40B4-BE49-F238E27FC236}">
                      <a16:creationId xmlns:a16="http://schemas.microsoft.com/office/drawing/2014/main" id="{96F8A990-486B-4CB8-97C6-D3B5F806E5D3}"/>
                    </a:ext>
                  </a:extLst>
                </p:cNvPr>
                <p:cNvSpPr>
                  <a:spLocks/>
                </p:cNvSpPr>
                <p:nvPr/>
              </p:nvSpPr>
              <p:spPr bwMode="gray">
                <a:xfrm>
                  <a:off x="306" y="717"/>
                  <a:ext cx="23" cy="22"/>
                </a:xfrm>
                <a:custGeom>
                  <a:avLst/>
                  <a:gdLst>
                    <a:gd name="T0" fmla="*/ 6 w 15"/>
                    <a:gd name="T1" fmla="*/ 0 h 14"/>
                    <a:gd name="T2" fmla="*/ 3 w 15"/>
                    <a:gd name="T3" fmla="*/ 0 h 14"/>
                    <a:gd name="T4" fmla="*/ 5 w 15"/>
                    <a:gd name="T5" fmla="*/ 0 h 14"/>
                    <a:gd name="T6" fmla="*/ 3 w 15"/>
                    <a:gd name="T7" fmla="*/ 2 h 14"/>
                    <a:gd name="T8" fmla="*/ 2 w 15"/>
                    <a:gd name="T9" fmla="*/ 5 h 14"/>
                    <a:gd name="T10" fmla="*/ 5 w 15"/>
                    <a:gd name="T11" fmla="*/ 2 h 14"/>
                    <a:gd name="T12" fmla="*/ 3 w 15"/>
                    <a:gd name="T13" fmla="*/ 3 h 14"/>
                    <a:gd name="T14" fmla="*/ 3 w 15"/>
                    <a:gd name="T15" fmla="*/ 3 h 14"/>
                    <a:gd name="T16" fmla="*/ 3 w 15"/>
                    <a:gd name="T17" fmla="*/ 6 h 14"/>
                    <a:gd name="T18" fmla="*/ 2 w 15"/>
                    <a:gd name="T19" fmla="*/ 5 h 14"/>
                    <a:gd name="T20" fmla="*/ 3 w 15"/>
                    <a:gd name="T21" fmla="*/ 6 h 14"/>
                    <a:gd name="T22" fmla="*/ 2 w 15"/>
                    <a:gd name="T23" fmla="*/ 9 h 14"/>
                    <a:gd name="T24" fmla="*/ 3 w 15"/>
                    <a:gd name="T25" fmla="*/ 11 h 14"/>
                    <a:gd name="T26" fmla="*/ 11 w 15"/>
                    <a:gd name="T27" fmla="*/ 17 h 14"/>
                    <a:gd name="T28" fmla="*/ 11 w 15"/>
                    <a:gd name="T29" fmla="*/ 17 h 14"/>
                    <a:gd name="T30" fmla="*/ 15 w 15"/>
                    <a:gd name="T31" fmla="*/ 20 h 14"/>
                    <a:gd name="T32" fmla="*/ 20 w 15"/>
                    <a:gd name="T33" fmla="*/ 20 h 14"/>
                    <a:gd name="T34" fmla="*/ 20 w 15"/>
                    <a:gd name="T35" fmla="*/ 20 h 14"/>
                    <a:gd name="T36" fmla="*/ 15 w 15"/>
                    <a:gd name="T37" fmla="*/ 16 h 14"/>
                    <a:gd name="T38" fmla="*/ 15 w 15"/>
                    <a:gd name="T39" fmla="*/ 14 h 14"/>
                    <a:gd name="T40" fmla="*/ 20 w 15"/>
                    <a:gd name="T41" fmla="*/ 13 h 14"/>
                    <a:gd name="T42" fmla="*/ 17 w 15"/>
                    <a:gd name="T43" fmla="*/ 13 h 14"/>
                    <a:gd name="T44" fmla="*/ 17 w 15"/>
                    <a:gd name="T45" fmla="*/ 9 h 14"/>
                    <a:gd name="T46" fmla="*/ 12 w 15"/>
                    <a:gd name="T47" fmla="*/ 6 h 14"/>
                    <a:gd name="T48" fmla="*/ 8 w 15"/>
                    <a:gd name="T49" fmla="*/ 3 h 14"/>
                    <a:gd name="T50" fmla="*/ 6 w 15"/>
                    <a:gd name="T51" fmla="*/ 0 h 1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5"/>
                    <a:gd name="T79" fmla="*/ 0 h 14"/>
                    <a:gd name="T80" fmla="*/ 15 w 15"/>
                    <a:gd name="T81" fmla="*/ 14 h 1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5" h="14">
                      <a:moveTo>
                        <a:pt x="4" y="0"/>
                      </a:moveTo>
                      <a:cubicBezTo>
                        <a:pt x="4" y="0"/>
                        <a:pt x="3" y="0"/>
                        <a:pt x="2" y="0"/>
                      </a:cubicBezTo>
                      <a:cubicBezTo>
                        <a:pt x="2" y="0"/>
                        <a:pt x="3" y="0"/>
                        <a:pt x="3" y="0"/>
                      </a:cubicBezTo>
                      <a:cubicBezTo>
                        <a:pt x="2" y="0"/>
                        <a:pt x="2" y="0"/>
                        <a:pt x="2" y="1"/>
                      </a:cubicBezTo>
                      <a:cubicBezTo>
                        <a:pt x="1" y="1"/>
                        <a:pt x="1" y="2"/>
                        <a:pt x="1" y="3"/>
                      </a:cubicBezTo>
                      <a:cubicBezTo>
                        <a:pt x="2" y="2"/>
                        <a:pt x="2" y="2"/>
                        <a:pt x="3" y="1"/>
                      </a:cubicBezTo>
                      <a:cubicBezTo>
                        <a:pt x="3" y="2"/>
                        <a:pt x="3" y="1"/>
                        <a:pt x="2" y="2"/>
                      </a:cubicBezTo>
                      <a:cubicBezTo>
                        <a:pt x="2" y="2"/>
                        <a:pt x="2" y="2"/>
                        <a:pt x="2" y="2"/>
                      </a:cubicBezTo>
                      <a:cubicBezTo>
                        <a:pt x="2" y="3"/>
                        <a:pt x="2" y="3"/>
                        <a:pt x="2" y="4"/>
                      </a:cubicBezTo>
                      <a:cubicBezTo>
                        <a:pt x="2" y="3"/>
                        <a:pt x="2" y="3"/>
                        <a:pt x="1" y="3"/>
                      </a:cubicBezTo>
                      <a:cubicBezTo>
                        <a:pt x="1" y="3"/>
                        <a:pt x="1" y="5"/>
                        <a:pt x="2" y="4"/>
                      </a:cubicBezTo>
                      <a:cubicBezTo>
                        <a:pt x="1" y="4"/>
                        <a:pt x="0" y="5"/>
                        <a:pt x="1" y="6"/>
                      </a:cubicBezTo>
                      <a:cubicBezTo>
                        <a:pt x="1" y="6"/>
                        <a:pt x="1" y="6"/>
                        <a:pt x="2" y="7"/>
                      </a:cubicBezTo>
                      <a:cubicBezTo>
                        <a:pt x="0" y="9"/>
                        <a:pt x="5" y="11"/>
                        <a:pt x="7" y="11"/>
                      </a:cubicBezTo>
                      <a:cubicBezTo>
                        <a:pt x="7" y="11"/>
                        <a:pt x="7" y="11"/>
                        <a:pt x="7" y="11"/>
                      </a:cubicBezTo>
                      <a:cubicBezTo>
                        <a:pt x="7" y="12"/>
                        <a:pt x="9" y="13"/>
                        <a:pt x="10" y="13"/>
                      </a:cubicBezTo>
                      <a:cubicBezTo>
                        <a:pt x="11" y="14"/>
                        <a:pt x="15" y="14"/>
                        <a:pt x="13" y="13"/>
                      </a:cubicBezTo>
                      <a:cubicBezTo>
                        <a:pt x="13" y="13"/>
                        <a:pt x="13" y="13"/>
                        <a:pt x="13" y="13"/>
                      </a:cubicBezTo>
                      <a:cubicBezTo>
                        <a:pt x="11" y="13"/>
                        <a:pt x="11" y="11"/>
                        <a:pt x="10" y="10"/>
                      </a:cubicBezTo>
                      <a:cubicBezTo>
                        <a:pt x="10" y="10"/>
                        <a:pt x="10" y="10"/>
                        <a:pt x="10" y="9"/>
                      </a:cubicBezTo>
                      <a:cubicBezTo>
                        <a:pt x="9" y="7"/>
                        <a:pt x="13" y="10"/>
                        <a:pt x="13" y="8"/>
                      </a:cubicBezTo>
                      <a:cubicBezTo>
                        <a:pt x="13" y="7"/>
                        <a:pt x="11" y="8"/>
                        <a:pt x="11" y="8"/>
                      </a:cubicBezTo>
                      <a:cubicBezTo>
                        <a:pt x="9" y="7"/>
                        <a:pt x="11" y="6"/>
                        <a:pt x="11" y="6"/>
                      </a:cubicBezTo>
                      <a:cubicBezTo>
                        <a:pt x="10" y="5"/>
                        <a:pt x="9" y="4"/>
                        <a:pt x="8" y="4"/>
                      </a:cubicBezTo>
                      <a:cubicBezTo>
                        <a:pt x="7" y="3"/>
                        <a:pt x="6" y="2"/>
                        <a:pt x="5" y="2"/>
                      </a:cubicBezTo>
                      <a:cubicBezTo>
                        <a:pt x="6" y="1"/>
                        <a:pt x="5" y="0"/>
                        <a:pt x="4"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53" name="Freeform 9794">
                  <a:extLst>
                    <a:ext uri="{FF2B5EF4-FFF2-40B4-BE49-F238E27FC236}">
                      <a16:creationId xmlns:a16="http://schemas.microsoft.com/office/drawing/2014/main" id="{8BBEB53E-392E-4273-A467-801FEDA7C301}"/>
                    </a:ext>
                  </a:extLst>
                </p:cNvPr>
                <p:cNvSpPr>
                  <a:spLocks/>
                </p:cNvSpPr>
                <p:nvPr/>
              </p:nvSpPr>
              <p:spPr bwMode="gray">
                <a:xfrm>
                  <a:off x="304" y="717"/>
                  <a:ext cx="3" cy="5"/>
                </a:xfrm>
                <a:custGeom>
                  <a:avLst/>
                  <a:gdLst>
                    <a:gd name="T0" fmla="*/ 2 w 2"/>
                    <a:gd name="T1" fmla="*/ 3 h 3"/>
                    <a:gd name="T2" fmla="*/ 2 w 2"/>
                    <a:gd name="T3" fmla="*/ 3 h 3"/>
                    <a:gd name="T4" fmla="*/ 2 w 2"/>
                    <a:gd name="T5" fmla="*/ 2 h 3"/>
                    <a:gd name="T6" fmla="*/ 2 w 2"/>
                    <a:gd name="T7" fmla="*/ 2 h 3"/>
                    <a:gd name="T8" fmla="*/ 2 w 2"/>
                    <a:gd name="T9" fmla="*/ 0 h 3"/>
                    <a:gd name="T10" fmla="*/ 0 w 2"/>
                    <a:gd name="T11" fmla="*/ 5 h 3"/>
                    <a:gd name="T12" fmla="*/ 2 w 2"/>
                    <a:gd name="T13" fmla="*/ 3 h 3"/>
                    <a:gd name="T14" fmla="*/ 2 w 2"/>
                    <a:gd name="T15" fmla="*/ 5 h 3"/>
                    <a:gd name="T16" fmla="*/ 2 w 2"/>
                    <a:gd name="T17" fmla="*/ 3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
                    <a:gd name="T28" fmla="*/ 0 h 3"/>
                    <a:gd name="T29" fmla="*/ 2 w 2"/>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 h="3">
                      <a:moveTo>
                        <a:pt x="1" y="2"/>
                      </a:moveTo>
                      <a:cubicBezTo>
                        <a:pt x="2" y="2"/>
                        <a:pt x="2" y="2"/>
                        <a:pt x="1" y="2"/>
                      </a:cubicBezTo>
                      <a:cubicBezTo>
                        <a:pt x="1" y="2"/>
                        <a:pt x="1" y="1"/>
                        <a:pt x="1" y="1"/>
                      </a:cubicBezTo>
                      <a:cubicBezTo>
                        <a:pt x="1" y="1"/>
                        <a:pt x="1" y="1"/>
                        <a:pt x="1" y="1"/>
                      </a:cubicBezTo>
                      <a:cubicBezTo>
                        <a:pt x="1" y="1"/>
                        <a:pt x="2" y="1"/>
                        <a:pt x="1" y="0"/>
                      </a:cubicBezTo>
                      <a:cubicBezTo>
                        <a:pt x="1" y="1"/>
                        <a:pt x="0" y="2"/>
                        <a:pt x="0" y="3"/>
                      </a:cubicBezTo>
                      <a:cubicBezTo>
                        <a:pt x="0" y="3"/>
                        <a:pt x="1" y="2"/>
                        <a:pt x="1" y="2"/>
                      </a:cubicBezTo>
                      <a:cubicBezTo>
                        <a:pt x="1" y="2"/>
                        <a:pt x="1" y="3"/>
                        <a:pt x="1" y="3"/>
                      </a:cubicBezTo>
                      <a:cubicBezTo>
                        <a:pt x="1" y="3"/>
                        <a:pt x="1" y="2"/>
                        <a:pt x="1"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54" name="Freeform 9795">
                  <a:extLst>
                    <a:ext uri="{FF2B5EF4-FFF2-40B4-BE49-F238E27FC236}">
                      <a16:creationId xmlns:a16="http://schemas.microsoft.com/office/drawing/2014/main" id="{85938E8C-1B77-490F-8ABF-FA6D398D058E}"/>
                    </a:ext>
                  </a:extLst>
                </p:cNvPr>
                <p:cNvSpPr>
                  <a:spLocks/>
                </p:cNvSpPr>
                <p:nvPr/>
              </p:nvSpPr>
              <p:spPr bwMode="gray">
                <a:xfrm>
                  <a:off x="318" y="717"/>
                  <a:ext cx="2" cy="2"/>
                </a:xfrm>
                <a:custGeom>
                  <a:avLst/>
                  <a:gdLst>
                    <a:gd name="T0" fmla="*/ 0 w 1"/>
                    <a:gd name="T1" fmla="*/ 2 h 1"/>
                    <a:gd name="T2" fmla="*/ 2 w 1"/>
                    <a:gd name="T3" fmla="*/ 2 h 1"/>
                    <a:gd name="T4" fmla="*/ 0 w 1"/>
                    <a:gd name="T5" fmla="*/ 0 h 1"/>
                    <a:gd name="T6" fmla="*/ 0 w 1"/>
                    <a:gd name="T7" fmla="*/ 2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1"/>
                      </a:moveTo>
                      <a:cubicBezTo>
                        <a:pt x="0" y="1"/>
                        <a:pt x="1" y="1"/>
                        <a:pt x="1" y="1"/>
                      </a:cubicBezTo>
                      <a:cubicBezTo>
                        <a:pt x="1" y="0"/>
                        <a:pt x="1" y="0"/>
                        <a:pt x="0" y="0"/>
                      </a:cubicBezTo>
                      <a:cubicBezTo>
                        <a:pt x="0" y="1"/>
                        <a:pt x="0" y="1"/>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55" name="Freeform 9796">
                  <a:extLst>
                    <a:ext uri="{FF2B5EF4-FFF2-40B4-BE49-F238E27FC236}">
                      <a16:creationId xmlns:a16="http://schemas.microsoft.com/office/drawing/2014/main" id="{95B898E8-843A-4C9C-8A21-499209FC604D}"/>
                    </a:ext>
                  </a:extLst>
                </p:cNvPr>
                <p:cNvSpPr>
                  <a:spLocks/>
                </p:cNvSpPr>
                <p:nvPr/>
              </p:nvSpPr>
              <p:spPr bwMode="gray">
                <a:xfrm>
                  <a:off x="348" y="717"/>
                  <a:ext cx="7" cy="12"/>
                </a:xfrm>
                <a:custGeom>
                  <a:avLst/>
                  <a:gdLst>
                    <a:gd name="T0" fmla="*/ 0 w 5"/>
                    <a:gd name="T1" fmla="*/ 7 h 7"/>
                    <a:gd name="T2" fmla="*/ 3 w 5"/>
                    <a:gd name="T3" fmla="*/ 12 h 7"/>
                    <a:gd name="T4" fmla="*/ 4 w 5"/>
                    <a:gd name="T5" fmla="*/ 10 h 7"/>
                    <a:gd name="T6" fmla="*/ 7 w 5"/>
                    <a:gd name="T7" fmla="*/ 7 h 7"/>
                    <a:gd name="T8" fmla="*/ 4 w 5"/>
                    <a:gd name="T9" fmla="*/ 5 h 7"/>
                    <a:gd name="T10" fmla="*/ 4 w 5"/>
                    <a:gd name="T11" fmla="*/ 5 h 7"/>
                    <a:gd name="T12" fmla="*/ 4 w 5"/>
                    <a:gd name="T13" fmla="*/ 3 h 7"/>
                    <a:gd name="T14" fmla="*/ 4 w 5"/>
                    <a:gd name="T15" fmla="*/ 3 h 7"/>
                    <a:gd name="T16" fmla="*/ 0 w 5"/>
                    <a:gd name="T17" fmla="*/ 7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7"/>
                    <a:gd name="T29" fmla="*/ 5 w 5"/>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7">
                      <a:moveTo>
                        <a:pt x="0" y="4"/>
                      </a:moveTo>
                      <a:cubicBezTo>
                        <a:pt x="2" y="5"/>
                        <a:pt x="1" y="6"/>
                        <a:pt x="2" y="7"/>
                      </a:cubicBezTo>
                      <a:cubicBezTo>
                        <a:pt x="3" y="7"/>
                        <a:pt x="4" y="6"/>
                        <a:pt x="3" y="6"/>
                      </a:cubicBezTo>
                      <a:cubicBezTo>
                        <a:pt x="3" y="5"/>
                        <a:pt x="4" y="5"/>
                        <a:pt x="5" y="4"/>
                      </a:cubicBezTo>
                      <a:cubicBezTo>
                        <a:pt x="4" y="4"/>
                        <a:pt x="3" y="3"/>
                        <a:pt x="3" y="3"/>
                      </a:cubicBezTo>
                      <a:cubicBezTo>
                        <a:pt x="3" y="3"/>
                        <a:pt x="3" y="3"/>
                        <a:pt x="3" y="3"/>
                      </a:cubicBezTo>
                      <a:cubicBezTo>
                        <a:pt x="3" y="2"/>
                        <a:pt x="3" y="2"/>
                        <a:pt x="3" y="2"/>
                      </a:cubicBezTo>
                      <a:cubicBezTo>
                        <a:pt x="2" y="2"/>
                        <a:pt x="2" y="2"/>
                        <a:pt x="3" y="2"/>
                      </a:cubicBezTo>
                      <a:cubicBezTo>
                        <a:pt x="1" y="0"/>
                        <a:pt x="1" y="3"/>
                        <a:pt x="0" y="4"/>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56" name="Freeform 9797">
                  <a:extLst>
                    <a:ext uri="{FF2B5EF4-FFF2-40B4-BE49-F238E27FC236}">
                      <a16:creationId xmlns:a16="http://schemas.microsoft.com/office/drawing/2014/main" id="{02959AB4-B4C6-49F1-8E4D-78E17E50AAC1}"/>
                    </a:ext>
                  </a:extLst>
                </p:cNvPr>
                <p:cNvSpPr>
                  <a:spLocks/>
                </p:cNvSpPr>
                <p:nvPr/>
              </p:nvSpPr>
              <p:spPr bwMode="gray">
                <a:xfrm>
                  <a:off x="321" y="721"/>
                  <a:ext cx="12" cy="8"/>
                </a:xfrm>
                <a:custGeom>
                  <a:avLst/>
                  <a:gdLst>
                    <a:gd name="T0" fmla="*/ 3 w 8"/>
                    <a:gd name="T1" fmla="*/ 6 h 5"/>
                    <a:gd name="T2" fmla="*/ 6 w 8"/>
                    <a:gd name="T3" fmla="*/ 5 h 5"/>
                    <a:gd name="T4" fmla="*/ 8 w 8"/>
                    <a:gd name="T5" fmla="*/ 5 h 5"/>
                    <a:gd name="T6" fmla="*/ 9 w 8"/>
                    <a:gd name="T7" fmla="*/ 5 h 5"/>
                    <a:gd name="T8" fmla="*/ 9 w 8"/>
                    <a:gd name="T9" fmla="*/ 5 h 5"/>
                    <a:gd name="T10" fmla="*/ 9 w 8"/>
                    <a:gd name="T11" fmla="*/ 3 h 5"/>
                    <a:gd name="T12" fmla="*/ 8 w 8"/>
                    <a:gd name="T13" fmla="*/ 2 h 5"/>
                    <a:gd name="T14" fmla="*/ 5 w 8"/>
                    <a:gd name="T15" fmla="*/ 0 h 5"/>
                    <a:gd name="T16" fmla="*/ 0 w 8"/>
                    <a:gd name="T17" fmla="*/ 2 h 5"/>
                    <a:gd name="T18" fmla="*/ 0 w 8"/>
                    <a:gd name="T19" fmla="*/ 2 h 5"/>
                    <a:gd name="T20" fmla="*/ 5 w 8"/>
                    <a:gd name="T21" fmla="*/ 5 h 5"/>
                    <a:gd name="T22" fmla="*/ 3 w 8"/>
                    <a:gd name="T23" fmla="*/ 5 h 5"/>
                    <a:gd name="T24" fmla="*/ 3 w 8"/>
                    <a:gd name="T25" fmla="*/ 6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
                    <a:gd name="T40" fmla="*/ 0 h 5"/>
                    <a:gd name="T41" fmla="*/ 8 w 8"/>
                    <a:gd name="T42" fmla="*/ 5 h 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 h="5">
                      <a:moveTo>
                        <a:pt x="2" y="4"/>
                      </a:moveTo>
                      <a:cubicBezTo>
                        <a:pt x="3" y="4"/>
                        <a:pt x="6" y="5"/>
                        <a:pt x="4" y="3"/>
                      </a:cubicBezTo>
                      <a:cubicBezTo>
                        <a:pt x="5" y="3"/>
                        <a:pt x="5" y="3"/>
                        <a:pt x="5" y="3"/>
                      </a:cubicBezTo>
                      <a:cubicBezTo>
                        <a:pt x="5" y="3"/>
                        <a:pt x="5" y="3"/>
                        <a:pt x="6" y="3"/>
                      </a:cubicBezTo>
                      <a:cubicBezTo>
                        <a:pt x="6" y="3"/>
                        <a:pt x="6" y="3"/>
                        <a:pt x="6" y="3"/>
                      </a:cubicBezTo>
                      <a:cubicBezTo>
                        <a:pt x="8" y="2"/>
                        <a:pt x="6" y="0"/>
                        <a:pt x="6" y="2"/>
                      </a:cubicBezTo>
                      <a:cubicBezTo>
                        <a:pt x="5" y="1"/>
                        <a:pt x="5" y="2"/>
                        <a:pt x="5" y="1"/>
                      </a:cubicBezTo>
                      <a:cubicBezTo>
                        <a:pt x="5" y="1"/>
                        <a:pt x="3" y="0"/>
                        <a:pt x="3" y="0"/>
                      </a:cubicBezTo>
                      <a:cubicBezTo>
                        <a:pt x="3" y="0"/>
                        <a:pt x="1" y="1"/>
                        <a:pt x="0" y="1"/>
                      </a:cubicBezTo>
                      <a:cubicBezTo>
                        <a:pt x="1" y="1"/>
                        <a:pt x="1" y="1"/>
                        <a:pt x="0" y="1"/>
                      </a:cubicBezTo>
                      <a:cubicBezTo>
                        <a:pt x="2" y="1"/>
                        <a:pt x="2" y="2"/>
                        <a:pt x="3" y="3"/>
                      </a:cubicBezTo>
                      <a:cubicBezTo>
                        <a:pt x="3" y="3"/>
                        <a:pt x="2" y="3"/>
                        <a:pt x="2" y="3"/>
                      </a:cubicBezTo>
                      <a:cubicBezTo>
                        <a:pt x="2" y="3"/>
                        <a:pt x="2" y="3"/>
                        <a:pt x="2" y="4"/>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57" name="Freeform 9798">
                  <a:extLst>
                    <a:ext uri="{FF2B5EF4-FFF2-40B4-BE49-F238E27FC236}">
                      <a16:creationId xmlns:a16="http://schemas.microsoft.com/office/drawing/2014/main" id="{68429573-CDFD-413C-BADB-B0137A8B98FF}"/>
                    </a:ext>
                  </a:extLst>
                </p:cNvPr>
                <p:cNvSpPr>
                  <a:spLocks/>
                </p:cNvSpPr>
                <p:nvPr/>
              </p:nvSpPr>
              <p:spPr bwMode="gray">
                <a:xfrm>
                  <a:off x="355" y="722"/>
                  <a:ext cx="8" cy="11"/>
                </a:xfrm>
                <a:custGeom>
                  <a:avLst/>
                  <a:gdLst>
                    <a:gd name="T0" fmla="*/ 6 w 5"/>
                    <a:gd name="T1" fmla="*/ 5 h 7"/>
                    <a:gd name="T2" fmla="*/ 2 w 5"/>
                    <a:gd name="T3" fmla="*/ 0 h 7"/>
                    <a:gd name="T4" fmla="*/ 2 w 5"/>
                    <a:gd name="T5" fmla="*/ 3 h 7"/>
                    <a:gd name="T6" fmla="*/ 8 w 5"/>
                    <a:gd name="T7" fmla="*/ 8 h 7"/>
                    <a:gd name="T8" fmla="*/ 6 w 5"/>
                    <a:gd name="T9" fmla="*/ 5 h 7"/>
                    <a:gd name="T10" fmla="*/ 0 60000 65536"/>
                    <a:gd name="T11" fmla="*/ 0 60000 65536"/>
                    <a:gd name="T12" fmla="*/ 0 60000 65536"/>
                    <a:gd name="T13" fmla="*/ 0 60000 65536"/>
                    <a:gd name="T14" fmla="*/ 0 60000 65536"/>
                    <a:gd name="T15" fmla="*/ 0 w 5"/>
                    <a:gd name="T16" fmla="*/ 0 h 7"/>
                    <a:gd name="T17" fmla="*/ 5 w 5"/>
                    <a:gd name="T18" fmla="*/ 7 h 7"/>
                  </a:gdLst>
                  <a:ahLst/>
                  <a:cxnLst>
                    <a:cxn ang="T10">
                      <a:pos x="T0" y="T1"/>
                    </a:cxn>
                    <a:cxn ang="T11">
                      <a:pos x="T2" y="T3"/>
                    </a:cxn>
                    <a:cxn ang="T12">
                      <a:pos x="T4" y="T5"/>
                    </a:cxn>
                    <a:cxn ang="T13">
                      <a:pos x="T6" y="T7"/>
                    </a:cxn>
                    <a:cxn ang="T14">
                      <a:pos x="T8" y="T9"/>
                    </a:cxn>
                  </a:cxnLst>
                  <a:rect l="T15" t="T16" r="T17" b="T18"/>
                  <a:pathLst>
                    <a:path w="5" h="7">
                      <a:moveTo>
                        <a:pt x="4" y="3"/>
                      </a:moveTo>
                      <a:cubicBezTo>
                        <a:pt x="3" y="2"/>
                        <a:pt x="1" y="0"/>
                        <a:pt x="1" y="0"/>
                      </a:cubicBezTo>
                      <a:cubicBezTo>
                        <a:pt x="0" y="0"/>
                        <a:pt x="1" y="1"/>
                        <a:pt x="1" y="2"/>
                      </a:cubicBezTo>
                      <a:cubicBezTo>
                        <a:pt x="0" y="7"/>
                        <a:pt x="3" y="2"/>
                        <a:pt x="5" y="5"/>
                      </a:cubicBezTo>
                      <a:cubicBezTo>
                        <a:pt x="5" y="4"/>
                        <a:pt x="5" y="3"/>
                        <a:pt x="4" y="3"/>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58" name="Freeform 9799">
                  <a:extLst>
                    <a:ext uri="{FF2B5EF4-FFF2-40B4-BE49-F238E27FC236}">
                      <a16:creationId xmlns:a16="http://schemas.microsoft.com/office/drawing/2014/main" id="{EB0EB1F5-0F97-4B68-8943-AF2C0F1F9D8C}"/>
                    </a:ext>
                  </a:extLst>
                </p:cNvPr>
                <p:cNvSpPr>
                  <a:spLocks/>
                </p:cNvSpPr>
                <p:nvPr/>
              </p:nvSpPr>
              <p:spPr bwMode="gray">
                <a:xfrm>
                  <a:off x="338" y="722"/>
                  <a:ext cx="8" cy="8"/>
                </a:xfrm>
                <a:custGeom>
                  <a:avLst/>
                  <a:gdLst>
                    <a:gd name="T0" fmla="*/ 6 w 5"/>
                    <a:gd name="T1" fmla="*/ 5 h 5"/>
                    <a:gd name="T2" fmla="*/ 3 w 5"/>
                    <a:gd name="T3" fmla="*/ 0 h 5"/>
                    <a:gd name="T4" fmla="*/ 2 w 5"/>
                    <a:gd name="T5" fmla="*/ 5 h 5"/>
                    <a:gd name="T6" fmla="*/ 3 w 5"/>
                    <a:gd name="T7" fmla="*/ 6 h 5"/>
                    <a:gd name="T8" fmla="*/ 6 w 5"/>
                    <a:gd name="T9" fmla="*/ 5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3"/>
                      </a:moveTo>
                      <a:cubicBezTo>
                        <a:pt x="5" y="2"/>
                        <a:pt x="3" y="0"/>
                        <a:pt x="2" y="0"/>
                      </a:cubicBezTo>
                      <a:cubicBezTo>
                        <a:pt x="1" y="0"/>
                        <a:pt x="0" y="2"/>
                        <a:pt x="1" y="3"/>
                      </a:cubicBezTo>
                      <a:cubicBezTo>
                        <a:pt x="1" y="4"/>
                        <a:pt x="2" y="5"/>
                        <a:pt x="2" y="4"/>
                      </a:cubicBezTo>
                      <a:cubicBezTo>
                        <a:pt x="3" y="4"/>
                        <a:pt x="3" y="3"/>
                        <a:pt x="4" y="3"/>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59" name="Freeform 9800">
                  <a:extLst>
                    <a:ext uri="{FF2B5EF4-FFF2-40B4-BE49-F238E27FC236}">
                      <a16:creationId xmlns:a16="http://schemas.microsoft.com/office/drawing/2014/main" id="{F66D48FD-6CA4-436E-9196-097638C9E393}"/>
                    </a:ext>
                  </a:extLst>
                </p:cNvPr>
                <p:cNvSpPr>
                  <a:spLocks/>
                </p:cNvSpPr>
                <p:nvPr/>
              </p:nvSpPr>
              <p:spPr bwMode="gray">
                <a:xfrm>
                  <a:off x="328" y="724"/>
                  <a:ext cx="13" cy="18"/>
                </a:xfrm>
                <a:custGeom>
                  <a:avLst/>
                  <a:gdLst>
                    <a:gd name="T0" fmla="*/ 13 w 9"/>
                    <a:gd name="T1" fmla="*/ 15 h 12"/>
                    <a:gd name="T2" fmla="*/ 10 w 9"/>
                    <a:gd name="T3" fmla="*/ 14 h 12"/>
                    <a:gd name="T4" fmla="*/ 12 w 9"/>
                    <a:gd name="T5" fmla="*/ 12 h 12"/>
                    <a:gd name="T6" fmla="*/ 12 w 9"/>
                    <a:gd name="T7" fmla="*/ 14 h 12"/>
                    <a:gd name="T8" fmla="*/ 12 w 9"/>
                    <a:gd name="T9" fmla="*/ 14 h 12"/>
                    <a:gd name="T10" fmla="*/ 9 w 9"/>
                    <a:gd name="T11" fmla="*/ 15 h 12"/>
                    <a:gd name="T12" fmla="*/ 10 w 9"/>
                    <a:gd name="T13" fmla="*/ 14 h 12"/>
                    <a:gd name="T14" fmla="*/ 7 w 9"/>
                    <a:gd name="T15" fmla="*/ 14 h 12"/>
                    <a:gd name="T16" fmla="*/ 9 w 9"/>
                    <a:gd name="T17" fmla="*/ 11 h 12"/>
                    <a:gd name="T18" fmla="*/ 7 w 9"/>
                    <a:gd name="T19" fmla="*/ 8 h 12"/>
                    <a:gd name="T20" fmla="*/ 9 w 9"/>
                    <a:gd name="T21" fmla="*/ 5 h 12"/>
                    <a:gd name="T22" fmla="*/ 7 w 9"/>
                    <a:gd name="T23" fmla="*/ 3 h 12"/>
                    <a:gd name="T24" fmla="*/ 6 w 9"/>
                    <a:gd name="T25" fmla="*/ 0 h 12"/>
                    <a:gd name="T26" fmla="*/ 6 w 9"/>
                    <a:gd name="T27" fmla="*/ 2 h 12"/>
                    <a:gd name="T28" fmla="*/ 3 w 9"/>
                    <a:gd name="T29" fmla="*/ 5 h 12"/>
                    <a:gd name="T30" fmla="*/ 1 w 9"/>
                    <a:gd name="T31" fmla="*/ 9 h 12"/>
                    <a:gd name="T32" fmla="*/ 3 w 9"/>
                    <a:gd name="T33" fmla="*/ 6 h 12"/>
                    <a:gd name="T34" fmla="*/ 1 w 9"/>
                    <a:gd name="T35" fmla="*/ 14 h 12"/>
                    <a:gd name="T36" fmla="*/ 4 w 9"/>
                    <a:gd name="T37" fmla="*/ 15 h 12"/>
                    <a:gd name="T38" fmla="*/ 6 w 9"/>
                    <a:gd name="T39" fmla="*/ 15 h 12"/>
                    <a:gd name="T40" fmla="*/ 7 w 9"/>
                    <a:gd name="T41" fmla="*/ 17 h 12"/>
                    <a:gd name="T42" fmla="*/ 7 w 9"/>
                    <a:gd name="T43" fmla="*/ 17 h 12"/>
                    <a:gd name="T44" fmla="*/ 7 w 9"/>
                    <a:gd name="T45" fmla="*/ 17 h 12"/>
                    <a:gd name="T46" fmla="*/ 6 w 9"/>
                    <a:gd name="T47" fmla="*/ 17 h 12"/>
                    <a:gd name="T48" fmla="*/ 6 w 9"/>
                    <a:gd name="T49" fmla="*/ 18 h 12"/>
                    <a:gd name="T50" fmla="*/ 9 w 9"/>
                    <a:gd name="T51" fmla="*/ 18 h 12"/>
                    <a:gd name="T52" fmla="*/ 9 w 9"/>
                    <a:gd name="T53" fmla="*/ 18 h 12"/>
                    <a:gd name="T54" fmla="*/ 9 w 9"/>
                    <a:gd name="T55" fmla="*/ 18 h 12"/>
                    <a:gd name="T56" fmla="*/ 10 w 9"/>
                    <a:gd name="T57" fmla="*/ 18 h 12"/>
                    <a:gd name="T58" fmla="*/ 10 w 9"/>
                    <a:gd name="T59" fmla="*/ 17 h 12"/>
                    <a:gd name="T60" fmla="*/ 10 w 9"/>
                    <a:gd name="T61" fmla="*/ 17 h 12"/>
                    <a:gd name="T62" fmla="*/ 13 w 9"/>
                    <a:gd name="T63" fmla="*/ 18 h 12"/>
                    <a:gd name="T64" fmla="*/ 13 w 9"/>
                    <a:gd name="T65" fmla="*/ 17 h 12"/>
                    <a:gd name="T66" fmla="*/ 13 w 9"/>
                    <a:gd name="T67" fmla="*/ 15 h 1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
                    <a:gd name="T103" fmla="*/ 0 h 12"/>
                    <a:gd name="T104" fmla="*/ 9 w 9"/>
                    <a:gd name="T105" fmla="*/ 12 h 1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 h="12">
                      <a:moveTo>
                        <a:pt x="9" y="10"/>
                      </a:moveTo>
                      <a:cubicBezTo>
                        <a:pt x="9" y="10"/>
                        <a:pt x="9" y="7"/>
                        <a:pt x="7" y="9"/>
                      </a:cubicBezTo>
                      <a:cubicBezTo>
                        <a:pt x="7" y="9"/>
                        <a:pt x="8" y="8"/>
                        <a:pt x="8" y="8"/>
                      </a:cubicBezTo>
                      <a:cubicBezTo>
                        <a:pt x="8" y="8"/>
                        <a:pt x="7" y="9"/>
                        <a:pt x="8" y="9"/>
                      </a:cubicBezTo>
                      <a:cubicBezTo>
                        <a:pt x="8" y="9"/>
                        <a:pt x="8" y="9"/>
                        <a:pt x="8" y="9"/>
                      </a:cubicBezTo>
                      <a:cubicBezTo>
                        <a:pt x="8" y="10"/>
                        <a:pt x="7" y="10"/>
                        <a:pt x="6" y="10"/>
                      </a:cubicBezTo>
                      <a:cubicBezTo>
                        <a:pt x="6" y="10"/>
                        <a:pt x="6" y="9"/>
                        <a:pt x="7" y="9"/>
                      </a:cubicBezTo>
                      <a:cubicBezTo>
                        <a:pt x="6" y="9"/>
                        <a:pt x="6" y="9"/>
                        <a:pt x="5" y="9"/>
                      </a:cubicBezTo>
                      <a:cubicBezTo>
                        <a:pt x="6" y="8"/>
                        <a:pt x="6" y="8"/>
                        <a:pt x="6" y="7"/>
                      </a:cubicBezTo>
                      <a:cubicBezTo>
                        <a:pt x="6" y="6"/>
                        <a:pt x="5" y="6"/>
                        <a:pt x="5" y="5"/>
                      </a:cubicBezTo>
                      <a:cubicBezTo>
                        <a:pt x="5" y="4"/>
                        <a:pt x="6" y="3"/>
                        <a:pt x="6" y="3"/>
                      </a:cubicBezTo>
                      <a:cubicBezTo>
                        <a:pt x="6" y="3"/>
                        <a:pt x="5" y="3"/>
                        <a:pt x="5" y="2"/>
                      </a:cubicBezTo>
                      <a:cubicBezTo>
                        <a:pt x="4" y="1"/>
                        <a:pt x="4" y="1"/>
                        <a:pt x="4" y="0"/>
                      </a:cubicBezTo>
                      <a:cubicBezTo>
                        <a:pt x="4" y="0"/>
                        <a:pt x="4" y="1"/>
                        <a:pt x="4" y="1"/>
                      </a:cubicBezTo>
                      <a:cubicBezTo>
                        <a:pt x="2" y="3"/>
                        <a:pt x="3" y="2"/>
                        <a:pt x="2" y="3"/>
                      </a:cubicBezTo>
                      <a:cubicBezTo>
                        <a:pt x="2" y="4"/>
                        <a:pt x="3" y="6"/>
                        <a:pt x="1" y="6"/>
                      </a:cubicBezTo>
                      <a:cubicBezTo>
                        <a:pt x="2" y="5"/>
                        <a:pt x="2" y="5"/>
                        <a:pt x="2" y="4"/>
                      </a:cubicBezTo>
                      <a:cubicBezTo>
                        <a:pt x="1" y="5"/>
                        <a:pt x="0" y="8"/>
                        <a:pt x="1" y="9"/>
                      </a:cubicBezTo>
                      <a:cubicBezTo>
                        <a:pt x="1" y="9"/>
                        <a:pt x="3" y="10"/>
                        <a:pt x="3" y="10"/>
                      </a:cubicBezTo>
                      <a:cubicBezTo>
                        <a:pt x="4" y="10"/>
                        <a:pt x="3" y="10"/>
                        <a:pt x="4" y="10"/>
                      </a:cubicBezTo>
                      <a:cubicBezTo>
                        <a:pt x="4" y="10"/>
                        <a:pt x="6" y="10"/>
                        <a:pt x="5" y="11"/>
                      </a:cubicBezTo>
                      <a:cubicBezTo>
                        <a:pt x="5" y="11"/>
                        <a:pt x="5" y="11"/>
                        <a:pt x="5" y="11"/>
                      </a:cubicBezTo>
                      <a:cubicBezTo>
                        <a:pt x="5" y="11"/>
                        <a:pt x="5" y="11"/>
                        <a:pt x="5" y="11"/>
                      </a:cubicBezTo>
                      <a:cubicBezTo>
                        <a:pt x="4" y="11"/>
                        <a:pt x="4" y="11"/>
                        <a:pt x="4" y="11"/>
                      </a:cubicBezTo>
                      <a:cubicBezTo>
                        <a:pt x="4" y="12"/>
                        <a:pt x="5" y="11"/>
                        <a:pt x="4" y="12"/>
                      </a:cubicBezTo>
                      <a:cubicBezTo>
                        <a:pt x="4" y="12"/>
                        <a:pt x="5" y="12"/>
                        <a:pt x="6" y="12"/>
                      </a:cubicBezTo>
                      <a:cubicBezTo>
                        <a:pt x="6" y="12"/>
                        <a:pt x="6" y="12"/>
                        <a:pt x="6" y="12"/>
                      </a:cubicBezTo>
                      <a:cubicBezTo>
                        <a:pt x="6" y="12"/>
                        <a:pt x="6" y="12"/>
                        <a:pt x="6" y="12"/>
                      </a:cubicBezTo>
                      <a:cubicBezTo>
                        <a:pt x="6" y="12"/>
                        <a:pt x="7" y="12"/>
                        <a:pt x="7" y="12"/>
                      </a:cubicBezTo>
                      <a:cubicBezTo>
                        <a:pt x="7" y="12"/>
                        <a:pt x="7" y="12"/>
                        <a:pt x="7" y="11"/>
                      </a:cubicBezTo>
                      <a:cubicBezTo>
                        <a:pt x="7" y="12"/>
                        <a:pt x="7" y="12"/>
                        <a:pt x="7" y="11"/>
                      </a:cubicBezTo>
                      <a:cubicBezTo>
                        <a:pt x="8" y="12"/>
                        <a:pt x="8" y="12"/>
                        <a:pt x="9" y="12"/>
                      </a:cubicBezTo>
                      <a:cubicBezTo>
                        <a:pt x="9" y="12"/>
                        <a:pt x="9" y="12"/>
                        <a:pt x="9" y="11"/>
                      </a:cubicBezTo>
                      <a:cubicBezTo>
                        <a:pt x="9" y="11"/>
                        <a:pt x="9" y="10"/>
                        <a:pt x="9" y="1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60" name="Freeform 9804">
                  <a:extLst>
                    <a:ext uri="{FF2B5EF4-FFF2-40B4-BE49-F238E27FC236}">
                      <a16:creationId xmlns:a16="http://schemas.microsoft.com/office/drawing/2014/main" id="{4A28334E-95DD-4B3E-9E86-4EAAB0931DA7}"/>
                    </a:ext>
                  </a:extLst>
                </p:cNvPr>
                <p:cNvSpPr>
                  <a:spLocks/>
                </p:cNvSpPr>
                <p:nvPr/>
              </p:nvSpPr>
              <p:spPr bwMode="gray">
                <a:xfrm>
                  <a:off x="345" y="744"/>
                  <a:ext cx="40" cy="62"/>
                </a:xfrm>
                <a:custGeom>
                  <a:avLst/>
                  <a:gdLst>
                    <a:gd name="T0" fmla="*/ 3 w 26"/>
                    <a:gd name="T1" fmla="*/ 19 h 40"/>
                    <a:gd name="T2" fmla="*/ 0 w 26"/>
                    <a:gd name="T3" fmla="*/ 23 h 40"/>
                    <a:gd name="T4" fmla="*/ 3 w 26"/>
                    <a:gd name="T5" fmla="*/ 25 h 40"/>
                    <a:gd name="T6" fmla="*/ 9 w 26"/>
                    <a:gd name="T7" fmla="*/ 31 h 40"/>
                    <a:gd name="T8" fmla="*/ 15 w 26"/>
                    <a:gd name="T9" fmla="*/ 31 h 40"/>
                    <a:gd name="T10" fmla="*/ 15 w 26"/>
                    <a:gd name="T11" fmla="*/ 39 h 40"/>
                    <a:gd name="T12" fmla="*/ 15 w 26"/>
                    <a:gd name="T13" fmla="*/ 42 h 40"/>
                    <a:gd name="T14" fmla="*/ 15 w 26"/>
                    <a:gd name="T15" fmla="*/ 47 h 40"/>
                    <a:gd name="T16" fmla="*/ 20 w 26"/>
                    <a:gd name="T17" fmla="*/ 50 h 40"/>
                    <a:gd name="T18" fmla="*/ 20 w 26"/>
                    <a:gd name="T19" fmla="*/ 54 h 40"/>
                    <a:gd name="T20" fmla="*/ 28 w 26"/>
                    <a:gd name="T21" fmla="*/ 53 h 40"/>
                    <a:gd name="T22" fmla="*/ 31 w 26"/>
                    <a:gd name="T23" fmla="*/ 60 h 40"/>
                    <a:gd name="T24" fmla="*/ 37 w 26"/>
                    <a:gd name="T25" fmla="*/ 62 h 40"/>
                    <a:gd name="T26" fmla="*/ 40 w 26"/>
                    <a:gd name="T27" fmla="*/ 57 h 40"/>
                    <a:gd name="T28" fmla="*/ 37 w 26"/>
                    <a:gd name="T29" fmla="*/ 48 h 40"/>
                    <a:gd name="T30" fmla="*/ 29 w 26"/>
                    <a:gd name="T31" fmla="*/ 43 h 40"/>
                    <a:gd name="T32" fmla="*/ 23 w 26"/>
                    <a:gd name="T33" fmla="*/ 39 h 40"/>
                    <a:gd name="T34" fmla="*/ 22 w 26"/>
                    <a:gd name="T35" fmla="*/ 50 h 40"/>
                    <a:gd name="T36" fmla="*/ 22 w 26"/>
                    <a:gd name="T37" fmla="*/ 43 h 40"/>
                    <a:gd name="T38" fmla="*/ 20 w 26"/>
                    <a:gd name="T39" fmla="*/ 39 h 40"/>
                    <a:gd name="T40" fmla="*/ 20 w 26"/>
                    <a:gd name="T41" fmla="*/ 37 h 40"/>
                    <a:gd name="T42" fmla="*/ 14 w 26"/>
                    <a:gd name="T43" fmla="*/ 23 h 40"/>
                    <a:gd name="T44" fmla="*/ 8 w 26"/>
                    <a:gd name="T45" fmla="*/ 23 h 40"/>
                    <a:gd name="T46" fmla="*/ 5 w 26"/>
                    <a:gd name="T47" fmla="*/ 22 h 40"/>
                    <a:gd name="T48" fmla="*/ 11 w 26"/>
                    <a:gd name="T49" fmla="*/ 19 h 40"/>
                    <a:gd name="T50" fmla="*/ 14 w 26"/>
                    <a:gd name="T51" fmla="*/ 16 h 40"/>
                    <a:gd name="T52" fmla="*/ 12 w 26"/>
                    <a:gd name="T53" fmla="*/ 17 h 40"/>
                    <a:gd name="T54" fmla="*/ 14 w 26"/>
                    <a:gd name="T55" fmla="*/ 19 h 40"/>
                    <a:gd name="T56" fmla="*/ 20 w 26"/>
                    <a:gd name="T57" fmla="*/ 17 h 40"/>
                    <a:gd name="T58" fmla="*/ 25 w 26"/>
                    <a:gd name="T59" fmla="*/ 12 h 40"/>
                    <a:gd name="T60" fmla="*/ 17 w 26"/>
                    <a:gd name="T61" fmla="*/ 6 h 40"/>
                    <a:gd name="T62" fmla="*/ 18 w 26"/>
                    <a:gd name="T63" fmla="*/ 2 h 40"/>
                    <a:gd name="T64" fmla="*/ 12 w 26"/>
                    <a:gd name="T65" fmla="*/ 2 h 40"/>
                    <a:gd name="T66" fmla="*/ 14 w 26"/>
                    <a:gd name="T67" fmla="*/ 2 h 40"/>
                    <a:gd name="T68" fmla="*/ 8 w 26"/>
                    <a:gd name="T69" fmla="*/ 9 h 40"/>
                    <a:gd name="T70" fmla="*/ 3 w 26"/>
                    <a:gd name="T71" fmla="*/ 19 h 4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6"/>
                    <a:gd name="T109" fmla="*/ 0 h 40"/>
                    <a:gd name="T110" fmla="*/ 26 w 26"/>
                    <a:gd name="T111" fmla="*/ 40 h 4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6" h="40">
                      <a:moveTo>
                        <a:pt x="2" y="12"/>
                      </a:moveTo>
                      <a:cubicBezTo>
                        <a:pt x="1" y="12"/>
                        <a:pt x="0" y="14"/>
                        <a:pt x="0" y="15"/>
                      </a:cubicBezTo>
                      <a:cubicBezTo>
                        <a:pt x="1" y="16"/>
                        <a:pt x="1" y="16"/>
                        <a:pt x="2" y="16"/>
                      </a:cubicBezTo>
                      <a:cubicBezTo>
                        <a:pt x="3" y="17"/>
                        <a:pt x="6" y="20"/>
                        <a:pt x="6" y="20"/>
                      </a:cubicBezTo>
                      <a:cubicBezTo>
                        <a:pt x="7" y="21"/>
                        <a:pt x="9" y="19"/>
                        <a:pt x="10" y="20"/>
                      </a:cubicBezTo>
                      <a:cubicBezTo>
                        <a:pt x="11" y="22"/>
                        <a:pt x="11" y="24"/>
                        <a:pt x="10" y="25"/>
                      </a:cubicBezTo>
                      <a:cubicBezTo>
                        <a:pt x="10" y="26"/>
                        <a:pt x="10" y="27"/>
                        <a:pt x="10" y="27"/>
                      </a:cubicBezTo>
                      <a:cubicBezTo>
                        <a:pt x="10" y="29"/>
                        <a:pt x="12" y="29"/>
                        <a:pt x="10" y="30"/>
                      </a:cubicBezTo>
                      <a:cubicBezTo>
                        <a:pt x="11" y="31"/>
                        <a:pt x="12" y="32"/>
                        <a:pt x="13" y="32"/>
                      </a:cubicBezTo>
                      <a:cubicBezTo>
                        <a:pt x="13" y="33"/>
                        <a:pt x="14" y="35"/>
                        <a:pt x="13" y="35"/>
                      </a:cubicBezTo>
                      <a:cubicBezTo>
                        <a:pt x="15" y="37"/>
                        <a:pt x="16" y="33"/>
                        <a:pt x="18" y="34"/>
                      </a:cubicBezTo>
                      <a:cubicBezTo>
                        <a:pt x="21" y="35"/>
                        <a:pt x="19" y="37"/>
                        <a:pt x="20" y="39"/>
                      </a:cubicBezTo>
                      <a:cubicBezTo>
                        <a:pt x="21" y="40"/>
                        <a:pt x="23" y="40"/>
                        <a:pt x="24" y="40"/>
                      </a:cubicBezTo>
                      <a:cubicBezTo>
                        <a:pt x="24" y="39"/>
                        <a:pt x="25" y="38"/>
                        <a:pt x="26" y="37"/>
                      </a:cubicBezTo>
                      <a:cubicBezTo>
                        <a:pt x="26" y="35"/>
                        <a:pt x="25" y="32"/>
                        <a:pt x="24" y="31"/>
                      </a:cubicBezTo>
                      <a:cubicBezTo>
                        <a:pt x="24" y="30"/>
                        <a:pt x="21" y="29"/>
                        <a:pt x="19" y="28"/>
                      </a:cubicBezTo>
                      <a:cubicBezTo>
                        <a:pt x="18" y="26"/>
                        <a:pt x="17" y="25"/>
                        <a:pt x="15" y="25"/>
                      </a:cubicBezTo>
                      <a:cubicBezTo>
                        <a:pt x="16" y="27"/>
                        <a:pt x="17" y="31"/>
                        <a:pt x="14" y="32"/>
                      </a:cubicBezTo>
                      <a:cubicBezTo>
                        <a:pt x="15" y="30"/>
                        <a:pt x="14" y="29"/>
                        <a:pt x="14" y="28"/>
                      </a:cubicBezTo>
                      <a:cubicBezTo>
                        <a:pt x="14" y="27"/>
                        <a:pt x="13" y="26"/>
                        <a:pt x="13" y="25"/>
                      </a:cubicBezTo>
                      <a:cubicBezTo>
                        <a:pt x="13" y="25"/>
                        <a:pt x="13" y="24"/>
                        <a:pt x="13" y="24"/>
                      </a:cubicBezTo>
                      <a:cubicBezTo>
                        <a:pt x="13" y="22"/>
                        <a:pt x="11" y="15"/>
                        <a:pt x="9" y="15"/>
                      </a:cubicBezTo>
                      <a:cubicBezTo>
                        <a:pt x="7" y="15"/>
                        <a:pt x="6" y="15"/>
                        <a:pt x="5" y="15"/>
                      </a:cubicBezTo>
                      <a:cubicBezTo>
                        <a:pt x="3" y="16"/>
                        <a:pt x="2" y="15"/>
                        <a:pt x="3" y="14"/>
                      </a:cubicBezTo>
                      <a:cubicBezTo>
                        <a:pt x="5" y="14"/>
                        <a:pt x="7" y="14"/>
                        <a:pt x="7" y="12"/>
                      </a:cubicBezTo>
                      <a:cubicBezTo>
                        <a:pt x="7" y="12"/>
                        <a:pt x="7" y="8"/>
                        <a:pt x="9" y="10"/>
                      </a:cubicBezTo>
                      <a:cubicBezTo>
                        <a:pt x="8" y="10"/>
                        <a:pt x="8" y="10"/>
                        <a:pt x="8" y="11"/>
                      </a:cubicBezTo>
                      <a:cubicBezTo>
                        <a:pt x="8" y="11"/>
                        <a:pt x="8" y="11"/>
                        <a:pt x="9" y="12"/>
                      </a:cubicBezTo>
                      <a:cubicBezTo>
                        <a:pt x="9" y="9"/>
                        <a:pt x="13" y="8"/>
                        <a:pt x="13" y="11"/>
                      </a:cubicBezTo>
                      <a:cubicBezTo>
                        <a:pt x="14" y="10"/>
                        <a:pt x="17" y="10"/>
                        <a:pt x="16" y="8"/>
                      </a:cubicBezTo>
                      <a:cubicBezTo>
                        <a:pt x="16" y="6"/>
                        <a:pt x="12" y="5"/>
                        <a:pt x="11" y="4"/>
                      </a:cubicBezTo>
                      <a:cubicBezTo>
                        <a:pt x="12" y="4"/>
                        <a:pt x="12" y="2"/>
                        <a:pt x="12" y="1"/>
                      </a:cubicBezTo>
                      <a:cubicBezTo>
                        <a:pt x="10" y="1"/>
                        <a:pt x="10" y="0"/>
                        <a:pt x="8" y="1"/>
                      </a:cubicBezTo>
                      <a:cubicBezTo>
                        <a:pt x="8" y="1"/>
                        <a:pt x="9" y="1"/>
                        <a:pt x="9" y="1"/>
                      </a:cubicBezTo>
                      <a:cubicBezTo>
                        <a:pt x="6" y="0"/>
                        <a:pt x="7" y="4"/>
                        <a:pt x="5" y="6"/>
                      </a:cubicBezTo>
                      <a:cubicBezTo>
                        <a:pt x="4" y="7"/>
                        <a:pt x="3" y="10"/>
                        <a:pt x="2" y="1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61" name="Freeform 9807">
                  <a:extLst>
                    <a:ext uri="{FF2B5EF4-FFF2-40B4-BE49-F238E27FC236}">
                      <a16:creationId xmlns:a16="http://schemas.microsoft.com/office/drawing/2014/main" id="{DED61A84-2CDD-40C2-A918-B5217966CD44}"/>
                    </a:ext>
                  </a:extLst>
                </p:cNvPr>
                <p:cNvSpPr>
                  <a:spLocks/>
                </p:cNvSpPr>
                <p:nvPr/>
              </p:nvSpPr>
              <p:spPr bwMode="gray">
                <a:xfrm>
                  <a:off x="346" y="782"/>
                  <a:ext cx="8" cy="13"/>
                </a:xfrm>
                <a:custGeom>
                  <a:avLst/>
                  <a:gdLst>
                    <a:gd name="T0" fmla="*/ 8 w 5"/>
                    <a:gd name="T1" fmla="*/ 10 h 8"/>
                    <a:gd name="T2" fmla="*/ 6 w 5"/>
                    <a:gd name="T3" fmla="*/ 0 h 8"/>
                    <a:gd name="T4" fmla="*/ 2 w 5"/>
                    <a:gd name="T5" fmla="*/ 2 h 8"/>
                    <a:gd name="T6" fmla="*/ 6 w 5"/>
                    <a:gd name="T7" fmla="*/ 7 h 8"/>
                    <a:gd name="T8" fmla="*/ 5 w 5"/>
                    <a:gd name="T9" fmla="*/ 7 h 8"/>
                    <a:gd name="T10" fmla="*/ 5 w 5"/>
                    <a:gd name="T11" fmla="*/ 10 h 8"/>
                    <a:gd name="T12" fmla="*/ 3 w 5"/>
                    <a:gd name="T13" fmla="*/ 2 h 8"/>
                    <a:gd name="T14" fmla="*/ 3 w 5"/>
                    <a:gd name="T15" fmla="*/ 10 h 8"/>
                    <a:gd name="T16" fmla="*/ 8 w 5"/>
                    <a:gd name="T17" fmla="*/ 10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8"/>
                    <a:gd name="T29" fmla="*/ 5 w 5"/>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8">
                      <a:moveTo>
                        <a:pt x="5" y="6"/>
                      </a:moveTo>
                      <a:cubicBezTo>
                        <a:pt x="4" y="4"/>
                        <a:pt x="3" y="1"/>
                        <a:pt x="4" y="0"/>
                      </a:cubicBezTo>
                      <a:cubicBezTo>
                        <a:pt x="3" y="0"/>
                        <a:pt x="1" y="0"/>
                        <a:pt x="1" y="1"/>
                      </a:cubicBezTo>
                      <a:cubicBezTo>
                        <a:pt x="3" y="0"/>
                        <a:pt x="4" y="3"/>
                        <a:pt x="4" y="4"/>
                      </a:cubicBezTo>
                      <a:cubicBezTo>
                        <a:pt x="4" y="4"/>
                        <a:pt x="3" y="4"/>
                        <a:pt x="3" y="4"/>
                      </a:cubicBezTo>
                      <a:cubicBezTo>
                        <a:pt x="4" y="5"/>
                        <a:pt x="4" y="6"/>
                        <a:pt x="3" y="6"/>
                      </a:cubicBezTo>
                      <a:cubicBezTo>
                        <a:pt x="3" y="4"/>
                        <a:pt x="3" y="3"/>
                        <a:pt x="2" y="1"/>
                      </a:cubicBezTo>
                      <a:cubicBezTo>
                        <a:pt x="0" y="2"/>
                        <a:pt x="2" y="5"/>
                        <a:pt x="2" y="6"/>
                      </a:cubicBezTo>
                      <a:cubicBezTo>
                        <a:pt x="3" y="7"/>
                        <a:pt x="5" y="8"/>
                        <a:pt x="5" y="6"/>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62" name="Freeform 9820">
                  <a:extLst>
                    <a:ext uri="{FF2B5EF4-FFF2-40B4-BE49-F238E27FC236}">
                      <a16:creationId xmlns:a16="http://schemas.microsoft.com/office/drawing/2014/main" id="{DEE3E5BB-0276-484E-9ADA-B73BFC073B65}"/>
                    </a:ext>
                  </a:extLst>
                </p:cNvPr>
                <p:cNvSpPr>
                  <a:spLocks/>
                </p:cNvSpPr>
                <p:nvPr/>
              </p:nvSpPr>
              <p:spPr bwMode="gray">
                <a:xfrm>
                  <a:off x="157" y="671"/>
                  <a:ext cx="742" cy="426"/>
                </a:xfrm>
                <a:custGeom>
                  <a:avLst/>
                  <a:gdLst>
                    <a:gd name="T0" fmla="*/ 728 w 478"/>
                    <a:gd name="T1" fmla="*/ 325 h 275"/>
                    <a:gd name="T2" fmla="*/ 186 w 478"/>
                    <a:gd name="T3" fmla="*/ 0 h 275"/>
                    <a:gd name="T4" fmla="*/ 203 w 478"/>
                    <a:gd name="T5" fmla="*/ 28 h 275"/>
                    <a:gd name="T6" fmla="*/ 216 w 478"/>
                    <a:gd name="T7" fmla="*/ 54 h 275"/>
                    <a:gd name="T8" fmla="*/ 206 w 478"/>
                    <a:gd name="T9" fmla="*/ 62 h 275"/>
                    <a:gd name="T10" fmla="*/ 197 w 478"/>
                    <a:gd name="T11" fmla="*/ 73 h 275"/>
                    <a:gd name="T12" fmla="*/ 211 w 478"/>
                    <a:gd name="T13" fmla="*/ 79 h 275"/>
                    <a:gd name="T14" fmla="*/ 222 w 478"/>
                    <a:gd name="T15" fmla="*/ 93 h 275"/>
                    <a:gd name="T16" fmla="*/ 217 w 478"/>
                    <a:gd name="T17" fmla="*/ 107 h 275"/>
                    <a:gd name="T18" fmla="*/ 236 w 478"/>
                    <a:gd name="T19" fmla="*/ 119 h 275"/>
                    <a:gd name="T20" fmla="*/ 227 w 478"/>
                    <a:gd name="T21" fmla="*/ 143 h 275"/>
                    <a:gd name="T22" fmla="*/ 220 w 478"/>
                    <a:gd name="T23" fmla="*/ 177 h 275"/>
                    <a:gd name="T24" fmla="*/ 219 w 478"/>
                    <a:gd name="T25" fmla="*/ 214 h 275"/>
                    <a:gd name="T26" fmla="*/ 208 w 478"/>
                    <a:gd name="T27" fmla="*/ 208 h 275"/>
                    <a:gd name="T28" fmla="*/ 182 w 478"/>
                    <a:gd name="T29" fmla="*/ 235 h 275"/>
                    <a:gd name="T30" fmla="*/ 175 w 478"/>
                    <a:gd name="T31" fmla="*/ 239 h 275"/>
                    <a:gd name="T32" fmla="*/ 166 w 478"/>
                    <a:gd name="T33" fmla="*/ 243 h 275"/>
                    <a:gd name="T34" fmla="*/ 157 w 478"/>
                    <a:gd name="T35" fmla="*/ 235 h 275"/>
                    <a:gd name="T36" fmla="*/ 168 w 478"/>
                    <a:gd name="T37" fmla="*/ 223 h 275"/>
                    <a:gd name="T38" fmla="*/ 177 w 478"/>
                    <a:gd name="T39" fmla="*/ 208 h 275"/>
                    <a:gd name="T40" fmla="*/ 185 w 478"/>
                    <a:gd name="T41" fmla="*/ 209 h 275"/>
                    <a:gd name="T42" fmla="*/ 189 w 478"/>
                    <a:gd name="T43" fmla="*/ 215 h 275"/>
                    <a:gd name="T44" fmla="*/ 200 w 478"/>
                    <a:gd name="T45" fmla="*/ 200 h 275"/>
                    <a:gd name="T46" fmla="*/ 194 w 478"/>
                    <a:gd name="T47" fmla="*/ 211 h 275"/>
                    <a:gd name="T48" fmla="*/ 205 w 478"/>
                    <a:gd name="T49" fmla="*/ 206 h 275"/>
                    <a:gd name="T50" fmla="*/ 194 w 478"/>
                    <a:gd name="T51" fmla="*/ 183 h 275"/>
                    <a:gd name="T52" fmla="*/ 196 w 478"/>
                    <a:gd name="T53" fmla="*/ 177 h 275"/>
                    <a:gd name="T54" fmla="*/ 200 w 478"/>
                    <a:gd name="T55" fmla="*/ 161 h 275"/>
                    <a:gd name="T56" fmla="*/ 213 w 478"/>
                    <a:gd name="T57" fmla="*/ 155 h 275"/>
                    <a:gd name="T58" fmla="*/ 206 w 478"/>
                    <a:gd name="T59" fmla="*/ 146 h 275"/>
                    <a:gd name="T60" fmla="*/ 182 w 478"/>
                    <a:gd name="T61" fmla="*/ 166 h 275"/>
                    <a:gd name="T62" fmla="*/ 154 w 478"/>
                    <a:gd name="T63" fmla="*/ 201 h 275"/>
                    <a:gd name="T64" fmla="*/ 154 w 478"/>
                    <a:gd name="T65" fmla="*/ 206 h 275"/>
                    <a:gd name="T66" fmla="*/ 179 w 478"/>
                    <a:gd name="T67" fmla="*/ 156 h 275"/>
                    <a:gd name="T68" fmla="*/ 183 w 478"/>
                    <a:gd name="T69" fmla="*/ 163 h 275"/>
                    <a:gd name="T70" fmla="*/ 197 w 478"/>
                    <a:gd name="T71" fmla="*/ 132 h 275"/>
                    <a:gd name="T72" fmla="*/ 189 w 478"/>
                    <a:gd name="T73" fmla="*/ 121 h 275"/>
                    <a:gd name="T74" fmla="*/ 172 w 478"/>
                    <a:gd name="T75" fmla="*/ 112 h 275"/>
                    <a:gd name="T76" fmla="*/ 151 w 478"/>
                    <a:gd name="T77" fmla="*/ 102 h 275"/>
                    <a:gd name="T78" fmla="*/ 113 w 478"/>
                    <a:gd name="T79" fmla="*/ 105 h 275"/>
                    <a:gd name="T80" fmla="*/ 43 w 478"/>
                    <a:gd name="T81" fmla="*/ 91 h 275"/>
                    <a:gd name="T82" fmla="*/ 6 w 478"/>
                    <a:gd name="T83" fmla="*/ 84 h 275"/>
                    <a:gd name="T84" fmla="*/ 9 w 478"/>
                    <a:gd name="T85" fmla="*/ 133 h 275"/>
                    <a:gd name="T86" fmla="*/ 43 w 478"/>
                    <a:gd name="T87" fmla="*/ 206 h 275"/>
                    <a:gd name="T88" fmla="*/ 57 w 478"/>
                    <a:gd name="T89" fmla="*/ 253 h 275"/>
                    <a:gd name="T90" fmla="*/ 71 w 478"/>
                    <a:gd name="T91" fmla="*/ 260 h 275"/>
                    <a:gd name="T92" fmla="*/ 59 w 478"/>
                    <a:gd name="T93" fmla="*/ 259 h 275"/>
                    <a:gd name="T94" fmla="*/ 71 w 478"/>
                    <a:gd name="T95" fmla="*/ 282 h 275"/>
                    <a:gd name="T96" fmla="*/ 84 w 478"/>
                    <a:gd name="T97" fmla="*/ 285 h 275"/>
                    <a:gd name="T98" fmla="*/ 78 w 478"/>
                    <a:gd name="T99" fmla="*/ 301 h 275"/>
                    <a:gd name="T100" fmla="*/ 78 w 478"/>
                    <a:gd name="T101" fmla="*/ 318 h 275"/>
                    <a:gd name="T102" fmla="*/ 65 w 478"/>
                    <a:gd name="T103" fmla="*/ 294 h 275"/>
                    <a:gd name="T104" fmla="*/ 82 w 478"/>
                    <a:gd name="T105" fmla="*/ 341 h 275"/>
                    <a:gd name="T106" fmla="*/ 138 w 478"/>
                    <a:gd name="T107" fmla="*/ 353 h 275"/>
                    <a:gd name="T108" fmla="*/ 179 w 478"/>
                    <a:gd name="T109" fmla="*/ 372 h 275"/>
                    <a:gd name="T110" fmla="*/ 219 w 478"/>
                    <a:gd name="T111" fmla="*/ 423 h 275"/>
                    <a:gd name="T112" fmla="*/ 270 w 478"/>
                    <a:gd name="T113" fmla="*/ 411 h 275"/>
                    <a:gd name="T114" fmla="*/ 360 w 478"/>
                    <a:gd name="T115" fmla="*/ 414 h 275"/>
                    <a:gd name="T116" fmla="*/ 461 w 478"/>
                    <a:gd name="T117" fmla="*/ 392 h 275"/>
                    <a:gd name="T118" fmla="*/ 635 w 478"/>
                    <a:gd name="T119" fmla="*/ 372 h 27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478"/>
                    <a:gd name="T181" fmla="*/ 0 h 275"/>
                    <a:gd name="T182" fmla="*/ 478 w 478"/>
                    <a:gd name="T183" fmla="*/ 275 h 27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478" h="275">
                      <a:moveTo>
                        <a:pt x="477" y="239"/>
                      </a:moveTo>
                      <a:cubicBezTo>
                        <a:pt x="477" y="238"/>
                        <a:pt x="477" y="236"/>
                        <a:pt x="476" y="235"/>
                      </a:cubicBezTo>
                      <a:cubicBezTo>
                        <a:pt x="475" y="234"/>
                        <a:pt x="474" y="233"/>
                        <a:pt x="474" y="233"/>
                      </a:cubicBezTo>
                      <a:cubicBezTo>
                        <a:pt x="473" y="232"/>
                        <a:pt x="474" y="233"/>
                        <a:pt x="475" y="232"/>
                      </a:cubicBezTo>
                      <a:cubicBezTo>
                        <a:pt x="475" y="231"/>
                        <a:pt x="476" y="228"/>
                        <a:pt x="477" y="227"/>
                      </a:cubicBezTo>
                      <a:cubicBezTo>
                        <a:pt x="478" y="226"/>
                        <a:pt x="477" y="226"/>
                        <a:pt x="476" y="225"/>
                      </a:cubicBezTo>
                      <a:cubicBezTo>
                        <a:pt x="475" y="224"/>
                        <a:pt x="475" y="224"/>
                        <a:pt x="475" y="222"/>
                      </a:cubicBezTo>
                      <a:cubicBezTo>
                        <a:pt x="474" y="218"/>
                        <a:pt x="472" y="216"/>
                        <a:pt x="470" y="212"/>
                      </a:cubicBezTo>
                      <a:cubicBezTo>
                        <a:pt x="469" y="211"/>
                        <a:pt x="468" y="212"/>
                        <a:pt x="469" y="210"/>
                      </a:cubicBezTo>
                      <a:cubicBezTo>
                        <a:pt x="470" y="209"/>
                        <a:pt x="470" y="208"/>
                        <a:pt x="470" y="206"/>
                      </a:cubicBezTo>
                      <a:cubicBezTo>
                        <a:pt x="470" y="202"/>
                        <a:pt x="470" y="198"/>
                        <a:pt x="470" y="194"/>
                      </a:cubicBezTo>
                      <a:cubicBezTo>
                        <a:pt x="470" y="141"/>
                        <a:pt x="470" y="88"/>
                        <a:pt x="470" y="35"/>
                      </a:cubicBezTo>
                      <a:cubicBezTo>
                        <a:pt x="470" y="24"/>
                        <a:pt x="470" y="12"/>
                        <a:pt x="471" y="0"/>
                      </a:cubicBezTo>
                      <a:cubicBezTo>
                        <a:pt x="420" y="0"/>
                        <a:pt x="369" y="0"/>
                        <a:pt x="318" y="0"/>
                      </a:cubicBezTo>
                      <a:cubicBezTo>
                        <a:pt x="270" y="0"/>
                        <a:pt x="223" y="1"/>
                        <a:pt x="175" y="0"/>
                      </a:cubicBezTo>
                      <a:cubicBezTo>
                        <a:pt x="157" y="0"/>
                        <a:pt x="139" y="0"/>
                        <a:pt x="121" y="0"/>
                      </a:cubicBezTo>
                      <a:cubicBezTo>
                        <a:pt x="121" y="1"/>
                        <a:pt x="124" y="2"/>
                        <a:pt x="122" y="3"/>
                      </a:cubicBezTo>
                      <a:cubicBezTo>
                        <a:pt x="120" y="4"/>
                        <a:pt x="119" y="2"/>
                        <a:pt x="120" y="0"/>
                      </a:cubicBezTo>
                      <a:cubicBezTo>
                        <a:pt x="120" y="1"/>
                        <a:pt x="120" y="1"/>
                        <a:pt x="120" y="0"/>
                      </a:cubicBezTo>
                      <a:cubicBezTo>
                        <a:pt x="119" y="1"/>
                        <a:pt x="116" y="4"/>
                        <a:pt x="118" y="5"/>
                      </a:cubicBezTo>
                      <a:cubicBezTo>
                        <a:pt x="119" y="6"/>
                        <a:pt x="121" y="3"/>
                        <a:pt x="122" y="5"/>
                      </a:cubicBezTo>
                      <a:cubicBezTo>
                        <a:pt x="122" y="7"/>
                        <a:pt x="120" y="8"/>
                        <a:pt x="119" y="8"/>
                      </a:cubicBezTo>
                      <a:cubicBezTo>
                        <a:pt x="120" y="10"/>
                        <a:pt x="123" y="11"/>
                        <a:pt x="124" y="12"/>
                      </a:cubicBezTo>
                      <a:cubicBezTo>
                        <a:pt x="124" y="14"/>
                        <a:pt x="123" y="17"/>
                        <a:pt x="125" y="17"/>
                      </a:cubicBezTo>
                      <a:cubicBezTo>
                        <a:pt x="123" y="15"/>
                        <a:pt x="128" y="17"/>
                        <a:pt x="128" y="18"/>
                      </a:cubicBezTo>
                      <a:cubicBezTo>
                        <a:pt x="128" y="20"/>
                        <a:pt x="125" y="20"/>
                        <a:pt x="127" y="23"/>
                      </a:cubicBezTo>
                      <a:cubicBezTo>
                        <a:pt x="128" y="21"/>
                        <a:pt x="130" y="20"/>
                        <a:pt x="131" y="18"/>
                      </a:cubicBezTo>
                      <a:cubicBezTo>
                        <a:pt x="131" y="18"/>
                        <a:pt x="131" y="18"/>
                        <a:pt x="132" y="18"/>
                      </a:cubicBezTo>
                      <a:cubicBezTo>
                        <a:pt x="132" y="18"/>
                        <a:pt x="132" y="18"/>
                        <a:pt x="132" y="18"/>
                      </a:cubicBezTo>
                      <a:cubicBezTo>
                        <a:pt x="133" y="17"/>
                        <a:pt x="137" y="19"/>
                        <a:pt x="137" y="20"/>
                      </a:cubicBezTo>
                      <a:cubicBezTo>
                        <a:pt x="138" y="21"/>
                        <a:pt x="134" y="22"/>
                        <a:pt x="137" y="25"/>
                      </a:cubicBezTo>
                      <a:cubicBezTo>
                        <a:pt x="137" y="25"/>
                        <a:pt x="136" y="24"/>
                        <a:pt x="136" y="24"/>
                      </a:cubicBezTo>
                      <a:cubicBezTo>
                        <a:pt x="137" y="25"/>
                        <a:pt x="137" y="26"/>
                        <a:pt x="137" y="27"/>
                      </a:cubicBezTo>
                      <a:cubicBezTo>
                        <a:pt x="136" y="27"/>
                        <a:pt x="136" y="27"/>
                        <a:pt x="136" y="26"/>
                      </a:cubicBezTo>
                      <a:cubicBezTo>
                        <a:pt x="138" y="30"/>
                        <a:pt x="142" y="31"/>
                        <a:pt x="140" y="34"/>
                      </a:cubicBezTo>
                      <a:cubicBezTo>
                        <a:pt x="140" y="34"/>
                        <a:pt x="139" y="35"/>
                        <a:pt x="139" y="35"/>
                      </a:cubicBezTo>
                      <a:cubicBezTo>
                        <a:pt x="139" y="35"/>
                        <a:pt x="139" y="35"/>
                        <a:pt x="139" y="35"/>
                      </a:cubicBezTo>
                      <a:cubicBezTo>
                        <a:pt x="138" y="36"/>
                        <a:pt x="138" y="35"/>
                        <a:pt x="137" y="34"/>
                      </a:cubicBezTo>
                      <a:cubicBezTo>
                        <a:pt x="136" y="34"/>
                        <a:pt x="134" y="34"/>
                        <a:pt x="133" y="33"/>
                      </a:cubicBezTo>
                      <a:cubicBezTo>
                        <a:pt x="133" y="33"/>
                        <a:pt x="133" y="34"/>
                        <a:pt x="133" y="34"/>
                      </a:cubicBezTo>
                      <a:cubicBezTo>
                        <a:pt x="136" y="32"/>
                        <a:pt x="137" y="37"/>
                        <a:pt x="138" y="38"/>
                      </a:cubicBezTo>
                      <a:cubicBezTo>
                        <a:pt x="136" y="39"/>
                        <a:pt x="139" y="42"/>
                        <a:pt x="138" y="43"/>
                      </a:cubicBezTo>
                      <a:cubicBezTo>
                        <a:pt x="138" y="44"/>
                        <a:pt x="138" y="43"/>
                        <a:pt x="138" y="44"/>
                      </a:cubicBezTo>
                      <a:cubicBezTo>
                        <a:pt x="137" y="43"/>
                        <a:pt x="137" y="43"/>
                        <a:pt x="136" y="43"/>
                      </a:cubicBezTo>
                      <a:cubicBezTo>
                        <a:pt x="134" y="44"/>
                        <a:pt x="134" y="40"/>
                        <a:pt x="133" y="40"/>
                      </a:cubicBezTo>
                      <a:cubicBezTo>
                        <a:pt x="132" y="40"/>
                        <a:pt x="132" y="44"/>
                        <a:pt x="131" y="42"/>
                      </a:cubicBezTo>
                      <a:cubicBezTo>
                        <a:pt x="131" y="40"/>
                        <a:pt x="132" y="38"/>
                        <a:pt x="130" y="38"/>
                      </a:cubicBezTo>
                      <a:cubicBezTo>
                        <a:pt x="128" y="38"/>
                        <a:pt x="125" y="40"/>
                        <a:pt x="124" y="40"/>
                      </a:cubicBezTo>
                      <a:cubicBezTo>
                        <a:pt x="125" y="40"/>
                        <a:pt x="124" y="40"/>
                        <a:pt x="124" y="41"/>
                      </a:cubicBezTo>
                      <a:cubicBezTo>
                        <a:pt x="125" y="40"/>
                        <a:pt x="125" y="40"/>
                        <a:pt x="126" y="40"/>
                      </a:cubicBezTo>
                      <a:cubicBezTo>
                        <a:pt x="127" y="41"/>
                        <a:pt x="128" y="44"/>
                        <a:pt x="126" y="44"/>
                      </a:cubicBezTo>
                      <a:cubicBezTo>
                        <a:pt x="126" y="46"/>
                        <a:pt x="126" y="47"/>
                        <a:pt x="127" y="46"/>
                      </a:cubicBezTo>
                      <a:cubicBezTo>
                        <a:pt x="127" y="46"/>
                        <a:pt x="128" y="47"/>
                        <a:pt x="127" y="47"/>
                      </a:cubicBezTo>
                      <a:cubicBezTo>
                        <a:pt x="127" y="47"/>
                        <a:pt x="127" y="47"/>
                        <a:pt x="127" y="47"/>
                      </a:cubicBezTo>
                      <a:cubicBezTo>
                        <a:pt x="129" y="48"/>
                        <a:pt x="132" y="44"/>
                        <a:pt x="134" y="44"/>
                      </a:cubicBezTo>
                      <a:cubicBezTo>
                        <a:pt x="134" y="45"/>
                        <a:pt x="134" y="46"/>
                        <a:pt x="132" y="46"/>
                      </a:cubicBezTo>
                      <a:cubicBezTo>
                        <a:pt x="133" y="46"/>
                        <a:pt x="135" y="48"/>
                        <a:pt x="135" y="50"/>
                      </a:cubicBezTo>
                      <a:cubicBezTo>
                        <a:pt x="135" y="50"/>
                        <a:pt x="136" y="50"/>
                        <a:pt x="136" y="50"/>
                      </a:cubicBezTo>
                      <a:cubicBezTo>
                        <a:pt x="136" y="50"/>
                        <a:pt x="136" y="49"/>
                        <a:pt x="136" y="49"/>
                      </a:cubicBezTo>
                      <a:cubicBezTo>
                        <a:pt x="137" y="49"/>
                        <a:pt x="137" y="50"/>
                        <a:pt x="137" y="50"/>
                      </a:cubicBezTo>
                      <a:cubicBezTo>
                        <a:pt x="137" y="50"/>
                        <a:pt x="137" y="50"/>
                        <a:pt x="137" y="50"/>
                      </a:cubicBezTo>
                      <a:cubicBezTo>
                        <a:pt x="137" y="50"/>
                        <a:pt x="137" y="50"/>
                        <a:pt x="137" y="50"/>
                      </a:cubicBezTo>
                      <a:cubicBezTo>
                        <a:pt x="137" y="51"/>
                        <a:pt x="137" y="51"/>
                        <a:pt x="136" y="51"/>
                      </a:cubicBezTo>
                      <a:cubicBezTo>
                        <a:pt x="136" y="51"/>
                        <a:pt x="137" y="51"/>
                        <a:pt x="137" y="51"/>
                      </a:cubicBezTo>
                      <a:cubicBezTo>
                        <a:pt x="139" y="52"/>
                        <a:pt x="143" y="55"/>
                        <a:pt x="144" y="55"/>
                      </a:cubicBezTo>
                      <a:cubicBezTo>
                        <a:pt x="144" y="55"/>
                        <a:pt x="144" y="55"/>
                        <a:pt x="144" y="56"/>
                      </a:cubicBezTo>
                      <a:cubicBezTo>
                        <a:pt x="144" y="56"/>
                        <a:pt x="145" y="55"/>
                        <a:pt x="145" y="55"/>
                      </a:cubicBezTo>
                      <a:cubicBezTo>
                        <a:pt x="144" y="56"/>
                        <a:pt x="144" y="56"/>
                        <a:pt x="144" y="57"/>
                      </a:cubicBezTo>
                      <a:cubicBezTo>
                        <a:pt x="144" y="56"/>
                        <a:pt x="145" y="56"/>
                        <a:pt x="145" y="56"/>
                      </a:cubicBezTo>
                      <a:cubicBezTo>
                        <a:pt x="144" y="57"/>
                        <a:pt x="144" y="58"/>
                        <a:pt x="144" y="59"/>
                      </a:cubicBezTo>
                      <a:cubicBezTo>
                        <a:pt x="143" y="59"/>
                        <a:pt x="143" y="59"/>
                        <a:pt x="143" y="58"/>
                      </a:cubicBezTo>
                      <a:cubicBezTo>
                        <a:pt x="143" y="59"/>
                        <a:pt x="143" y="60"/>
                        <a:pt x="143" y="60"/>
                      </a:cubicBezTo>
                      <a:cubicBezTo>
                        <a:pt x="142" y="60"/>
                        <a:pt x="141" y="59"/>
                        <a:pt x="140" y="59"/>
                      </a:cubicBezTo>
                      <a:cubicBezTo>
                        <a:pt x="138" y="58"/>
                        <a:pt x="139" y="59"/>
                        <a:pt x="138" y="60"/>
                      </a:cubicBezTo>
                      <a:cubicBezTo>
                        <a:pt x="137" y="60"/>
                        <a:pt x="136" y="59"/>
                        <a:pt x="135" y="60"/>
                      </a:cubicBezTo>
                      <a:cubicBezTo>
                        <a:pt x="134" y="60"/>
                        <a:pt x="135" y="63"/>
                        <a:pt x="135" y="64"/>
                      </a:cubicBezTo>
                      <a:cubicBezTo>
                        <a:pt x="135" y="66"/>
                        <a:pt x="135" y="69"/>
                        <a:pt x="137" y="70"/>
                      </a:cubicBezTo>
                      <a:cubicBezTo>
                        <a:pt x="138" y="70"/>
                        <a:pt x="138" y="69"/>
                        <a:pt x="139" y="69"/>
                      </a:cubicBezTo>
                      <a:cubicBezTo>
                        <a:pt x="139" y="69"/>
                        <a:pt x="141" y="72"/>
                        <a:pt x="142" y="72"/>
                      </a:cubicBezTo>
                      <a:cubicBezTo>
                        <a:pt x="142" y="73"/>
                        <a:pt x="146" y="77"/>
                        <a:pt x="145" y="74"/>
                      </a:cubicBezTo>
                      <a:cubicBezTo>
                        <a:pt x="144" y="72"/>
                        <a:pt x="141" y="71"/>
                        <a:pt x="140" y="69"/>
                      </a:cubicBezTo>
                      <a:cubicBezTo>
                        <a:pt x="140" y="67"/>
                        <a:pt x="136" y="65"/>
                        <a:pt x="139" y="64"/>
                      </a:cubicBezTo>
                      <a:cubicBezTo>
                        <a:pt x="142" y="63"/>
                        <a:pt x="138" y="62"/>
                        <a:pt x="141" y="61"/>
                      </a:cubicBezTo>
                      <a:cubicBezTo>
                        <a:pt x="142" y="61"/>
                        <a:pt x="143" y="62"/>
                        <a:pt x="144" y="62"/>
                      </a:cubicBezTo>
                      <a:cubicBezTo>
                        <a:pt x="144" y="61"/>
                        <a:pt x="144" y="61"/>
                        <a:pt x="144" y="61"/>
                      </a:cubicBezTo>
                      <a:cubicBezTo>
                        <a:pt x="144" y="62"/>
                        <a:pt x="145" y="63"/>
                        <a:pt x="145" y="64"/>
                      </a:cubicBezTo>
                      <a:cubicBezTo>
                        <a:pt x="145" y="66"/>
                        <a:pt x="145" y="67"/>
                        <a:pt x="145" y="68"/>
                      </a:cubicBezTo>
                      <a:cubicBezTo>
                        <a:pt x="145" y="72"/>
                        <a:pt x="149" y="73"/>
                        <a:pt x="150" y="76"/>
                      </a:cubicBezTo>
                      <a:cubicBezTo>
                        <a:pt x="150" y="75"/>
                        <a:pt x="150" y="75"/>
                        <a:pt x="149" y="75"/>
                      </a:cubicBezTo>
                      <a:cubicBezTo>
                        <a:pt x="150" y="76"/>
                        <a:pt x="151" y="77"/>
                        <a:pt x="152" y="77"/>
                      </a:cubicBezTo>
                      <a:cubicBezTo>
                        <a:pt x="153" y="78"/>
                        <a:pt x="154" y="76"/>
                        <a:pt x="155" y="76"/>
                      </a:cubicBezTo>
                      <a:cubicBezTo>
                        <a:pt x="155" y="76"/>
                        <a:pt x="154" y="77"/>
                        <a:pt x="154" y="77"/>
                      </a:cubicBezTo>
                      <a:cubicBezTo>
                        <a:pt x="155" y="77"/>
                        <a:pt x="156" y="77"/>
                        <a:pt x="157" y="77"/>
                      </a:cubicBezTo>
                      <a:cubicBezTo>
                        <a:pt x="157" y="77"/>
                        <a:pt x="156" y="77"/>
                        <a:pt x="156" y="77"/>
                      </a:cubicBezTo>
                      <a:cubicBezTo>
                        <a:pt x="156" y="77"/>
                        <a:pt x="156" y="78"/>
                        <a:pt x="156" y="78"/>
                      </a:cubicBezTo>
                      <a:cubicBezTo>
                        <a:pt x="154" y="76"/>
                        <a:pt x="154" y="81"/>
                        <a:pt x="153" y="81"/>
                      </a:cubicBezTo>
                      <a:cubicBezTo>
                        <a:pt x="153" y="81"/>
                        <a:pt x="154" y="81"/>
                        <a:pt x="154" y="81"/>
                      </a:cubicBezTo>
                      <a:cubicBezTo>
                        <a:pt x="153" y="84"/>
                        <a:pt x="148" y="83"/>
                        <a:pt x="148" y="85"/>
                      </a:cubicBezTo>
                      <a:cubicBezTo>
                        <a:pt x="148" y="87"/>
                        <a:pt x="147" y="91"/>
                        <a:pt x="146" y="92"/>
                      </a:cubicBezTo>
                      <a:cubicBezTo>
                        <a:pt x="145" y="94"/>
                        <a:pt x="143" y="94"/>
                        <a:pt x="143" y="97"/>
                      </a:cubicBezTo>
                      <a:cubicBezTo>
                        <a:pt x="143" y="98"/>
                        <a:pt x="144" y="99"/>
                        <a:pt x="144" y="101"/>
                      </a:cubicBezTo>
                      <a:cubicBezTo>
                        <a:pt x="144" y="103"/>
                        <a:pt x="144" y="102"/>
                        <a:pt x="143" y="104"/>
                      </a:cubicBezTo>
                      <a:cubicBezTo>
                        <a:pt x="142" y="105"/>
                        <a:pt x="143" y="106"/>
                        <a:pt x="141" y="107"/>
                      </a:cubicBezTo>
                      <a:cubicBezTo>
                        <a:pt x="143" y="109"/>
                        <a:pt x="146" y="110"/>
                        <a:pt x="146" y="113"/>
                      </a:cubicBezTo>
                      <a:cubicBezTo>
                        <a:pt x="147" y="116"/>
                        <a:pt x="147" y="116"/>
                        <a:pt x="149" y="119"/>
                      </a:cubicBezTo>
                      <a:cubicBezTo>
                        <a:pt x="148" y="118"/>
                        <a:pt x="146" y="116"/>
                        <a:pt x="146" y="115"/>
                      </a:cubicBezTo>
                      <a:cubicBezTo>
                        <a:pt x="146" y="115"/>
                        <a:pt x="144" y="112"/>
                        <a:pt x="144" y="112"/>
                      </a:cubicBezTo>
                      <a:cubicBezTo>
                        <a:pt x="143" y="112"/>
                        <a:pt x="142" y="114"/>
                        <a:pt x="142" y="114"/>
                      </a:cubicBezTo>
                      <a:cubicBezTo>
                        <a:pt x="143" y="115"/>
                        <a:pt x="143" y="117"/>
                        <a:pt x="143" y="118"/>
                      </a:cubicBezTo>
                      <a:cubicBezTo>
                        <a:pt x="144" y="120"/>
                        <a:pt x="146" y="121"/>
                        <a:pt x="144" y="124"/>
                      </a:cubicBezTo>
                      <a:cubicBezTo>
                        <a:pt x="146" y="124"/>
                        <a:pt x="148" y="128"/>
                        <a:pt x="147" y="130"/>
                      </a:cubicBezTo>
                      <a:cubicBezTo>
                        <a:pt x="147" y="135"/>
                        <a:pt x="141" y="132"/>
                        <a:pt x="140" y="136"/>
                      </a:cubicBezTo>
                      <a:cubicBezTo>
                        <a:pt x="141" y="136"/>
                        <a:pt x="143" y="137"/>
                        <a:pt x="143" y="138"/>
                      </a:cubicBezTo>
                      <a:cubicBezTo>
                        <a:pt x="143" y="137"/>
                        <a:pt x="143" y="137"/>
                        <a:pt x="142" y="137"/>
                      </a:cubicBezTo>
                      <a:cubicBezTo>
                        <a:pt x="142" y="137"/>
                        <a:pt x="142" y="137"/>
                        <a:pt x="142" y="137"/>
                      </a:cubicBezTo>
                      <a:cubicBezTo>
                        <a:pt x="142" y="138"/>
                        <a:pt x="143" y="138"/>
                        <a:pt x="143" y="139"/>
                      </a:cubicBezTo>
                      <a:cubicBezTo>
                        <a:pt x="142" y="138"/>
                        <a:pt x="142" y="138"/>
                        <a:pt x="141" y="138"/>
                      </a:cubicBezTo>
                      <a:cubicBezTo>
                        <a:pt x="142" y="138"/>
                        <a:pt x="142" y="138"/>
                        <a:pt x="142" y="138"/>
                      </a:cubicBezTo>
                      <a:cubicBezTo>
                        <a:pt x="142" y="138"/>
                        <a:pt x="142" y="138"/>
                        <a:pt x="141" y="138"/>
                      </a:cubicBezTo>
                      <a:cubicBezTo>
                        <a:pt x="141" y="138"/>
                        <a:pt x="142" y="139"/>
                        <a:pt x="142" y="139"/>
                      </a:cubicBezTo>
                      <a:cubicBezTo>
                        <a:pt x="141" y="139"/>
                        <a:pt x="141" y="138"/>
                        <a:pt x="141" y="138"/>
                      </a:cubicBezTo>
                      <a:cubicBezTo>
                        <a:pt x="141" y="139"/>
                        <a:pt x="141" y="139"/>
                        <a:pt x="141" y="139"/>
                      </a:cubicBezTo>
                      <a:cubicBezTo>
                        <a:pt x="141" y="139"/>
                        <a:pt x="141" y="139"/>
                        <a:pt x="141" y="139"/>
                      </a:cubicBezTo>
                      <a:cubicBezTo>
                        <a:pt x="141" y="139"/>
                        <a:pt x="141" y="140"/>
                        <a:pt x="141" y="140"/>
                      </a:cubicBezTo>
                      <a:cubicBezTo>
                        <a:pt x="141" y="138"/>
                        <a:pt x="137" y="137"/>
                        <a:pt x="136" y="135"/>
                      </a:cubicBezTo>
                      <a:cubicBezTo>
                        <a:pt x="136" y="135"/>
                        <a:pt x="134" y="134"/>
                        <a:pt x="134" y="134"/>
                      </a:cubicBezTo>
                      <a:cubicBezTo>
                        <a:pt x="136" y="137"/>
                        <a:pt x="133" y="144"/>
                        <a:pt x="130" y="146"/>
                      </a:cubicBezTo>
                      <a:cubicBezTo>
                        <a:pt x="129" y="147"/>
                        <a:pt x="130" y="148"/>
                        <a:pt x="128" y="149"/>
                      </a:cubicBezTo>
                      <a:cubicBezTo>
                        <a:pt x="127" y="149"/>
                        <a:pt x="126" y="150"/>
                        <a:pt x="126" y="151"/>
                      </a:cubicBezTo>
                      <a:cubicBezTo>
                        <a:pt x="125" y="153"/>
                        <a:pt x="123" y="152"/>
                        <a:pt x="123" y="152"/>
                      </a:cubicBezTo>
                      <a:cubicBezTo>
                        <a:pt x="123" y="153"/>
                        <a:pt x="123" y="153"/>
                        <a:pt x="122" y="153"/>
                      </a:cubicBezTo>
                      <a:cubicBezTo>
                        <a:pt x="123" y="152"/>
                        <a:pt x="122" y="150"/>
                        <a:pt x="120" y="150"/>
                      </a:cubicBezTo>
                      <a:cubicBezTo>
                        <a:pt x="119" y="150"/>
                        <a:pt x="119" y="148"/>
                        <a:pt x="118" y="148"/>
                      </a:cubicBezTo>
                      <a:cubicBezTo>
                        <a:pt x="118" y="147"/>
                        <a:pt x="118" y="147"/>
                        <a:pt x="117" y="146"/>
                      </a:cubicBezTo>
                      <a:cubicBezTo>
                        <a:pt x="116" y="147"/>
                        <a:pt x="118" y="151"/>
                        <a:pt x="117" y="152"/>
                      </a:cubicBezTo>
                      <a:cubicBezTo>
                        <a:pt x="117" y="151"/>
                        <a:pt x="116" y="150"/>
                        <a:pt x="116" y="149"/>
                      </a:cubicBezTo>
                      <a:cubicBezTo>
                        <a:pt x="116" y="149"/>
                        <a:pt x="115" y="150"/>
                        <a:pt x="115" y="150"/>
                      </a:cubicBezTo>
                      <a:cubicBezTo>
                        <a:pt x="115" y="149"/>
                        <a:pt x="115" y="149"/>
                        <a:pt x="115" y="149"/>
                      </a:cubicBezTo>
                      <a:cubicBezTo>
                        <a:pt x="115" y="149"/>
                        <a:pt x="115" y="149"/>
                        <a:pt x="116" y="149"/>
                      </a:cubicBezTo>
                      <a:cubicBezTo>
                        <a:pt x="116" y="148"/>
                        <a:pt x="116" y="146"/>
                        <a:pt x="115" y="147"/>
                      </a:cubicBezTo>
                      <a:cubicBezTo>
                        <a:pt x="115" y="147"/>
                        <a:pt x="115" y="147"/>
                        <a:pt x="115" y="147"/>
                      </a:cubicBezTo>
                      <a:cubicBezTo>
                        <a:pt x="115" y="147"/>
                        <a:pt x="112" y="148"/>
                        <a:pt x="112" y="149"/>
                      </a:cubicBezTo>
                      <a:cubicBezTo>
                        <a:pt x="111" y="150"/>
                        <a:pt x="113" y="150"/>
                        <a:pt x="112" y="152"/>
                      </a:cubicBezTo>
                      <a:cubicBezTo>
                        <a:pt x="112" y="153"/>
                        <a:pt x="112" y="154"/>
                        <a:pt x="113" y="154"/>
                      </a:cubicBezTo>
                      <a:cubicBezTo>
                        <a:pt x="113" y="154"/>
                        <a:pt x="113" y="155"/>
                        <a:pt x="113" y="156"/>
                      </a:cubicBezTo>
                      <a:cubicBezTo>
                        <a:pt x="112" y="156"/>
                        <a:pt x="112" y="155"/>
                        <a:pt x="112" y="155"/>
                      </a:cubicBezTo>
                      <a:cubicBezTo>
                        <a:pt x="112" y="155"/>
                        <a:pt x="112" y="156"/>
                        <a:pt x="112" y="156"/>
                      </a:cubicBezTo>
                      <a:cubicBezTo>
                        <a:pt x="111" y="155"/>
                        <a:pt x="110" y="154"/>
                        <a:pt x="110" y="153"/>
                      </a:cubicBezTo>
                      <a:cubicBezTo>
                        <a:pt x="110" y="151"/>
                        <a:pt x="111" y="149"/>
                        <a:pt x="111" y="148"/>
                      </a:cubicBezTo>
                      <a:cubicBezTo>
                        <a:pt x="110" y="149"/>
                        <a:pt x="109" y="150"/>
                        <a:pt x="110" y="150"/>
                      </a:cubicBezTo>
                      <a:cubicBezTo>
                        <a:pt x="111" y="152"/>
                        <a:pt x="109" y="152"/>
                        <a:pt x="108" y="153"/>
                      </a:cubicBezTo>
                      <a:cubicBezTo>
                        <a:pt x="107" y="154"/>
                        <a:pt x="106" y="154"/>
                        <a:pt x="106" y="155"/>
                      </a:cubicBezTo>
                      <a:cubicBezTo>
                        <a:pt x="106" y="155"/>
                        <a:pt x="108" y="156"/>
                        <a:pt x="107" y="157"/>
                      </a:cubicBezTo>
                      <a:cubicBezTo>
                        <a:pt x="107" y="155"/>
                        <a:pt x="105" y="155"/>
                        <a:pt x="106" y="153"/>
                      </a:cubicBezTo>
                      <a:cubicBezTo>
                        <a:pt x="106" y="153"/>
                        <a:pt x="108" y="153"/>
                        <a:pt x="107" y="151"/>
                      </a:cubicBezTo>
                      <a:cubicBezTo>
                        <a:pt x="108" y="152"/>
                        <a:pt x="108" y="151"/>
                        <a:pt x="109" y="151"/>
                      </a:cubicBezTo>
                      <a:cubicBezTo>
                        <a:pt x="108" y="150"/>
                        <a:pt x="110" y="149"/>
                        <a:pt x="110" y="147"/>
                      </a:cubicBezTo>
                      <a:cubicBezTo>
                        <a:pt x="110" y="147"/>
                        <a:pt x="110" y="148"/>
                        <a:pt x="110" y="148"/>
                      </a:cubicBezTo>
                      <a:cubicBezTo>
                        <a:pt x="112" y="147"/>
                        <a:pt x="111" y="145"/>
                        <a:pt x="110" y="145"/>
                      </a:cubicBezTo>
                      <a:cubicBezTo>
                        <a:pt x="110" y="146"/>
                        <a:pt x="108" y="148"/>
                        <a:pt x="107" y="149"/>
                      </a:cubicBezTo>
                      <a:cubicBezTo>
                        <a:pt x="107" y="148"/>
                        <a:pt x="106" y="148"/>
                        <a:pt x="106" y="149"/>
                      </a:cubicBezTo>
                      <a:cubicBezTo>
                        <a:pt x="105" y="152"/>
                        <a:pt x="102" y="150"/>
                        <a:pt x="101" y="152"/>
                      </a:cubicBezTo>
                      <a:cubicBezTo>
                        <a:pt x="101" y="152"/>
                        <a:pt x="101" y="152"/>
                        <a:pt x="101" y="152"/>
                      </a:cubicBezTo>
                      <a:cubicBezTo>
                        <a:pt x="101" y="152"/>
                        <a:pt x="101" y="152"/>
                        <a:pt x="101" y="152"/>
                      </a:cubicBezTo>
                      <a:cubicBezTo>
                        <a:pt x="101" y="150"/>
                        <a:pt x="104" y="151"/>
                        <a:pt x="105" y="150"/>
                      </a:cubicBezTo>
                      <a:cubicBezTo>
                        <a:pt x="106" y="149"/>
                        <a:pt x="105" y="148"/>
                        <a:pt x="104" y="148"/>
                      </a:cubicBezTo>
                      <a:cubicBezTo>
                        <a:pt x="103" y="148"/>
                        <a:pt x="102" y="150"/>
                        <a:pt x="101" y="150"/>
                      </a:cubicBezTo>
                      <a:cubicBezTo>
                        <a:pt x="100" y="149"/>
                        <a:pt x="102" y="149"/>
                        <a:pt x="102" y="148"/>
                      </a:cubicBezTo>
                      <a:cubicBezTo>
                        <a:pt x="102" y="148"/>
                        <a:pt x="106" y="147"/>
                        <a:pt x="106" y="147"/>
                      </a:cubicBezTo>
                      <a:cubicBezTo>
                        <a:pt x="107" y="146"/>
                        <a:pt x="108" y="147"/>
                        <a:pt x="109" y="145"/>
                      </a:cubicBezTo>
                      <a:cubicBezTo>
                        <a:pt x="110" y="144"/>
                        <a:pt x="109" y="143"/>
                        <a:pt x="108" y="144"/>
                      </a:cubicBezTo>
                      <a:cubicBezTo>
                        <a:pt x="106" y="144"/>
                        <a:pt x="103" y="143"/>
                        <a:pt x="100" y="143"/>
                      </a:cubicBezTo>
                      <a:cubicBezTo>
                        <a:pt x="100" y="143"/>
                        <a:pt x="100" y="143"/>
                        <a:pt x="100" y="143"/>
                      </a:cubicBezTo>
                      <a:cubicBezTo>
                        <a:pt x="103" y="142"/>
                        <a:pt x="103" y="140"/>
                        <a:pt x="105" y="139"/>
                      </a:cubicBezTo>
                      <a:cubicBezTo>
                        <a:pt x="104" y="140"/>
                        <a:pt x="103" y="141"/>
                        <a:pt x="104" y="142"/>
                      </a:cubicBezTo>
                      <a:cubicBezTo>
                        <a:pt x="103" y="142"/>
                        <a:pt x="103" y="142"/>
                        <a:pt x="102" y="143"/>
                      </a:cubicBezTo>
                      <a:cubicBezTo>
                        <a:pt x="105" y="144"/>
                        <a:pt x="108" y="143"/>
                        <a:pt x="110" y="143"/>
                      </a:cubicBezTo>
                      <a:cubicBezTo>
                        <a:pt x="110" y="142"/>
                        <a:pt x="110" y="141"/>
                        <a:pt x="110" y="140"/>
                      </a:cubicBezTo>
                      <a:cubicBezTo>
                        <a:pt x="111" y="140"/>
                        <a:pt x="111" y="137"/>
                        <a:pt x="112" y="137"/>
                      </a:cubicBezTo>
                      <a:cubicBezTo>
                        <a:pt x="113" y="136"/>
                        <a:pt x="115" y="136"/>
                        <a:pt x="114" y="134"/>
                      </a:cubicBezTo>
                      <a:cubicBezTo>
                        <a:pt x="114" y="135"/>
                        <a:pt x="114" y="135"/>
                        <a:pt x="115" y="135"/>
                      </a:cubicBezTo>
                      <a:cubicBezTo>
                        <a:pt x="116" y="135"/>
                        <a:pt x="117" y="133"/>
                        <a:pt x="117" y="132"/>
                      </a:cubicBezTo>
                      <a:cubicBezTo>
                        <a:pt x="117" y="132"/>
                        <a:pt x="117" y="131"/>
                        <a:pt x="117" y="130"/>
                      </a:cubicBezTo>
                      <a:cubicBezTo>
                        <a:pt x="117" y="130"/>
                        <a:pt x="117" y="130"/>
                        <a:pt x="117" y="130"/>
                      </a:cubicBezTo>
                      <a:cubicBezTo>
                        <a:pt x="117" y="129"/>
                        <a:pt x="117" y="129"/>
                        <a:pt x="117" y="128"/>
                      </a:cubicBezTo>
                      <a:cubicBezTo>
                        <a:pt x="118" y="128"/>
                        <a:pt x="117" y="133"/>
                        <a:pt x="119" y="131"/>
                      </a:cubicBezTo>
                      <a:cubicBezTo>
                        <a:pt x="119" y="132"/>
                        <a:pt x="119" y="133"/>
                        <a:pt x="120" y="133"/>
                      </a:cubicBezTo>
                      <a:cubicBezTo>
                        <a:pt x="120" y="133"/>
                        <a:pt x="119" y="133"/>
                        <a:pt x="119" y="133"/>
                      </a:cubicBezTo>
                      <a:cubicBezTo>
                        <a:pt x="119" y="133"/>
                        <a:pt x="119" y="134"/>
                        <a:pt x="119" y="135"/>
                      </a:cubicBezTo>
                      <a:cubicBezTo>
                        <a:pt x="119" y="135"/>
                        <a:pt x="119" y="135"/>
                        <a:pt x="119" y="135"/>
                      </a:cubicBezTo>
                      <a:cubicBezTo>
                        <a:pt x="119" y="137"/>
                        <a:pt x="114" y="141"/>
                        <a:pt x="118" y="142"/>
                      </a:cubicBezTo>
                      <a:cubicBezTo>
                        <a:pt x="117" y="143"/>
                        <a:pt x="119" y="145"/>
                        <a:pt x="120" y="145"/>
                      </a:cubicBezTo>
                      <a:cubicBezTo>
                        <a:pt x="119" y="147"/>
                        <a:pt x="121" y="146"/>
                        <a:pt x="122" y="144"/>
                      </a:cubicBezTo>
                      <a:cubicBezTo>
                        <a:pt x="122" y="144"/>
                        <a:pt x="122" y="144"/>
                        <a:pt x="122" y="144"/>
                      </a:cubicBezTo>
                      <a:cubicBezTo>
                        <a:pt x="121" y="143"/>
                        <a:pt x="121" y="143"/>
                        <a:pt x="121" y="142"/>
                      </a:cubicBezTo>
                      <a:cubicBezTo>
                        <a:pt x="121" y="142"/>
                        <a:pt x="122" y="143"/>
                        <a:pt x="122" y="143"/>
                      </a:cubicBezTo>
                      <a:cubicBezTo>
                        <a:pt x="123" y="143"/>
                        <a:pt x="123" y="141"/>
                        <a:pt x="123" y="140"/>
                      </a:cubicBezTo>
                      <a:cubicBezTo>
                        <a:pt x="122" y="140"/>
                        <a:pt x="122" y="140"/>
                        <a:pt x="122" y="139"/>
                      </a:cubicBezTo>
                      <a:cubicBezTo>
                        <a:pt x="122" y="139"/>
                        <a:pt x="122" y="139"/>
                        <a:pt x="121" y="139"/>
                      </a:cubicBezTo>
                      <a:cubicBezTo>
                        <a:pt x="121" y="139"/>
                        <a:pt x="121" y="138"/>
                        <a:pt x="121" y="138"/>
                      </a:cubicBezTo>
                      <a:cubicBezTo>
                        <a:pt x="121" y="138"/>
                        <a:pt x="121" y="138"/>
                        <a:pt x="120" y="138"/>
                      </a:cubicBezTo>
                      <a:cubicBezTo>
                        <a:pt x="122" y="137"/>
                        <a:pt x="122" y="135"/>
                        <a:pt x="123" y="133"/>
                      </a:cubicBezTo>
                      <a:cubicBezTo>
                        <a:pt x="123" y="133"/>
                        <a:pt x="123" y="133"/>
                        <a:pt x="122" y="133"/>
                      </a:cubicBezTo>
                      <a:cubicBezTo>
                        <a:pt x="122" y="133"/>
                        <a:pt x="123" y="133"/>
                        <a:pt x="122" y="132"/>
                      </a:cubicBezTo>
                      <a:cubicBezTo>
                        <a:pt x="123" y="133"/>
                        <a:pt x="124" y="132"/>
                        <a:pt x="125" y="131"/>
                      </a:cubicBezTo>
                      <a:cubicBezTo>
                        <a:pt x="125" y="131"/>
                        <a:pt x="125" y="131"/>
                        <a:pt x="124" y="131"/>
                      </a:cubicBezTo>
                      <a:cubicBezTo>
                        <a:pt x="125" y="131"/>
                        <a:pt x="127" y="130"/>
                        <a:pt x="129" y="129"/>
                      </a:cubicBezTo>
                      <a:cubicBezTo>
                        <a:pt x="128" y="129"/>
                        <a:pt x="128" y="128"/>
                        <a:pt x="129" y="127"/>
                      </a:cubicBezTo>
                      <a:cubicBezTo>
                        <a:pt x="129" y="128"/>
                        <a:pt x="129" y="130"/>
                        <a:pt x="129" y="130"/>
                      </a:cubicBezTo>
                      <a:cubicBezTo>
                        <a:pt x="128" y="130"/>
                        <a:pt x="127" y="132"/>
                        <a:pt x="126" y="133"/>
                      </a:cubicBezTo>
                      <a:cubicBezTo>
                        <a:pt x="127" y="133"/>
                        <a:pt x="127" y="133"/>
                        <a:pt x="127" y="133"/>
                      </a:cubicBezTo>
                      <a:cubicBezTo>
                        <a:pt x="127" y="133"/>
                        <a:pt x="127" y="133"/>
                        <a:pt x="127" y="134"/>
                      </a:cubicBezTo>
                      <a:cubicBezTo>
                        <a:pt x="127" y="134"/>
                        <a:pt x="127" y="134"/>
                        <a:pt x="126" y="134"/>
                      </a:cubicBezTo>
                      <a:cubicBezTo>
                        <a:pt x="126" y="134"/>
                        <a:pt x="127" y="134"/>
                        <a:pt x="127" y="134"/>
                      </a:cubicBezTo>
                      <a:cubicBezTo>
                        <a:pt x="125" y="133"/>
                        <a:pt x="125" y="136"/>
                        <a:pt x="125" y="137"/>
                      </a:cubicBezTo>
                      <a:cubicBezTo>
                        <a:pt x="125" y="137"/>
                        <a:pt x="125" y="136"/>
                        <a:pt x="125" y="136"/>
                      </a:cubicBezTo>
                      <a:cubicBezTo>
                        <a:pt x="125" y="137"/>
                        <a:pt x="125" y="137"/>
                        <a:pt x="125" y="138"/>
                      </a:cubicBezTo>
                      <a:cubicBezTo>
                        <a:pt x="126" y="136"/>
                        <a:pt x="127" y="137"/>
                        <a:pt x="127" y="138"/>
                      </a:cubicBezTo>
                      <a:cubicBezTo>
                        <a:pt x="127" y="138"/>
                        <a:pt x="127" y="137"/>
                        <a:pt x="126" y="137"/>
                      </a:cubicBezTo>
                      <a:cubicBezTo>
                        <a:pt x="127" y="138"/>
                        <a:pt x="129" y="142"/>
                        <a:pt x="129" y="142"/>
                      </a:cubicBezTo>
                      <a:cubicBezTo>
                        <a:pt x="131" y="143"/>
                        <a:pt x="132" y="141"/>
                        <a:pt x="130" y="141"/>
                      </a:cubicBezTo>
                      <a:cubicBezTo>
                        <a:pt x="130" y="140"/>
                        <a:pt x="128" y="138"/>
                        <a:pt x="128" y="138"/>
                      </a:cubicBezTo>
                      <a:cubicBezTo>
                        <a:pt x="128" y="137"/>
                        <a:pt x="133" y="139"/>
                        <a:pt x="129" y="136"/>
                      </a:cubicBezTo>
                      <a:cubicBezTo>
                        <a:pt x="131" y="137"/>
                        <a:pt x="130" y="140"/>
                        <a:pt x="132" y="139"/>
                      </a:cubicBezTo>
                      <a:cubicBezTo>
                        <a:pt x="135" y="138"/>
                        <a:pt x="132" y="135"/>
                        <a:pt x="132" y="133"/>
                      </a:cubicBezTo>
                      <a:cubicBezTo>
                        <a:pt x="132" y="133"/>
                        <a:pt x="132" y="133"/>
                        <a:pt x="132" y="134"/>
                      </a:cubicBezTo>
                      <a:cubicBezTo>
                        <a:pt x="133" y="132"/>
                        <a:pt x="135" y="130"/>
                        <a:pt x="134" y="129"/>
                      </a:cubicBezTo>
                      <a:cubicBezTo>
                        <a:pt x="133" y="128"/>
                        <a:pt x="134" y="127"/>
                        <a:pt x="134" y="126"/>
                      </a:cubicBezTo>
                      <a:cubicBezTo>
                        <a:pt x="135" y="126"/>
                        <a:pt x="135" y="123"/>
                        <a:pt x="135" y="122"/>
                      </a:cubicBezTo>
                      <a:cubicBezTo>
                        <a:pt x="136" y="119"/>
                        <a:pt x="138" y="118"/>
                        <a:pt x="134" y="118"/>
                      </a:cubicBezTo>
                      <a:cubicBezTo>
                        <a:pt x="134" y="117"/>
                        <a:pt x="134" y="116"/>
                        <a:pt x="135" y="115"/>
                      </a:cubicBezTo>
                      <a:cubicBezTo>
                        <a:pt x="134" y="115"/>
                        <a:pt x="134" y="114"/>
                        <a:pt x="134" y="115"/>
                      </a:cubicBezTo>
                      <a:cubicBezTo>
                        <a:pt x="134" y="111"/>
                        <a:pt x="132" y="114"/>
                        <a:pt x="131" y="116"/>
                      </a:cubicBezTo>
                      <a:cubicBezTo>
                        <a:pt x="129" y="116"/>
                        <a:pt x="126" y="118"/>
                        <a:pt x="125" y="118"/>
                      </a:cubicBezTo>
                      <a:cubicBezTo>
                        <a:pt x="125" y="117"/>
                        <a:pt x="128" y="116"/>
                        <a:pt x="128" y="115"/>
                      </a:cubicBezTo>
                      <a:cubicBezTo>
                        <a:pt x="130" y="114"/>
                        <a:pt x="129" y="114"/>
                        <a:pt x="127" y="113"/>
                      </a:cubicBezTo>
                      <a:cubicBezTo>
                        <a:pt x="127" y="113"/>
                        <a:pt x="127" y="113"/>
                        <a:pt x="127" y="113"/>
                      </a:cubicBezTo>
                      <a:cubicBezTo>
                        <a:pt x="127" y="113"/>
                        <a:pt x="126" y="112"/>
                        <a:pt x="126" y="112"/>
                      </a:cubicBezTo>
                      <a:cubicBezTo>
                        <a:pt x="126" y="112"/>
                        <a:pt x="126" y="113"/>
                        <a:pt x="126" y="113"/>
                      </a:cubicBezTo>
                      <a:cubicBezTo>
                        <a:pt x="126" y="113"/>
                        <a:pt x="126" y="113"/>
                        <a:pt x="126" y="112"/>
                      </a:cubicBezTo>
                      <a:cubicBezTo>
                        <a:pt x="126" y="113"/>
                        <a:pt x="126" y="114"/>
                        <a:pt x="126" y="114"/>
                      </a:cubicBezTo>
                      <a:cubicBezTo>
                        <a:pt x="126" y="114"/>
                        <a:pt x="126" y="114"/>
                        <a:pt x="126" y="113"/>
                      </a:cubicBezTo>
                      <a:cubicBezTo>
                        <a:pt x="126" y="113"/>
                        <a:pt x="126" y="114"/>
                        <a:pt x="126" y="114"/>
                      </a:cubicBezTo>
                      <a:cubicBezTo>
                        <a:pt x="125" y="113"/>
                        <a:pt x="125" y="111"/>
                        <a:pt x="125" y="111"/>
                      </a:cubicBezTo>
                      <a:cubicBezTo>
                        <a:pt x="125" y="111"/>
                        <a:pt x="124" y="111"/>
                        <a:pt x="124" y="110"/>
                      </a:cubicBezTo>
                      <a:cubicBezTo>
                        <a:pt x="124" y="109"/>
                        <a:pt x="125" y="108"/>
                        <a:pt x="126" y="108"/>
                      </a:cubicBezTo>
                      <a:cubicBezTo>
                        <a:pt x="126" y="109"/>
                        <a:pt x="127" y="114"/>
                        <a:pt x="130" y="114"/>
                      </a:cubicBezTo>
                      <a:cubicBezTo>
                        <a:pt x="132" y="114"/>
                        <a:pt x="132" y="108"/>
                        <a:pt x="129" y="108"/>
                      </a:cubicBezTo>
                      <a:cubicBezTo>
                        <a:pt x="130" y="107"/>
                        <a:pt x="130" y="105"/>
                        <a:pt x="129" y="104"/>
                      </a:cubicBezTo>
                      <a:cubicBezTo>
                        <a:pt x="129" y="104"/>
                        <a:pt x="130" y="104"/>
                        <a:pt x="130" y="104"/>
                      </a:cubicBezTo>
                      <a:cubicBezTo>
                        <a:pt x="129" y="104"/>
                        <a:pt x="129" y="104"/>
                        <a:pt x="129" y="104"/>
                      </a:cubicBezTo>
                      <a:cubicBezTo>
                        <a:pt x="129" y="104"/>
                        <a:pt x="129" y="104"/>
                        <a:pt x="129" y="104"/>
                      </a:cubicBezTo>
                      <a:cubicBezTo>
                        <a:pt x="129" y="104"/>
                        <a:pt x="128" y="104"/>
                        <a:pt x="128" y="104"/>
                      </a:cubicBezTo>
                      <a:cubicBezTo>
                        <a:pt x="128" y="103"/>
                        <a:pt x="128" y="103"/>
                        <a:pt x="128" y="103"/>
                      </a:cubicBezTo>
                      <a:cubicBezTo>
                        <a:pt x="128" y="103"/>
                        <a:pt x="128" y="103"/>
                        <a:pt x="128" y="103"/>
                      </a:cubicBezTo>
                      <a:cubicBezTo>
                        <a:pt x="127" y="103"/>
                        <a:pt x="127" y="102"/>
                        <a:pt x="127" y="100"/>
                      </a:cubicBezTo>
                      <a:cubicBezTo>
                        <a:pt x="128" y="101"/>
                        <a:pt x="128" y="102"/>
                        <a:pt x="129" y="103"/>
                      </a:cubicBezTo>
                      <a:cubicBezTo>
                        <a:pt x="129" y="103"/>
                        <a:pt x="129" y="103"/>
                        <a:pt x="129" y="103"/>
                      </a:cubicBezTo>
                      <a:cubicBezTo>
                        <a:pt x="131" y="103"/>
                        <a:pt x="130" y="105"/>
                        <a:pt x="132" y="103"/>
                      </a:cubicBezTo>
                      <a:cubicBezTo>
                        <a:pt x="134" y="101"/>
                        <a:pt x="133" y="101"/>
                        <a:pt x="133" y="99"/>
                      </a:cubicBezTo>
                      <a:cubicBezTo>
                        <a:pt x="134" y="100"/>
                        <a:pt x="136" y="101"/>
                        <a:pt x="137" y="100"/>
                      </a:cubicBezTo>
                      <a:cubicBezTo>
                        <a:pt x="140" y="99"/>
                        <a:pt x="138" y="98"/>
                        <a:pt x="137" y="97"/>
                      </a:cubicBezTo>
                      <a:cubicBezTo>
                        <a:pt x="136" y="96"/>
                        <a:pt x="138" y="96"/>
                        <a:pt x="138" y="95"/>
                      </a:cubicBezTo>
                      <a:cubicBezTo>
                        <a:pt x="138" y="95"/>
                        <a:pt x="136" y="93"/>
                        <a:pt x="136" y="92"/>
                      </a:cubicBezTo>
                      <a:cubicBezTo>
                        <a:pt x="136" y="91"/>
                        <a:pt x="135" y="88"/>
                        <a:pt x="135" y="87"/>
                      </a:cubicBezTo>
                      <a:cubicBezTo>
                        <a:pt x="134" y="86"/>
                        <a:pt x="132" y="87"/>
                        <a:pt x="131" y="86"/>
                      </a:cubicBezTo>
                      <a:cubicBezTo>
                        <a:pt x="130" y="86"/>
                        <a:pt x="131" y="84"/>
                        <a:pt x="129" y="85"/>
                      </a:cubicBezTo>
                      <a:cubicBezTo>
                        <a:pt x="130" y="86"/>
                        <a:pt x="131" y="86"/>
                        <a:pt x="132" y="88"/>
                      </a:cubicBezTo>
                      <a:cubicBezTo>
                        <a:pt x="132" y="88"/>
                        <a:pt x="131" y="87"/>
                        <a:pt x="131" y="87"/>
                      </a:cubicBezTo>
                      <a:cubicBezTo>
                        <a:pt x="132" y="89"/>
                        <a:pt x="132" y="92"/>
                        <a:pt x="133" y="94"/>
                      </a:cubicBezTo>
                      <a:cubicBezTo>
                        <a:pt x="133" y="94"/>
                        <a:pt x="132" y="94"/>
                        <a:pt x="132" y="95"/>
                      </a:cubicBezTo>
                      <a:cubicBezTo>
                        <a:pt x="132" y="94"/>
                        <a:pt x="132" y="92"/>
                        <a:pt x="132" y="92"/>
                      </a:cubicBezTo>
                      <a:cubicBezTo>
                        <a:pt x="130" y="90"/>
                        <a:pt x="130" y="92"/>
                        <a:pt x="129" y="93"/>
                      </a:cubicBezTo>
                      <a:cubicBezTo>
                        <a:pt x="127" y="95"/>
                        <a:pt x="126" y="96"/>
                        <a:pt x="124" y="98"/>
                      </a:cubicBezTo>
                      <a:cubicBezTo>
                        <a:pt x="123" y="100"/>
                        <a:pt x="122" y="101"/>
                        <a:pt x="122" y="103"/>
                      </a:cubicBezTo>
                      <a:cubicBezTo>
                        <a:pt x="121" y="104"/>
                        <a:pt x="122" y="105"/>
                        <a:pt x="122" y="106"/>
                      </a:cubicBezTo>
                      <a:cubicBezTo>
                        <a:pt x="121" y="107"/>
                        <a:pt x="120" y="107"/>
                        <a:pt x="120" y="108"/>
                      </a:cubicBezTo>
                      <a:cubicBezTo>
                        <a:pt x="119" y="107"/>
                        <a:pt x="117" y="108"/>
                        <a:pt x="116" y="109"/>
                      </a:cubicBezTo>
                      <a:cubicBezTo>
                        <a:pt x="116" y="109"/>
                        <a:pt x="116" y="108"/>
                        <a:pt x="117" y="107"/>
                      </a:cubicBezTo>
                      <a:cubicBezTo>
                        <a:pt x="115" y="108"/>
                        <a:pt x="114" y="109"/>
                        <a:pt x="113" y="110"/>
                      </a:cubicBezTo>
                      <a:cubicBezTo>
                        <a:pt x="112" y="110"/>
                        <a:pt x="111" y="110"/>
                        <a:pt x="111" y="111"/>
                      </a:cubicBezTo>
                      <a:cubicBezTo>
                        <a:pt x="111" y="112"/>
                        <a:pt x="111" y="112"/>
                        <a:pt x="110" y="112"/>
                      </a:cubicBezTo>
                      <a:cubicBezTo>
                        <a:pt x="110" y="113"/>
                        <a:pt x="110" y="113"/>
                        <a:pt x="109" y="113"/>
                      </a:cubicBezTo>
                      <a:cubicBezTo>
                        <a:pt x="108" y="113"/>
                        <a:pt x="109" y="114"/>
                        <a:pt x="108" y="115"/>
                      </a:cubicBezTo>
                      <a:cubicBezTo>
                        <a:pt x="108" y="115"/>
                        <a:pt x="106" y="117"/>
                        <a:pt x="105" y="118"/>
                      </a:cubicBezTo>
                      <a:cubicBezTo>
                        <a:pt x="104" y="119"/>
                        <a:pt x="104" y="121"/>
                        <a:pt x="103" y="122"/>
                      </a:cubicBezTo>
                      <a:cubicBezTo>
                        <a:pt x="102" y="123"/>
                        <a:pt x="101" y="125"/>
                        <a:pt x="100" y="126"/>
                      </a:cubicBezTo>
                      <a:cubicBezTo>
                        <a:pt x="100" y="127"/>
                        <a:pt x="98" y="129"/>
                        <a:pt x="99" y="130"/>
                      </a:cubicBezTo>
                      <a:cubicBezTo>
                        <a:pt x="100" y="130"/>
                        <a:pt x="103" y="130"/>
                        <a:pt x="104" y="130"/>
                      </a:cubicBezTo>
                      <a:cubicBezTo>
                        <a:pt x="104" y="130"/>
                        <a:pt x="104" y="130"/>
                        <a:pt x="104" y="130"/>
                      </a:cubicBezTo>
                      <a:cubicBezTo>
                        <a:pt x="102" y="131"/>
                        <a:pt x="104" y="131"/>
                        <a:pt x="105" y="131"/>
                      </a:cubicBezTo>
                      <a:cubicBezTo>
                        <a:pt x="105" y="131"/>
                        <a:pt x="106" y="129"/>
                        <a:pt x="107" y="129"/>
                      </a:cubicBezTo>
                      <a:cubicBezTo>
                        <a:pt x="108" y="128"/>
                        <a:pt x="108" y="128"/>
                        <a:pt x="109" y="128"/>
                      </a:cubicBezTo>
                      <a:cubicBezTo>
                        <a:pt x="112" y="127"/>
                        <a:pt x="114" y="126"/>
                        <a:pt x="116" y="124"/>
                      </a:cubicBezTo>
                      <a:cubicBezTo>
                        <a:pt x="116" y="128"/>
                        <a:pt x="109" y="129"/>
                        <a:pt x="107" y="130"/>
                      </a:cubicBezTo>
                      <a:cubicBezTo>
                        <a:pt x="105" y="131"/>
                        <a:pt x="104" y="132"/>
                        <a:pt x="102" y="132"/>
                      </a:cubicBezTo>
                      <a:cubicBezTo>
                        <a:pt x="101" y="132"/>
                        <a:pt x="100" y="130"/>
                        <a:pt x="99" y="133"/>
                      </a:cubicBezTo>
                      <a:cubicBezTo>
                        <a:pt x="99" y="133"/>
                        <a:pt x="99" y="133"/>
                        <a:pt x="99" y="133"/>
                      </a:cubicBezTo>
                      <a:cubicBezTo>
                        <a:pt x="96" y="135"/>
                        <a:pt x="97" y="128"/>
                        <a:pt x="98" y="127"/>
                      </a:cubicBezTo>
                      <a:cubicBezTo>
                        <a:pt x="99" y="124"/>
                        <a:pt x="102" y="121"/>
                        <a:pt x="103" y="118"/>
                      </a:cubicBezTo>
                      <a:cubicBezTo>
                        <a:pt x="104" y="116"/>
                        <a:pt x="105" y="114"/>
                        <a:pt x="107" y="111"/>
                      </a:cubicBezTo>
                      <a:cubicBezTo>
                        <a:pt x="108" y="110"/>
                        <a:pt x="110" y="110"/>
                        <a:pt x="110" y="108"/>
                      </a:cubicBezTo>
                      <a:cubicBezTo>
                        <a:pt x="110" y="107"/>
                        <a:pt x="113" y="109"/>
                        <a:pt x="112" y="107"/>
                      </a:cubicBezTo>
                      <a:cubicBezTo>
                        <a:pt x="112" y="107"/>
                        <a:pt x="111" y="107"/>
                        <a:pt x="111" y="107"/>
                      </a:cubicBezTo>
                      <a:cubicBezTo>
                        <a:pt x="113" y="106"/>
                        <a:pt x="112" y="102"/>
                        <a:pt x="114" y="101"/>
                      </a:cubicBezTo>
                      <a:cubicBezTo>
                        <a:pt x="114" y="100"/>
                        <a:pt x="114" y="100"/>
                        <a:pt x="115" y="101"/>
                      </a:cubicBezTo>
                      <a:cubicBezTo>
                        <a:pt x="116" y="100"/>
                        <a:pt x="115" y="96"/>
                        <a:pt x="114" y="95"/>
                      </a:cubicBezTo>
                      <a:cubicBezTo>
                        <a:pt x="115" y="91"/>
                        <a:pt x="115" y="98"/>
                        <a:pt x="117" y="97"/>
                      </a:cubicBezTo>
                      <a:cubicBezTo>
                        <a:pt x="117" y="97"/>
                        <a:pt x="118" y="92"/>
                        <a:pt x="117" y="91"/>
                      </a:cubicBezTo>
                      <a:cubicBezTo>
                        <a:pt x="118" y="91"/>
                        <a:pt x="118" y="91"/>
                        <a:pt x="118" y="91"/>
                      </a:cubicBezTo>
                      <a:cubicBezTo>
                        <a:pt x="118" y="92"/>
                        <a:pt x="118" y="92"/>
                        <a:pt x="118" y="93"/>
                      </a:cubicBezTo>
                      <a:cubicBezTo>
                        <a:pt x="118" y="93"/>
                        <a:pt x="118" y="92"/>
                        <a:pt x="118" y="93"/>
                      </a:cubicBezTo>
                      <a:cubicBezTo>
                        <a:pt x="120" y="95"/>
                        <a:pt x="119" y="97"/>
                        <a:pt x="118" y="100"/>
                      </a:cubicBezTo>
                      <a:cubicBezTo>
                        <a:pt x="118" y="101"/>
                        <a:pt x="117" y="103"/>
                        <a:pt x="117" y="103"/>
                      </a:cubicBezTo>
                      <a:cubicBezTo>
                        <a:pt x="116" y="105"/>
                        <a:pt x="119" y="106"/>
                        <a:pt x="118" y="105"/>
                      </a:cubicBezTo>
                      <a:cubicBezTo>
                        <a:pt x="118" y="104"/>
                        <a:pt x="119" y="106"/>
                        <a:pt x="120" y="105"/>
                      </a:cubicBezTo>
                      <a:cubicBezTo>
                        <a:pt x="120" y="104"/>
                        <a:pt x="119" y="104"/>
                        <a:pt x="120" y="103"/>
                      </a:cubicBezTo>
                      <a:cubicBezTo>
                        <a:pt x="120" y="101"/>
                        <a:pt x="121" y="100"/>
                        <a:pt x="121" y="99"/>
                      </a:cubicBezTo>
                      <a:cubicBezTo>
                        <a:pt x="122" y="97"/>
                        <a:pt x="121" y="96"/>
                        <a:pt x="122" y="95"/>
                      </a:cubicBezTo>
                      <a:cubicBezTo>
                        <a:pt x="124" y="93"/>
                        <a:pt x="127" y="94"/>
                        <a:pt x="125" y="90"/>
                      </a:cubicBezTo>
                      <a:cubicBezTo>
                        <a:pt x="126" y="90"/>
                        <a:pt x="131" y="91"/>
                        <a:pt x="128" y="89"/>
                      </a:cubicBezTo>
                      <a:cubicBezTo>
                        <a:pt x="129" y="89"/>
                        <a:pt x="129" y="89"/>
                        <a:pt x="129" y="90"/>
                      </a:cubicBezTo>
                      <a:cubicBezTo>
                        <a:pt x="130" y="89"/>
                        <a:pt x="130" y="89"/>
                        <a:pt x="130" y="89"/>
                      </a:cubicBezTo>
                      <a:cubicBezTo>
                        <a:pt x="128" y="89"/>
                        <a:pt x="127" y="88"/>
                        <a:pt x="127" y="85"/>
                      </a:cubicBezTo>
                      <a:cubicBezTo>
                        <a:pt x="127" y="86"/>
                        <a:pt x="126" y="86"/>
                        <a:pt x="126" y="87"/>
                      </a:cubicBezTo>
                      <a:cubicBezTo>
                        <a:pt x="126" y="86"/>
                        <a:pt x="125" y="84"/>
                        <a:pt x="126" y="83"/>
                      </a:cubicBezTo>
                      <a:cubicBezTo>
                        <a:pt x="126" y="83"/>
                        <a:pt x="126" y="83"/>
                        <a:pt x="126" y="83"/>
                      </a:cubicBezTo>
                      <a:cubicBezTo>
                        <a:pt x="125" y="83"/>
                        <a:pt x="125" y="84"/>
                        <a:pt x="125" y="84"/>
                      </a:cubicBezTo>
                      <a:cubicBezTo>
                        <a:pt x="125" y="84"/>
                        <a:pt x="125" y="83"/>
                        <a:pt x="125" y="83"/>
                      </a:cubicBezTo>
                      <a:cubicBezTo>
                        <a:pt x="126" y="83"/>
                        <a:pt x="125" y="82"/>
                        <a:pt x="126" y="82"/>
                      </a:cubicBezTo>
                      <a:cubicBezTo>
                        <a:pt x="126" y="82"/>
                        <a:pt x="124" y="82"/>
                        <a:pt x="124" y="82"/>
                      </a:cubicBezTo>
                      <a:cubicBezTo>
                        <a:pt x="124" y="81"/>
                        <a:pt x="123" y="79"/>
                        <a:pt x="123" y="78"/>
                      </a:cubicBezTo>
                      <a:cubicBezTo>
                        <a:pt x="123" y="78"/>
                        <a:pt x="122" y="78"/>
                        <a:pt x="122" y="78"/>
                      </a:cubicBezTo>
                      <a:cubicBezTo>
                        <a:pt x="122" y="77"/>
                        <a:pt x="123" y="77"/>
                        <a:pt x="121" y="78"/>
                      </a:cubicBezTo>
                      <a:cubicBezTo>
                        <a:pt x="121" y="77"/>
                        <a:pt x="120" y="74"/>
                        <a:pt x="119" y="73"/>
                      </a:cubicBezTo>
                      <a:cubicBezTo>
                        <a:pt x="117" y="73"/>
                        <a:pt x="120" y="71"/>
                        <a:pt x="121" y="71"/>
                      </a:cubicBezTo>
                      <a:cubicBezTo>
                        <a:pt x="122" y="70"/>
                        <a:pt x="121" y="70"/>
                        <a:pt x="121" y="68"/>
                      </a:cubicBezTo>
                      <a:cubicBezTo>
                        <a:pt x="119" y="68"/>
                        <a:pt x="117" y="69"/>
                        <a:pt x="116" y="69"/>
                      </a:cubicBezTo>
                      <a:cubicBezTo>
                        <a:pt x="113" y="71"/>
                        <a:pt x="114" y="72"/>
                        <a:pt x="113" y="74"/>
                      </a:cubicBezTo>
                      <a:cubicBezTo>
                        <a:pt x="117" y="75"/>
                        <a:pt x="118" y="80"/>
                        <a:pt x="113" y="81"/>
                      </a:cubicBezTo>
                      <a:cubicBezTo>
                        <a:pt x="114" y="80"/>
                        <a:pt x="115" y="78"/>
                        <a:pt x="114" y="76"/>
                      </a:cubicBezTo>
                      <a:cubicBezTo>
                        <a:pt x="113" y="75"/>
                        <a:pt x="109" y="76"/>
                        <a:pt x="111" y="72"/>
                      </a:cubicBezTo>
                      <a:cubicBezTo>
                        <a:pt x="108" y="72"/>
                        <a:pt x="106" y="73"/>
                        <a:pt x="104" y="73"/>
                      </a:cubicBezTo>
                      <a:cubicBezTo>
                        <a:pt x="104" y="73"/>
                        <a:pt x="105" y="73"/>
                        <a:pt x="105" y="73"/>
                      </a:cubicBezTo>
                      <a:cubicBezTo>
                        <a:pt x="105" y="73"/>
                        <a:pt x="107" y="77"/>
                        <a:pt x="106" y="78"/>
                      </a:cubicBezTo>
                      <a:cubicBezTo>
                        <a:pt x="105" y="78"/>
                        <a:pt x="103" y="73"/>
                        <a:pt x="103" y="73"/>
                      </a:cubicBezTo>
                      <a:cubicBezTo>
                        <a:pt x="103" y="73"/>
                        <a:pt x="103" y="73"/>
                        <a:pt x="103" y="73"/>
                      </a:cubicBezTo>
                      <a:cubicBezTo>
                        <a:pt x="104" y="73"/>
                        <a:pt x="103" y="73"/>
                        <a:pt x="104" y="73"/>
                      </a:cubicBezTo>
                      <a:cubicBezTo>
                        <a:pt x="104" y="73"/>
                        <a:pt x="104" y="73"/>
                        <a:pt x="104" y="73"/>
                      </a:cubicBezTo>
                      <a:cubicBezTo>
                        <a:pt x="102" y="69"/>
                        <a:pt x="99" y="67"/>
                        <a:pt x="95" y="68"/>
                      </a:cubicBezTo>
                      <a:cubicBezTo>
                        <a:pt x="96" y="67"/>
                        <a:pt x="96" y="66"/>
                        <a:pt x="97" y="66"/>
                      </a:cubicBezTo>
                      <a:cubicBezTo>
                        <a:pt x="97" y="66"/>
                        <a:pt x="97" y="67"/>
                        <a:pt x="97" y="67"/>
                      </a:cubicBezTo>
                      <a:cubicBezTo>
                        <a:pt x="97" y="67"/>
                        <a:pt x="97" y="67"/>
                        <a:pt x="97" y="67"/>
                      </a:cubicBezTo>
                      <a:cubicBezTo>
                        <a:pt x="98" y="66"/>
                        <a:pt x="99" y="65"/>
                        <a:pt x="100" y="65"/>
                      </a:cubicBezTo>
                      <a:cubicBezTo>
                        <a:pt x="96" y="66"/>
                        <a:pt x="94" y="70"/>
                        <a:pt x="90" y="71"/>
                      </a:cubicBezTo>
                      <a:cubicBezTo>
                        <a:pt x="89" y="71"/>
                        <a:pt x="86" y="70"/>
                        <a:pt x="85" y="70"/>
                      </a:cubicBezTo>
                      <a:cubicBezTo>
                        <a:pt x="82" y="70"/>
                        <a:pt x="79" y="71"/>
                        <a:pt x="78" y="69"/>
                      </a:cubicBezTo>
                      <a:cubicBezTo>
                        <a:pt x="79" y="69"/>
                        <a:pt x="80" y="69"/>
                        <a:pt x="82" y="69"/>
                      </a:cubicBezTo>
                      <a:cubicBezTo>
                        <a:pt x="80" y="68"/>
                        <a:pt x="77" y="69"/>
                        <a:pt x="75" y="69"/>
                      </a:cubicBezTo>
                      <a:cubicBezTo>
                        <a:pt x="74" y="69"/>
                        <a:pt x="74" y="68"/>
                        <a:pt x="73" y="68"/>
                      </a:cubicBezTo>
                      <a:cubicBezTo>
                        <a:pt x="72" y="68"/>
                        <a:pt x="72" y="69"/>
                        <a:pt x="71" y="69"/>
                      </a:cubicBezTo>
                      <a:cubicBezTo>
                        <a:pt x="68" y="69"/>
                        <a:pt x="66" y="67"/>
                        <a:pt x="63" y="66"/>
                      </a:cubicBezTo>
                      <a:cubicBezTo>
                        <a:pt x="63" y="67"/>
                        <a:pt x="62" y="67"/>
                        <a:pt x="62" y="67"/>
                      </a:cubicBezTo>
                      <a:cubicBezTo>
                        <a:pt x="58" y="68"/>
                        <a:pt x="53" y="67"/>
                        <a:pt x="50" y="67"/>
                      </a:cubicBezTo>
                      <a:cubicBezTo>
                        <a:pt x="47" y="67"/>
                        <a:pt x="39" y="66"/>
                        <a:pt x="38" y="63"/>
                      </a:cubicBezTo>
                      <a:cubicBezTo>
                        <a:pt x="39" y="63"/>
                        <a:pt x="38" y="63"/>
                        <a:pt x="39" y="64"/>
                      </a:cubicBezTo>
                      <a:cubicBezTo>
                        <a:pt x="39" y="62"/>
                        <a:pt x="35" y="61"/>
                        <a:pt x="34" y="60"/>
                      </a:cubicBezTo>
                      <a:cubicBezTo>
                        <a:pt x="33" y="60"/>
                        <a:pt x="31" y="59"/>
                        <a:pt x="30" y="59"/>
                      </a:cubicBezTo>
                      <a:cubicBezTo>
                        <a:pt x="30" y="59"/>
                        <a:pt x="29" y="60"/>
                        <a:pt x="28" y="59"/>
                      </a:cubicBezTo>
                      <a:cubicBezTo>
                        <a:pt x="26" y="59"/>
                        <a:pt x="25" y="57"/>
                        <a:pt x="22" y="57"/>
                      </a:cubicBezTo>
                      <a:cubicBezTo>
                        <a:pt x="21" y="57"/>
                        <a:pt x="19" y="55"/>
                        <a:pt x="18" y="55"/>
                      </a:cubicBezTo>
                      <a:cubicBezTo>
                        <a:pt x="16" y="53"/>
                        <a:pt x="14" y="53"/>
                        <a:pt x="13" y="52"/>
                      </a:cubicBezTo>
                      <a:cubicBezTo>
                        <a:pt x="12" y="52"/>
                        <a:pt x="11" y="51"/>
                        <a:pt x="11" y="51"/>
                      </a:cubicBezTo>
                      <a:cubicBezTo>
                        <a:pt x="10" y="50"/>
                        <a:pt x="9" y="51"/>
                        <a:pt x="8" y="50"/>
                      </a:cubicBezTo>
                      <a:cubicBezTo>
                        <a:pt x="6" y="50"/>
                        <a:pt x="6" y="49"/>
                        <a:pt x="4" y="49"/>
                      </a:cubicBezTo>
                      <a:cubicBezTo>
                        <a:pt x="2" y="49"/>
                        <a:pt x="0" y="48"/>
                        <a:pt x="0" y="50"/>
                      </a:cubicBezTo>
                      <a:cubicBezTo>
                        <a:pt x="2" y="50"/>
                        <a:pt x="2" y="52"/>
                        <a:pt x="3" y="53"/>
                      </a:cubicBezTo>
                      <a:cubicBezTo>
                        <a:pt x="3" y="53"/>
                        <a:pt x="6" y="53"/>
                        <a:pt x="4" y="54"/>
                      </a:cubicBezTo>
                      <a:cubicBezTo>
                        <a:pt x="5" y="55"/>
                        <a:pt x="3" y="56"/>
                        <a:pt x="3" y="56"/>
                      </a:cubicBezTo>
                      <a:cubicBezTo>
                        <a:pt x="3" y="57"/>
                        <a:pt x="4" y="58"/>
                        <a:pt x="3" y="58"/>
                      </a:cubicBezTo>
                      <a:cubicBezTo>
                        <a:pt x="3" y="59"/>
                        <a:pt x="2" y="60"/>
                        <a:pt x="2" y="60"/>
                      </a:cubicBezTo>
                      <a:cubicBezTo>
                        <a:pt x="2" y="61"/>
                        <a:pt x="3" y="62"/>
                        <a:pt x="3" y="63"/>
                      </a:cubicBezTo>
                      <a:cubicBezTo>
                        <a:pt x="2" y="65"/>
                        <a:pt x="0" y="66"/>
                        <a:pt x="0" y="67"/>
                      </a:cubicBezTo>
                      <a:cubicBezTo>
                        <a:pt x="0" y="67"/>
                        <a:pt x="2" y="70"/>
                        <a:pt x="2" y="70"/>
                      </a:cubicBezTo>
                      <a:cubicBezTo>
                        <a:pt x="3" y="72"/>
                        <a:pt x="3" y="73"/>
                        <a:pt x="3" y="75"/>
                      </a:cubicBezTo>
                      <a:cubicBezTo>
                        <a:pt x="2" y="77"/>
                        <a:pt x="5" y="81"/>
                        <a:pt x="4" y="83"/>
                      </a:cubicBezTo>
                      <a:cubicBezTo>
                        <a:pt x="5" y="83"/>
                        <a:pt x="6" y="85"/>
                        <a:pt x="6" y="86"/>
                      </a:cubicBezTo>
                      <a:cubicBezTo>
                        <a:pt x="6" y="88"/>
                        <a:pt x="7" y="89"/>
                        <a:pt x="8" y="90"/>
                      </a:cubicBezTo>
                      <a:cubicBezTo>
                        <a:pt x="8" y="90"/>
                        <a:pt x="8" y="90"/>
                        <a:pt x="8" y="90"/>
                      </a:cubicBezTo>
                      <a:cubicBezTo>
                        <a:pt x="9" y="89"/>
                        <a:pt x="11" y="91"/>
                        <a:pt x="11" y="92"/>
                      </a:cubicBezTo>
                      <a:cubicBezTo>
                        <a:pt x="13" y="94"/>
                        <a:pt x="17" y="95"/>
                        <a:pt x="16" y="98"/>
                      </a:cubicBezTo>
                      <a:cubicBezTo>
                        <a:pt x="20" y="98"/>
                        <a:pt x="19" y="103"/>
                        <a:pt x="20" y="106"/>
                      </a:cubicBezTo>
                      <a:cubicBezTo>
                        <a:pt x="22" y="109"/>
                        <a:pt x="23" y="114"/>
                        <a:pt x="23" y="117"/>
                      </a:cubicBezTo>
                      <a:cubicBezTo>
                        <a:pt x="24" y="120"/>
                        <a:pt x="24" y="124"/>
                        <a:pt x="24" y="126"/>
                      </a:cubicBezTo>
                      <a:cubicBezTo>
                        <a:pt x="25" y="128"/>
                        <a:pt x="25" y="129"/>
                        <a:pt x="25" y="130"/>
                      </a:cubicBezTo>
                      <a:cubicBezTo>
                        <a:pt x="25" y="132"/>
                        <a:pt x="27" y="132"/>
                        <a:pt x="28" y="133"/>
                      </a:cubicBezTo>
                      <a:cubicBezTo>
                        <a:pt x="28" y="133"/>
                        <a:pt x="28" y="133"/>
                        <a:pt x="28" y="133"/>
                      </a:cubicBezTo>
                      <a:cubicBezTo>
                        <a:pt x="28" y="132"/>
                        <a:pt x="27" y="132"/>
                        <a:pt x="27" y="132"/>
                      </a:cubicBezTo>
                      <a:cubicBezTo>
                        <a:pt x="27" y="133"/>
                        <a:pt x="28" y="135"/>
                        <a:pt x="28" y="136"/>
                      </a:cubicBezTo>
                      <a:cubicBezTo>
                        <a:pt x="28" y="136"/>
                        <a:pt x="30" y="135"/>
                        <a:pt x="30" y="137"/>
                      </a:cubicBezTo>
                      <a:cubicBezTo>
                        <a:pt x="32" y="140"/>
                        <a:pt x="33" y="143"/>
                        <a:pt x="33" y="146"/>
                      </a:cubicBezTo>
                      <a:cubicBezTo>
                        <a:pt x="34" y="151"/>
                        <a:pt x="36" y="158"/>
                        <a:pt x="35" y="163"/>
                      </a:cubicBezTo>
                      <a:cubicBezTo>
                        <a:pt x="35" y="164"/>
                        <a:pt x="34" y="165"/>
                        <a:pt x="35" y="166"/>
                      </a:cubicBezTo>
                      <a:cubicBezTo>
                        <a:pt x="35" y="166"/>
                        <a:pt x="36" y="164"/>
                        <a:pt x="35" y="165"/>
                      </a:cubicBezTo>
                      <a:cubicBezTo>
                        <a:pt x="35" y="165"/>
                        <a:pt x="37" y="164"/>
                        <a:pt x="37" y="163"/>
                      </a:cubicBezTo>
                      <a:cubicBezTo>
                        <a:pt x="36" y="161"/>
                        <a:pt x="35" y="157"/>
                        <a:pt x="38" y="156"/>
                      </a:cubicBezTo>
                      <a:cubicBezTo>
                        <a:pt x="39" y="156"/>
                        <a:pt x="41" y="157"/>
                        <a:pt x="42" y="157"/>
                      </a:cubicBezTo>
                      <a:cubicBezTo>
                        <a:pt x="42" y="157"/>
                        <a:pt x="45" y="159"/>
                        <a:pt x="44" y="159"/>
                      </a:cubicBezTo>
                      <a:cubicBezTo>
                        <a:pt x="45" y="159"/>
                        <a:pt x="44" y="161"/>
                        <a:pt x="45" y="161"/>
                      </a:cubicBezTo>
                      <a:cubicBezTo>
                        <a:pt x="46" y="162"/>
                        <a:pt x="49" y="161"/>
                        <a:pt x="50" y="162"/>
                      </a:cubicBezTo>
                      <a:cubicBezTo>
                        <a:pt x="50" y="162"/>
                        <a:pt x="49" y="162"/>
                        <a:pt x="48" y="162"/>
                      </a:cubicBezTo>
                      <a:cubicBezTo>
                        <a:pt x="50" y="163"/>
                        <a:pt x="55" y="163"/>
                        <a:pt x="57" y="162"/>
                      </a:cubicBezTo>
                      <a:cubicBezTo>
                        <a:pt x="55" y="165"/>
                        <a:pt x="45" y="165"/>
                        <a:pt x="45" y="168"/>
                      </a:cubicBezTo>
                      <a:cubicBezTo>
                        <a:pt x="46" y="168"/>
                        <a:pt x="46" y="168"/>
                        <a:pt x="46" y="168"/>
                      </a:cubicBezTo>
                      <a:cubicBezTo>
                        <a:pt x="44" y="166"/>
                        <a:pt x="42" y="170"/>
                        <a:pt x="41" y="171"/>
                      </a:cubicBezTo>
                      <a:cubicBezTo>
                        <a:pt x="42" y="171"/>
                        <a:pt x="43" y="170"/>
                        <a:pt x="44" y="170"/>
                      </a:cubicBezTo>
                      <a:cubicBezTo>
                        <a:pt x="41" y="170"/>
                        <a:pt x="45" y="172"/>
                        <a:pt x="44" y="173"/>
                      </a:cubicBezTo>
                      <a:cubicBezTo>
                        <a:pt x="43" y="173"/>
                        <a:pt x="43" y="172"/>
                        <a:pt x="42" y="171"/>
                      </a:cubicBezTo>
                      <a:cubicBezTo>
                        <a:pt x="42" y="172"/>
                        <a:pt x="41" y="172"/>
                        <a:pt x="41" y="172"/>
                      </a:cubicBezTo>
                      <a:cubicBezTo>
                        <a:pt x="41" y="172"/>
                        <a:pt x="41" y="172"/>
                        <a:pt x="41" y="172"/>
                      </a:cubicBezTo>
                      <a:cubicBezTo>
                        <a:pt x="41" y="172"/>
                        <a:pt x="41" y="171"/>
                        <a:pt x="41" y="171"/>
                      </a:cubicBezTo>
                      <a:cubicBezTo>
                        <a:pt x="40" y="171"/>
                        <a:pt x="39" y="171"/>
                        <a:pt x="39" y="169"/>
                      </a:cubicBezTo>
                      <a:cubicBezTo>
                        <a:pt x="40" y="168"/>
                        <a:pt x="39" y="167"/>
                        <a:pt x="38" y="167"/>
                      </a:cubicBezTo>
                      <a:cubicBezTo>
                        <a:pt x="38" y="167"/>
                        <a:pt x="37" y="167"/>
                        <a:pt x="37" y="167"/>
                      </a:cubicBezTo>
                      <a:cubicBezTo>
                        <a:pt x="39" y="171"/>
                        <a:pt x="38" y="175"/>
                        <a:pt x="39" y="180"/>
                      </a:cubicBezTo>
                      <a:cubicBezTo>
                        <a:pt x="39" y="181"/>
                        <a:pt x="39" y="181"/>
                        <a:pt x="40" y="182"/>
                      </a:cubicBezTo>
                      <a:cubicBezTo>
                        <a:pt x="41" y="182"/>
                        <a:pt x="42" y="182"/>
                        <a:pt x="43" y="183"/>
                      </a:cubicBezTo>
                      <a:cubicBezTo>
                        <a:pt x="42" y="182"/>
                        <a:pt x="43" y="182"/>
                        <a:pt x="42" y="182"/>
                      </a:cubicBezTo>
                      <a:cubicBezTo>
                        <a:pt x="44" y="181"/>
                        <a:pt x="45" y="184"/>
                        <a:pt x="47" y="183"/>
                      </a:cubicBezTo>
                      <a:cubicBezTo>
                        <a:pt x="47" y="183"/>
                        <a:pt x="46" y="183"/>
                        <a:pt x="46" y="183"/>
                      </a:cubicBezTo>
                      <a:cubicBezTo>
                        <a:pt x="46" y="183"/>
                        <a:pt x="46" y="183"/>
                        <a:pt x="47" y="183"/>
                      </a:cubicBezTo>
                      <a:cubicBezTo>
                        <a:pt x="46" y="182"/>
                        <a:pt x="46" y="182"/>
                        <a:pt x="46" y="182"/>
                      </a:cubicBezTo>
                      <a:cubicBezTo>
                        <a:pt x="47" y="180"/>
                        <a:pt x="48" y="182"/>
                        <a:pt x="50" y="182"/>
                      </a:cubicBezTo>
                      <a:cubicBezTo>
                        <a:pt x="50" y="180"/>
                        <a:pt x="51" y="180"/>
                        <a:pt x="52" y="180"/>
                      </a:cubicBezTo>
                      <a:cubicBezTo>
                        <a:pt x="52" y="180"/>
                        <a:pt x="52" y="180"/>
                        <a:pt x="52" y="181"/>
                      </a:cubicBezTo>
                      <a:cubicBezTo>
                        <a:pt x="53" y="181"/>
                        <a:pt x="54" y="182"/>
                        <a:pt x="55" y="183"/>
                      </a:cubicBezTo>
                      <a:cubicBezTo>
                        <a:pt x="55" y="183"/>
                        <a:pt x="55" y="183"/>
                        <a:pt x="55" y="183"/>
                      </a:cubicBezTo>
                      <a:cubicBezTo>
                        <a:pt x="55" y="183"/>
                        <a:pt x="55" y="183"/>
                        <a:pt x="56" y="183"/>
                      </a:cubicBezTo>
                      <a:cubicBezTo>
                        <a:pt x="56" y="184"/>
                        <a:pt x="57" y="185"/>
                        <a:pt x="57" y="186"/>
                      </a:cubicBezTo>
                      <a:cubicBezTo>
                        <a:pt x="58" y="186"/>
                        <a:pt x="58" y="186"/>
                        <a:pt x="59" y="185"/>
                      </a:cubicBezTo>
                      <a:cubicBezTo>
                        <a:pt x="55" y="187"/>
                        <a:pt x="58" y="184"/>
                        <a:pt x="54" y="184"/>
                      </a:cubicBezTo>
                      <a:cubicBezTo>
                        <a:pt x="54" y="183"/>
                        <a:pt x="50" y="185"/>
                        <a:pt x="50" y="186"/>
                      </a:cubicBezTo>
                      <a:cubicBezTo>
                        <a:pt x="49" y="187"/>
                        <a:pt x="50" y="188"/>
                        <a:pt x="49" y="189"/>
                      </a:cubicBezTo>
                      <a:cubicBezTo>
                        <a:pt x="49" y="189"/>
                        <a:pt x="49" y="189"/>
                        <a:pt x="50" y="190"/>
                      </a:cubicBezTo>
                      <a:cubicBezTo>
                        <a:pt x="50" y="190"/>
                        <a:pt x="50" y="190"/>
                        <a:pt x="49" y="190"/>
                      </a:cubicBezTo>
                      <a:cubicBezTo>
                        <a:pt x="51" y="190"/>
                        <a:pt x="51" y="191"/>
                        <a:pt x="52" y="192"/>
                      </a:cubicBezTo>
                      <a:cubicBezTo>
                        <a:pt x="51" y="192"/>
                        <a:pt x="51" y="192"/>
                        <a:pt x="51" y="192"/>
                      </a:cubicBezTo>
                      <a:cubicBezTo>
                        <a:pt x="51" y="192"/>
                        <a:pt x="50" y="192"/>
                        <a:pt x="51" y="191"/>
                      </a:cubicBezTo>
                      <a:cubicBezTo>
                        <a:pt x="49" y="191"/>
                        <a:pt x="48" y="190"/>
                        <a:pt x="48" y="189"/>
                      </a:cubicBezTo>
                      <a:cubicBezTo>
                        <a:pt x="48" y="191"/>
                        <a:pt x="49" y="193"/>
                        <a:pt x="50" y="194"/>
                      </a:cubicBezTo>
                      <a:cubicBezTo>
                        <a:pt x="50" y="195"/>
                        <a:pt x="51" y="196"/>
                        <a:pt x="52" y="196"/>
                      </a:cubicBezTo>
                      <a:cubicBezTo>
                        <a:pt x="52" y="197"/>
                        <a:pt x="51" y="198"/>
                        <a:pt x="52" y="199"/>
                      </a:cubicBezTo>
                      <a:cubicBezTo>
                        <a:pt x="52" y="199"/>
                        <a:pt x="51" y="199"/>
                        <a:pt x="51" y="199"/>
                      </a:cubicBezTo>
                      <a:cubicBezTo>
                        <a:pt x="51" y="199"/>
                        <a:pt x="51" y="199"/>
                        <a:pt x="51" y="199"/>
                      </a:cubicBezTo>
                      <a:cubicBezTo>
                        <a:pt x="49" y="198"/>
                        <a:pt x="47" y="202"/>
                        <a:pt x="50" y="203"/>
                      </a:cubicBezTo>
                      <a:cubicBezTo>
                        <a:pt x="51" y="203"/>
                        <a:pt x="50" y="204"/>
                        <a:pt x="51" y="205"/>
                      </a:cubicBezTo>
                      <a:cubicBezTo>
                        <a:pt x="51" y="205"/>
                        <a:pt x="52" y="205"/>
                        <a:pt x="53" y="205"/>
                      </a:cubicBezTo>
                      <a:cubicBezTo>
                        <a:pt x="54" y="206"/>
                        <a:pt x="55" y="207"/>
                        <a:pt x="55" y="209"/>
                      </a:cubicBezTo>
                      <a:cubicBezTo>
                        <a:pt x="54" y="206"/>
                        <a:pt x="52" y="206"/>
                        <a:pt x="50" y="205"/>
                      </a:cubicBezTo>
                      <a:cubicBezTo>
                        <a:pt x="49" y="205"/>
                        <a:pt x="50" y="204"/>
                        <a:pt x="49" y="203"/>
                      </a:cubicBezTo>
                      <a:cubicBezTo>
                        <a:pt x="49" y="205"/>
                        <a:pt x="50" y="205"/>
                        <a:pt x="49" y="207"/>
                      </a:cubicBezTo>
                      <a:cubicBezTo>
                        <a:pt x="48" y="208"/>
                        <a:pt x="48" y="208"/>
                        <a:pt x="48" y="210"/>
                      </a:cubicBezTo>
                      <a:cubicBezTo>
                        <a:pt x="48" y="210"/>
                        <a:pt x="48" y="210"/>
                        <a:pt x="48" y="210"/>
                      </a:cubicBezTo>
                      <a:cubicBezTo>
                        <a:pt x="47" y="208"/>
                        <a:pt x="45" y="211"/>
                        <a:pt x="44" y="209"/>
                      </a:cubicBezTo>
                      <a:cubicBezTo>
                        <a:pt x="43" y="208"/>
                        <a:pt x="44" y="203"/>
                        <a:pt x="43" y="202"/>
                      </a:cubicBezTo>
                      <a:cubicBezTo>
                        <a:pt x="43" y="200"/>
                        <a:pt x="43" y="197"/>
                        <a:pt x="44" y="195"/>
                      </a:cubicBezTo>
                      <a:cubicBezTo>
                        <a:pt x="44" y="192"/>
                        <a:pt x="41" y="191"/>
                        <a:pt x="42" y="189"/>
                      </a:cubicBezTo>
                      <a:cubicBezTo>
                        <a:pt x="42" y="189"/>
                        <a:pt x="42" y="189"/>
                        <a:pt x="42" y="190"/>
                      </a:cubicBezTo>
                      <a:cubicBezTo>
                        <a:pt x="43" y="189"/>
                        <a:pt x="43" y="189"/>
                        <a:pt x="43" y="189"/>
                      </a:cubicBezTo>
                      <a:cubicBezTo>
                        <a:pt x="40" y="185"/>
                        <a:pt x="41" y="196"/>
                        <a:pt x="41" y="197"/>
                      </a:cubicBezTo>
                      <a:cubicBezTo>
                        <a:pt x="42" y="201"/>
                        <a:pt x="42" y="205"/>
                        <a:pt x="42" y="209"/>
                      </a:cubicBezTo>
                      <a:cubicBezTo>
                        <a:pt x="41" y="211"/>
                        <a:pt x="41" y="214"/>
                        <a:pt x="40" y="216"/>
                      </a:cubicBezTo>
                      <a:cubicBezTo>
                        <a:pt x="40" y="216"/>
                        <a:pt x="40" y="218"/>
                        <a:pt x="40" y="218"/>
                      </a:cubicBezTo>
                      <a:cubicBezTo>
                        <a:pt x="40" y="219"/>
                        <a:pt x="42" y="217"/>
                        <a:pt x="43" y="218"/>
                      </a:cubicBezTo>
                      <a:cubicBezTo>
                        <a:pt x="43" y="217"/>
                        <a:pt x="42" y="217"/>
                        <a:pt x="42" y="216"/>
                      </a:cubicBezTo>
                      <a:cubicBezTo>
                        <a:pt x="44" y="214"/>
                        <a:pt x="45" y="215"/>
                        <a:pt x="47" y="216"/>
                      </a:cubicBezTo>
                      <a:cubicBezTo>
                        <a:pt x="47" y="216"/>
                        <a:pt x="51" y="223"/>
                        <a:pt x="53" y="220"/>
                      </a:cubicBezTo>
                      <a:cubicBezTo>
                        <a:pt x="54" y="219"/>
                        <a:pt x="55" y="219"/>
                        <a:pt x="56" y="218"/>
                      </a:cubicBezTo>
                      <a:cubicBezTo>
                        <a:pt x="57" y="218"/>
                        <a:pt x="57" y="217"/>
                        <a:pt x="58" y="217"/>
                      </a:cubicBezTo>
                      <a:cubicBezTo>
                        <a:pt x="58" y="217"/>
                        <a:pt x="59" y="218"/>
                        <a:pt x="60" y="218"/>
                      </a:cubicBezTo>
                      <a:cubicBezTo>
                        <a:pt x="60" y="218"/>
                        <a:pt x="62" y="216"/>
                        <a:pt x="62" y="216"/>
                      </a:cubicBezTo>
                      <a:cubicBezTo>
                        <a:pt x="63" y="215"/>
                        <a:pt x="63" y="216"/>
                        <a:pt x="65" y="215"/>
                      </a:cubicBezTo>
                      <a:cubicBezTo>
                        <a:pt x="63" y="220"/>
                        <a:pt x="71" y="219"/>
                        <a:pt x="73" y="218"/>
                      </a:cubicBezTo>
                      <a:cubicBezTo>
                        <a:pt x="75" y="218"/>
                        <a:pt x="77" y="218"/>
                        <a:pt x="79" y="219"/>
                      </a:cubicBezTo>
                      <a:cubicBezTo>
                        <a:pt x="80" y="220"/>
                        <a:pt x="81" y="222"/>
                        <a:pt x="83" y="224"/>
                      </a:cubicBezTo>
                      <a:cubicBezTo>
                        <a:pt x="84" y="225"/>
                        <a:pt x="87" y="228"/>
                        <a:pt x="89" y="228"/>
                      </a:cubicBezTo>
                      <a:cubicBezTo>
                        <a:pt x="92" y="227"/>
                        <a:pt x="94" y="224"/>
                        <a:pt x="97" y="224"/>
                      </a:cubicBezTo>
                      <a:cubicBezTo>
                        <a:pt x="103" y="224"/>
                        <a:pt x="105" y="230"/>
                        <a:pt x="110" y="232"/>
                      </a:cubicBezTo>
                      <a:cubicBezTo>
                        <a:pt x="110" y="232"/>
                        <a:pt x="112" y="232"/>
                        <a:pt x="112" y="231"/>
                      </a:cubicBezTo>
                      <a:cubicBezTo>
                        <a:pt x="112" y="232"/>
                        <a:pt x="111" y="232"/>
                        <a:pt x="111" y="232"/>
                      </a:cubicBezTo>
                      <a:cubicBezTo>
                        <a:pt x="112" y="232"/>
                        <a:pt x="112" y="232"/>
                        <a:pt x="113" y="232"/>
                      </a:cubicBezTo>
                      <a:cubicBezTo>
                        <a:pt x="112" y="232"/>
                        <a:pt x="112" y="232"/>
                        <a:pt x="112" y="232"/>
                      </a:cubicBezTo>
                      <a:cubicBezTo>
                        <a:pt x="113" y="233"/>
                        <a:pt x="114" y="234"/>
                        <a:pt x="114" y="236"/>
                      </a:cubicBezTo>
                      <a:cubicBezTo>
                        <a:pt x="114" y="236"/>
                        <a:pt x="114" y="236"/>
                        <a:pt x="114" y="235"/>
                      </a:cubicBezTo>
                      <a:cubicBezTo>
                        <a:pt x="113" y="237"/>
                        <a:pt x="115" y="239"/>
                        <a:pt x="115" y="240"/>
                      </a:cubicBezTo>
                      <a:cubicBezTo>
                        <a:pt x="116" y="241"/>
                        <a:pt x="117" y="242"/>
                        <a:pt x="117" y="242"/>
                      </a:cubicBezTo>
                      <a:cubicBezTo>
                        <a:pt x="118" y="243"/>
                        <a:pt x="118" y="243"/>
                        <a:pt x="119" y="243"/>
                      </a:cubicBezTo>
                      <a:cubicBezTo>
                        <a:pt x="120" y="244"/>
                        <a:pt x="118" y="244"/>
                        <a:pt x="118" y="245"/>
                      </a:cubicBezTo>
                      <a:cubicBezTo>
                        <a:pt x="119" y="247"/>
                        <a:pt x="119" y="249"/>
                        <a:pt x="120" y="251"/>
                      </a:cubicBezTo>
                      <a:cubicBezTo>
                        <a:pt x="120" y="253"/>
                        <a:pt x="119" y="254"/>
                        <a:pt x="120" y="256"/>
                      </a:cubicBezTo>
                      <a:cubicBezTo>
                        <a:pt x="121" y="259"/>
                        <a:pt x="121" y="260"/>
                        <a:pt x="121" y="263"/>
                      </a:cubicBezTo>
                      <a:cubicBezTo>
                        <a:pt x="120" y="267"/>
                        <a:pt x="122" y="266"/>
                        <a:pt x="124" y="269"/>
                      </a:cubicBezTo>
                      <a:cubicBezTo>
                        <a:pt x="127" y="271"/>
                        <a:pt x="130" y="270"/>
                        <a:pt x="133" y="271"/>
                      </a:cubicBezTo>
                      <a:cubicBezTo>
                        <a:pt x="135" y="272"/>
                        <a:pt x="139" y="274"/>
                        <a:pt x="141" y="273"/>
                      </a:cubicBezTo>
                      <a:cubicBezTo>
                        <a:pt x="142" y="273"/>
                        <a:pt x="143" y="273"/>
                        <a:pt x="143" y="273"/>
                      </a:cubicBezTo>
                      <a:cubicBezTo>
                        <a:pt x="143" y="273"/>
                        <a:pt x="143" y="273"/>
                        <a:pt x="143" y="273"/>
                      </a:cubicBezTo>
                      <a:cubicBezTo>
                        <a:pt x="146" y="273"/>
                        <a:pt x="148" y="275"/>
                        <a:pt x="151" y="275"/>
                      </a:cubicBezTo>
                      <a:cubicBezTo>
                        <a:pt x="154" y="275"/>
                        <a:pt x="156" y="273"/>
                        <a:pt x="159" y="272"/>
                      </a:cubicBezTo>
                      <a:cubicBezTo>
                        <a:pt x="161" y="271"/>
                        <a:pt x="163" y="271"/>
                        <a:pt x="165" y="270"/>
                      </a:cubicBezTo>
                      <a:cubicBezTo>
                        <a:pt x="167" y="270"/>
                        <a:pt x="168" y="270"/>
                        <a:pt x="169" y="269"/>
                      </a:cubicBezTo>
                      <a:cubicBezTo>
                        <a:pt x="170" y="269"/>
                        <a:pt x="170" y="268"/>
                        <a:pt x="170" y="268"/>
                      </a:cubicBezTo>
                      <a:cubicBezTo>
                        <a:pt x="171" y="268"/>
                        <a:pt x="171" y="268"/>
                        <a:pt x="172" y="268"/>
                      </a:cubicBezTo>
                      <a:cubicBezTo>
                        <a:pt x="173" y="267"/>
                        <a:pt x="173" y="266"/>
                        <a:pt x="174" y="265"/>
                      </a:cubicBezTo>
                      <a:cubicBezTo>
                        <a:pt x="175" y="264"/>
                        <a:pt x="177" y="264"/>
                        <a:pt x="178" y="263"/>
                      </a:cubicBezTo>
                      <a:cubicBezTo>
                        <a:pt x="180" y="262"/>
                        <a:pt x="183" y="264"/>
                        <a:pt x="185" y="264"/>
                      </a:cubicBezTo>
                      <a:cubicBezTo>
                        <a:pt x="190" y="263"/>
                        <a:pt x="195" y="260"/>
                        <a:pt x="200" y="263"/>
                      </a:cubicBezTo>
                      <a:cubicBezTo>
                        <a:pt x="203" y="265"/>
                        <a:pt x="204" y="263"/>
                        <a:pt x="207" y="263"/>
                      </a:cubicBezTo>
                      <a:cubicBezTo>
                        <a:pt x="209" y="263"/>
                        <a:pt x="212" y="265"/>
                        <a:pt x="214" y="266"/>
                      </a:cubicBezTo>
                      <a:cubicBezTo>
                        <a:pt x="217" y="267"/>
                        <a:pt x="215" y="272"/>
                        <a:pt x="219" y="271"/>
                      </a:cubicBezTo>
                      <a:cubicBezTo>
                        <a:pt x="222" y="270"/>
                        <a:pt x="222" y="267"/>
                        <a:pt x="226" y="267"/>
                      </a:cubicBezTo>
                      <a:cubicBezTo>
                        <a:pt x="227" y="267"/>
                        <a:pt x="228" y="267"/>
                        <a:pt x="229" y="267"/>
                      </a:cubicBezTo>
                      <a:cubicBezTo>
                        <a:pt x="229" y="267"/>
                        <a:pt x="232" y="267"/>
                        <a:pt x="232" y="267"/>
                      </a:cubicBezTo>
                      <a:cubicBezTo>
                        <a:pt x="235" y="269"/>
                        <a:pt x="235" y="266"/>
                        <a:pt x="238" y="266"/>
                      </a:cubicBezTo>
                      <a:cubicBezTo>
                        <a:pt x="241" y="265"/>
                        <a:pt x="244" y="264"/>
                        <a:pt x="247" y="263"/>
                      </a:cubicBezTo>
                      <a:cubicBezTo>
                        <a:pt x="249" y="261"/>
                        <a:pt x="251" y="259"/>
                        <a:pt x="254" y="260"/>
                      </a:cubicBezTo>
                      <a:cubicBezTo>
                        <a:pt x="256" y="261"/>
                        <a:pt x="258" y="265"/>
                        <a:pt x="260" y="264"/>
                      </a:cubicBezTo>
                      <a:cubicBezTo>
                        <a:pt x="262" y="264"/>
                        <a:pt x="265" y="264"/>
                        <a:pt x="267" y="263"/>
                      </a:cubicBezTo>
                      <a:cubicBezTo>
                        <a:pt x="269" y="263"/>
                        <a:pt x="273" y="263"/>
                        <a:pt x="275" y="262"/>
                      </a:cubicBezTo>
                      <a:cubicBezTo>
                        <a:pt x="278" y="261"/>
                        <a:pt x="279" y="258"/>
                        <a:pt x="282" y="257"/>
                      </a:cubicBezTo>
                      <a:cubicBezTo>
                        <a:pt x="284" y="257"/>
                        <a:pt x="287" y="256"/>
                        <a:pt x="289" y="255"/>
                      </a:cubicBezTo>
                      <a:cubicBezTo>
                        <a:pt x="292" y="253"/>
                        <a:pt x="294" y="254"/>
                        <a:pt x="297" y="253"/>
                      </a:cubicBezTo>
                      <a:cubicBezTo>
                        <a:pt x="300" y="252"/>
                        <a:pt x="303" y="252"/>
                        <a:pt x="306" y="251"/>
                      </a:cubicBezTo>
                      <a:cubicBezTo>
                        <a:pt x="310" y="251"/>
                        <a:pt x="310" y="251"/>
                        <a:pt x="312" y="248"/>
                      </a:cubicBezTo>
                      <a:cubicBezTo>
                        <a:pt x="314" y="245"/>
                        <a:pt x="315" y="247"/>
                        <a:pt x="319" y="247"/>
                      </a:cubicBezTo>
                      <a:cubicBezTo>
                        <a:pt x="321" y="248"/>
                        <a:pt x="324" y="246"/>
                        <a:pt x="327" y="246"/>
                      </a:cubicBezTo>
                      <a:cubicBezTo>
                        <a:pt x="329" y="246"/>
                        <a:pt x="332" y="245"/>
                        <a:pt x="334" y="245"/>
                      </a:cubicBezTo>
                      <a:cubicBezTo>
                        <a:pt x="338" y="245"/>
                        <a:pt x="340" y="246"/>
                        <a:pt x="344" y="245"/>
                      </a:cubicBezTo>
                      <a:cubicBezTo>
                        <a:pt x="346" y="244"/>
                        <a:pt x="349" y="242"/>
                        <a:pt x="351" y="240"/>
                      </a:cubicBezTo>
                      <a:cubicBezTo>
                        <a:pt x="352" y="238"/>
                        <a:pt x="359" y="240"/>
                        <a:pt x="362" y="240"/>
                      </a:cubicBezTo>
                      <a:cubicBezTo>
                        <a:pt x="377" y="240"/>
                        <a:pt x="393" y="240"/>
                        <a:pt x="409" y="240"/>
                      </a:cubicBezTo>
                      <a:cubicBezTo>
                        <a:pt x="432" y="240"/>
                        <a:pt x="455" y="240"/>
                        <a:pt x="478" y="240"/>
                      </a:cubicBezTo>
                      <a:cubicBezTo>
                        <a:pt x="478" y="240"/>
                        <a:pt x="478" y="240"/>
                        <a:pt x="477" y="239"/>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grpSp>
          <p:sp>
            <p:nvSpPr>
              <p:cNvPr id="2765" name="Freeform 9827">
                <a:extLst>
                  <a:ext uri="{FF2B5EF4-FFF2-40B4-BE49-F238E27FC236}">
                    <a16:creationId xmlns:a16="http://schemas.microsoft.com/office/drawing/2014/main" id="{FE97E135-E3E2-4A47-8828-DBE932D37CA8}"/>
                  </a:ext>
                </a:extLst>
              </p:cNvPr>
              <p:cNvSpPr>
                <a:spLocks/>
              </p:cNvSpPr>
              <p:nvPr/>
            </p:nvSpPr>
            <p:spPr bwMode="gray">
              <a:xfrm>
                <a:off x="2179793" y="1603328"/>
                <a:ext cx="1544410" cy="785127"/>
              </a:xfrm>
              <a:custGeom>
                <a:avLst/>
                <a:gdLst>
                  <a:gd name="T0" fmla="*/ 1135 w 734"/>
                  <a:gd name="T1" fmla="*/ 9 h 373"/>
                  <a:gd name="T2" fmla="*/ 618 w 734"/>
                  <a:gd name="T3" fmla="*/ 0 h 373"/>
                  <a:gd name="T4" fmla="*/ 3 w 734"/>
                  <a:gd name="T5" fmla="*/ 0 h 373"/>
                  <a:gd name="T6" fmla="*/ 0 w 734"/>
                  <a:gd name="T7" fmla="*/ 99 h 373"/>
                  <a:gd name="T8" fmla="*/ 5 w 734"/>
                  <a:gd name="T9" fmla="*/ 132 h 373"/>
                  <a:gd name="T10" fmla="*/ 26 w 734"/>
                  <a:gd name="T11" fmla="*/ 155 h 373"/>
                  <a:gd name="T12" fmla="*/ 31 w 734"/>
                  <a:gd name="T13" fmla="*/ 167 h 373"/>
                  <a:gd name="T14" fmla="*/ 34 w 734"/>
                  <a:gd name="T15" fmla="*/ 184 h 373"/>
                  <a:gd name="T16" fmla="*/ 33 w 734"/>
                  <a:gd name="T17" fmla="*/ 197 h 373"/>
                  <a:gd name="T18" fmla="*/ 48 w 734"/>
                  <a:gd name="T19" fmla="*/ 208 h 373"/>
                  <a:gd name="T20" fmla="*/ 71 w 734"/>
                  <a:gd name="T21" fmla="*/ 223 h 373"/>
                  <a:gd name="T22" fmla="*/ 84 w 734"/>
                  <a:gd name="T23" fmla="*/ 232 h 373"/>
                  <a:gd name="T24" fmla="*/ 94 w 734"/>
                  <a:gd name="T25" fmla="*/ 251 h 373"/>
                  <a:gd name="T26" fmla="*/ 107 w 734"/>
                  <a:gd name="T27" fmla="*/ 267 h 373"/>
                  <a:gd name="T28" fmla="*/ 121 w 734"/>
                  <a:gd name="T29" fmla="*/ 280 h 373"/>
                  <a:gd name="T30" fmla="*/ 135 w 734"/>
                  <a:gd name="T31" fmla="*/ 287 h 373"/>
                  <a:gd name="T32" fmla="*/ 153 w 734"/>
                  <a:gd name="T33" fmla="*/ 290 h 373"/>
                  <a:gd name="T34" fmla="*/ 158 w 734"/>
                  <a:gd name="T35" fmla="*/ 308 h 373"/>
                  <a:gd name="T36" fmla="*/ 155 w 734"/>
                  <a:gd name="T37" fmla="*/ 332 h 373"/>
                  <a:gd name="T38" fmla="*/ 146 w 734"/>
                  <a:gd name="T39" fmla="*/ 352 h 373"/>
                  <a:gd name="T40" fmla="*/ 149 w 734"/>
                  <a:gd name="T41" fmla="*/ 372 h 373"/>
                  <a:gd name="T42" fmla="*/ 155 w 734"/>
                  <a:gd name="T43" fmla="*/ 390 h 373"/>
                  <a:gd name="T44" fmla="*/ 141 w 734"/>
                  <a:gd name="T45" fmla="*/ 400 h 373"/>
                  <a:gd name="T46" fmla="*/ 143 w 734"/>
                  <a:gd name="T47" fmla="*/ 415 h 373"/>
                  <a:gd name="T48" fmla="*/ 150 w 734"/>
                  <a:gd name="T49" fmla="*/ 426 h 373"/>
                  <a:gd name="T50" fmla="*/ 170 w 734"/>
                  <a:gd name="T51" fmla="*/ 434 h 373"/>
                  <a:gd name="T52" fmla="*/ 181 w 734"/>
                  <a:gd name="T53" fmla="*/ 426 h 373"/>
                  <a:gd name="T54" fmla="*/ 192 w 734"/>
                  <a:gd name="T55" fmla="*/ 412 h 373"/>
                  <a:gd name="T56" fmla="*/ 201 w 734"/>
                  <a:gd name="T57" fmla="*/ 412 h 373"/>
                  <a:gd name="T58" fmla="*/ 211 w 734"/>
                  <a:gd name="T59" fmla="*/ 431 h 373"/>
                  <a:gd name="T60" fmla="*/ 218 w 734"/>
                  <a:gd name="T61" fmla="*/ 446 h 373"/>
                  <a:gd name="T62" fmla="*/ 232 w 734"/>
                  <a:gd name="T63" fmla="*/ 471 h 373"/>
                  <a:gd name="T64" fmla="*/ 240 w 734"/>
                  <a:gd name="T65" fmla="*/ 485 h 373"/>
                  <a:gd name="T66" fmla="*/ 248 w 734"/>
                  <a:gd name="T67" fmla="*/ 494 h 373"/>
                  <a:gd name="T68" fmla="*/ 249 w 734"/>
                  <a:gd name="T69" fmla="*/ 516 h 373"/>
                  <a:gd name="T70" fmla="*/ 273 w 734"/>
                  <a:gd name="T71" fmla="*/ 522 h 373"/>
                  <a:gd name="T72" fmla="*/ 282 w 734"/>
                  <a:gd name="T73" fmla="*/ 536 h 373"/>
                  <a:gd name="T74" fmla="*/ 285 w 734"/>
                  <a:gd name="T75" fmla="*/ 552 h 373"/>
                  <a:gd name="T76" fmla="*/ 288 w 734"/>
                  <a:gd name="T77" fmla="*/ 561 h 373"/>
                  <a:gd name="T78" fmla="*/ 305 w 734"/>
                  <a:gd name="T79" fmla="*/ 564 h 373"/>
                  <a:gd name="T80" fmla="*/ 335 w 734"/>
                  <a:gd name="T81" fmla="*/ 561 h 373"/>
                  <a:gd name="T82" fmla="*/ 353 w 734"/>
                  <a:gd name="T83" fmla="*/ 552 h 373"/>
                  <a:gd name="T84" fmla="*/ 370 w 734"/>
                  <a:gd name="T85" fmla="*/ 553 h 373"/>
                  <a:gd name="T86" fmla="*/ 387 w 734"/>
                  <a:gd name="T87" fmla="*/ 552 h 373"/>
                  <a:gd name="T88" fmla="*/ 412 w 734"/>
                  <a:gd name="T89" fmla="*/ 550 h 373"/>
                  <a:gd name="T90" fmla="*/ 431 w 734"/>
                  <a:gd name="T91" fmla="*/ 549 h 373"/>
                  <a:gd name="T92" fmla="*/ 441 w 734"/>
                  <a:gd name="T93" fmla="*/ 527 h 373"/>
                  <a:gd name="T94" fmla="*/ 452 w 734"/>
                  <a:gd name="T95" fmla="*/ 536 h 373"/>
                  <a:gd name="T96" fmla="*/ 457 w 734"/>
                  <a:gd name="T97" fmla="*/ 549 h 373"/>
                  <a:gd name="T98" fmla="*/ 474 w 734"/>
                  <a:gd name="T99" fmla="*/ 561 h 373"/>
                  <a:gd name="T100" fmla="*/ 520 w 734"/>
                  <a:gd name="T101" fmla="*/ 496 h 373"/>
                  <a:gd name="T102" fmla="*/ 1137 w 734"/>
                  <a:gd name="T103" fmla="*/ 496 h 37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734"/>
                  <a:gd name="T157" fmla="*/ 0 h 373"/>
                  <a:gd name="T158" fmla="*/ 734 w 734"/>
                  <a:gd name="T159" fmla="*/ 373 h 37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734" h="373">
                    <a:moveTo>
                      <a:pt x="733" y="249"/>
                    </a:moveTo>
                    <a:cubicBezTo>
                      <a:pt x="733" y="200"/>
                      <a:pt x="733" y="151"/>
                      <a:pt x="733" y="102"/>
                    </a:cubicBezTo>
                    <a:cubicBezTo>
                      <a:pt x="733" y="79"/>
                      <a:pt x="733" y="55"/>
                      <a:pt x="733" y="32"/>
                    </a:cubicBezTo>
                    <a:cubicBezTo>
                      <a:pt x="733" y="23"/>
                      <a:pt x="733" y="15"/>
                      <a:pt x="733" y="6"/>
                    </a:cubicBezTo>
                    <a:cubicBezTo>
                      <a:pt x="733" y="3"/>
                      <a:pt x="734" y="0"/>
                      <a:pt x="730" y="0"/>
                    </a:cubicBezTo>
                    <a:cubicBezTo>
                      <a:pt x="715" y="0"/>
                      <a:pt x="699" y="0"/>
                      <a:pt x="683" y="0"/>
                    </a:cubicBezTo>
                    <a:cubicBezTo>
                      <a:pt x="636" y="0"/>
                      <a:pt x="589" y="0"/>
                      <a:pt x="542" y="0"/>
                    </a:cubicBezTo>
                    <a:cubicBezTo>
                      <a:pt x="494" y="0"/>
                      <a:pt x="447" y="0"/>
                      <a:pt x="399" y="0"/>
                    </a:cubicBezTo>
                    <a:cubicBezTo>
                      <a:pt x="346" y="0"/>
                      <a:pt x="293" y="0"/>
                      <a:pt x="240" y="0"/>
                    </a:cubicBezTo>
                    <a:cubicBezTo>
                      <a:pt x="193" y="0"/>
                      <a:pt x="145" y="0"/>
                      <a:pt x="97" y="0"/>
                    </a:cubicBezTo>
                    <a:cubicBezTo>
                      <a:pt x="73" y="0"/>
                      <a:pt x="48" y="0"/>
                      <a:pt x="24" y="0"/>
                    </a:cubicBezTo>
                    <a:cubicBezTo>
                      <a:pt x="17" y="0"/>
                      <a:pt x="9" y="0"/>
                      <a:pt x="2" y="0"/>
                    </a:cubicBezTo>
                    <a:cubicBezTo>
                      <a:pt x="0" y="0"/>
                      <a:pt x="0" y="0"/>
                      <a:pt x="0" y="2"/>
                    </a:cubicBezTo>
                    <a:cubicBezTo>
                      <a:pt x="0" y="5"/>
                      <a:pt x="0" y="8"/>
                      <a:pt x="0" y="11"/>
                    </a:cubicBezTo>
                    <a:cubicBezTo>
                      <a:pt x="0" y="23"/>
                      <a:pt x="0" y="34"/>
                      <a:pt x="0" y="46"/>
                    </a:cubicBezTo>
                    <a:cubicBezTo>
                      <a:pt x="0" y="52"/>
                      <a:pt x="0" y="58"/>
                      <a:pt x="0" y="64"/>
                    </a:cubicBezTo>
                    <a:cubicBezTo>
                      <a:pt x="1" y="68"/>
                      <a:pt x="1" y="72"/>
                      <a:pt x="1" y="76"/>
                    </a:cubicBezTo>
                    <a:cubicBezTo>
                      <a:pt x="1" y="78"/>
                      <a:pt x="0" y="81"/>
                      <a:pt x="1" y="82"/>
                    </a:cubicBezTo>
                    <a:cubicBezTo>
                      <a:pt x="1" y="83"/>
                      <a:pt x="2" y="82"/>
                      <a:pt x="2" y="83"/>
                    </a:cubicBezTo>
                    <a:cubicBezTo>
                      <a:pt x="3" y="83"/>
                      <a:pt x="3" y="84"/>
                      <a:pt x="3" y="85"/>
                    </a:cubicBezTo>
                    <a:cubicBezTo>
                      <a:pt x="4" y="86"/>
                      <a:pt x="5" y="87"/>
                      <a:pt x="6" y="88"/>
                    </a:cubicBezTo>
                    <a:cubicBezTo>
                      <a:pt x="8" y="91"/>
                      <a:pt x="10" y="92"/>
                      <a:pt x="12" y="93"/>
                    </a:cubicBezTo>
                    <a:cubicBezTo>
                      <a:pt x="14" y="95"/>
                      <a:pt x="12" y="98"/>
                      <a:pt x="14" y="100"/>
                    </a:cubicBezTo>
                    <a:cubicBezTo>
                      <a:pt x="14" y="100"/>
                      <a:pt x="15" y="99"/>
                      <a:pt x="17" y="100"/>
                    </a:cubicBezTo>
                    <a:cubicBezTo>
                      <a:pt x="17" y="101"/>
                      <a:pt x="16" y="101"/>
                      <a:pt x="17" y="102"/>
                    </a:cubicBezTo>
                    <a:cubicBezTo>
                      <a:pt x="17" y="102"/>
                      <a:pt x="18" y="102"/>
                      <a:pt x="18" y="103"/>
                    </a:cubicBezTo>
                    <a:cubicBezTo>
                      <a:pt x="20" y="104"/>
                      <a:pt x="20" y="103"/>
                      <a:pt x="20" y="105"/>
                    </a:cubicBezTo>
                    <a:cubicBezTo>
                      <a:pt x="20" y="106"/>
                      <a:pt x="19" y="107"/>
                      <a:pt x="20" y="108"/>
                    </a:cubicBezTo>
                    <a:cubicBezTo>
                      <a:pt x="20" y="109"/>
                      <a:pt x="23" y="110"/>
                      <a:pt x="22" y="112"/>
                    </a:cubicBezTo>
                    <a:cubicBezTo>
                      <a:pt x="22" y="113"/>
                      <a:pt x="18" y="115"/>
                      <a:pt x="18" y="116"/>
                    </a:cubicBezTo>
                    <a:cubicBezTo>
                      <a:pt x="19" y="117"/>
                      <a:pt x="21" y="117"/>
                      <a:pt x="21" y="117"/>
                    </a:cubicBezTo>
                    <a:cubicBezTo>
                      <a:pt x="22" y="117"/>
                      <a:pt x="21" y="119"/>
                      <a:pt x="22" y="119"/>
                    </a:cubicBezTo>
                    <a:cubicBezTo>
                      <a:pt x="23" y="121"/>
                      <a:pt x="22" y="120"/>
                      <a:pt x="23" y="121"/>
                    </a:cubicBezTo>
                    <a:cubicBezTo>
                      <a:pt x="23" y="121"/>
                      <a:pt x="26" y="122"/>
                      <a:pt x="26" y="122"/>
                    </a:cubicBezTo>
                    <a:cubicBezTo>
                      <a:pt x="26" y="124"/>
                      <a:pt x="21" y="124"/>
                      <a:pt x="19" y="124"/>
                    </a:cubicBezTo>
                    <a:cubicBezTo>
                      <a:pt x="17" y="126"/>
                      <a:pt x="20" y="126"/>
                      <a:pt x="21" y="127"/>
                    </a:cubicBezTo>
                    <a:cubicBezTo>
                      <a:pt x="22" y="127"/>
                      <a:pt x="23" y="128"/>
                      <a:pt x="24" y="128"/>
                    </a:cubicBezTo>
                    <a:cubicBezTo>
                      <a:pt x="25" y="128"/>
                      <a:pt x="24" y="129"/>
                      <a:pt x="25" y="129"/>
                    </a:cubicBezTo>
                    <a:cubicBezTo>
                      <a:pt x="25" y="129"/>
                      <a:pt x="26" y="129"/>
                      <a:pt x="27" y="129"/>
                    </a:cubicBezTo>
                    <a:cubicBezTo>
                      <a:pt x="29" y="130"/>
                      <a:pt x="30" y="132"/>
                      <a:pt x="31" y="134"/>
                    </a:cubicBezTo>
                    <a:cubicBezTo>
                      <a:pt x="33" y="136"/>
                      <a:pt x="34" y="137"/>
                      <a:pt x="37" y="138"/>
                    </a:cubicBezTo>
                    <a:cubicBezTo>
                      <a:pt x="39" y="138"/>
                      <a:pt x="41" y="138"/>
                      <a:pt x="43" y="139"/>
                    </a:cubicBezTo>
                    <a:cubicBezTo>
                      <a:pt x="45" y="139"/>
                      <a:pt x="45" y="140"/>
                      <a:pt x="46" y="142"/>
                    </a:cubicBezTo>
                    <a:cubicBezTo>
                      <a:pt x="47" y="143"/>
                      <a:pt x="46" y="144"/>
                      <a:pt x="46" y="144"/>
                    </a:cubicBezTo>
                    <a:cubicBezTo>
                      <a:pt x="47" y="145"/>
                      <a:pt x="48" y="145"/>
                      <a:pt x="49" y="146"/>
                    </a:cubicBezTo>
                    <a:cubicBezTo>
                      <a:pt x="49" y="146"/>
                      <a:pt x="49" y="147"/>
                      <a:pt x="49" y="147"/>
                    </a:cubicBezTo>
                    <a:cubicBezTo>
                      <a:pt x="49" y="147"/>
                      <a:pt x="50" y="147"/>
                      <a:pt x="51" y="148"/>
                    </a:cubicBezTo>
                    <a:cubicBezTo>
                      <a:pt x="52" y="149"/>
                      <a:pt x="53" y="150"/>
                      <a:pt x="54" y="150"/>
                    </a:cubicBezTo>
                    <a:cubicBezTo>
                      <a:pt x="54" y="151"/>
                      <a:pt x="56" y="151"/>
                      <a:pt x="56" y="152"/>
                    </a:cubicBezTo>
                    <a:cubicBezTo>
                      <a:pt x="56" y="152"/>
                      <a:pt x="56" y="154"/>
                      <a:pt x="57" y="155"/>
                    </a:cubicBezTo>
                    <a:cubicBezTo>
                      <a:pt x="59" y="157"/>
                      <a:pt x="59" y="157"/>
                      <a:pt x="60" y="159"/>
                    </a:cubicBezTo>
                    <a:cubicBezTo>
                      <a:pt x="61" y="160"/>
                      <a:pt x="61" y="161"/>
                      <a:pt x="61" y="162"/>
                    </a:cubicBezTo>
                    <a:cubicBezTo>
                      <a:pt x="62" y="163"/>
                      <a:pt x="63" y="162"/>
                      <a:pt x="64" y="162"/>
                    </a:cubicBezTo>
                    <a:cubicBezTo>
                      <a:pt x="65" y="163"/>
                      <a:pt x="67" y="165"/>
                      <a:pt x="68" y="166"/>
                    </a:cubicBezTo>
                    <a:cubicBezTo>
                      <a:pt x="70" y="167"/>
                      <a:pt x="68" y="169"/>
                      <a:pt x="68" y="171"/>
                    </a:cubicBezTo>
                    <a:cubicBezTo>
                      <a:pt x="68" y="171"/>
                      <a:pt x="69" y="172"/>
                      <a:pt x="69" y="172"/>
                    </a:cubicBezTo>
                    <a:cubicBezTo>
                      <a:pt x="69" y="172"/>
                      <a:pt x="69" y="173"/>
                      <a:pt x="69" y="174"/>
                    </a:cubicBezTo>
                    <a:cubicBezTo>
                      <a:pt x="70" y="175"/>
                      <a:pt x="71" y="174"/>
                      <a:pt x="71" y="176"/>
                    </a:cubicBezTo>
                    <a:cubicBezTo>
                      <a:pt x="72" y="174"/>
                      <a:pt x="74" y="176"/>
                      <a:pt x="75" y="177"/>
                    </a:cubicBezTo>
                    <a:cubicBezTo>
                      <a:pt x="78" y="179"/>
                      <a:pt x="78" y="178"/>
                      <a:pt x="78" y="181"/>
                    </a:cubicBezTo>
                    <a:cubicBezTo>
                      <a:pt x="78" y="183"/>
                      <a:pt x="77" y="182"/>
                      <a:pt x="79" y="183"/>
                    </a:cubicBezTo>
                    <a:cubicBezTo>
                      <a:pt x="80" y="184"/>
                      <a:pt x="79" y="184"/>
                      <a:pt x="80" y="183"/>
                    </a:cubicBezTo>
                    <a:cubicBezTo>
                      <a:pt x="82" y="182"/>
                      <a:pt x="83" y="181"/>
                      <a:pt x="84" y="181"/>
                    </a:cubicBezTo>
                    <a:cubicBezTo>
                      <a:pt x="87" y="181"/>
                      <a:pt x="87" y="184"/>
                      <a:pt x="87" y="185"/>
                    </a:cubicBezTo>
                    <a:cubicBezTo>
                      <a:pt x="87" y="186"/>
                      <a:pt x="87" y="189"/>
                      <a:pt x="89" y="189"/>
                    </a:cubicBezTo>
                    <a:cubicBezTo>
                      <a:pt x="90" y="189"/>
                      <a:pt x="91" y="188"/>
                      <a:pt x="92" y="188"/>
                    </a:cubicBezTo>
                    <a:cubicBezTo>
                      <a:pt x="93" y="188"/>
                      <a:pt x="93" y="188"/>
                      <a:pt x="94" y="189"/>
                    </a:cubicBezTo>
                    <a:cubicBezTo>
                      <a:pt x="98" y="189"/>
                      <a:pt x="96" y="188"/>
                      <a:pt x="99" y="187"/>
                    </a:cubicBezTo>
                    <a:cubicBezTo>
                      <a:pt x="100" y="187"/>
                      <a:pt x="104" y="186"/>
                      <a:pt x="105" y="187"/>
                    </a:cubicBezTo>
                    <a:cubicBezTo>
                      <a:pt x="107" y="189"/>
                      <a:pt x="105" y="190"/>
                      <a:pt x="105" y="192"/>
                    </a:cubicBezTo>
                    <a:cubicBezTo>
                      <a:pt x="105" y="193"/>
                      <a:pt x="104" y="196"/>
                      <a:pt x="104" y="198"/>
                    </a:cubicBezTo>
                    <a:cubicBezTo>
                      <a:pt x="105" y="200"/>
                      <a:pt x="103" y="199"/>
                      <a:pt x="102" y="199"/>
                    </a:cubicBezTo>
                    <a:cubicBezTo>
                      <a:pt x="101" y="200"/>
                      <a:pt x="101" y="200"/>
                      <a:pt x="101" y="202"/>
                    </a:cubicBezTo>
                    <a:cubicBezTo>
                      <a:pt x="102" y="204"/>
                      <a:pt x="103" y="204"/>
                      <a:pt x="102" y="206"/>
                    </a:cubicBezTo>
                    <a:cubicBezTo>
                      <a:pt x="101" y="207"/>
                      <a:pt x="100" y="208"/>
                      <a:pt x="100" y="209"/>
                    </a:cubicBezTo>
                    <a:cubicBezTo>
                      <a:pt x="99" y="211"/>
                      <a:pt x="100" y="212"/>
                      <a:pt x="100" y="214"/>
                    </a:cubicBezTo>
                    <a:cubicBezTo>
                      <a:pt x="99" y="215"/>
                      <a:pt x="100" y="216"/>
                      <a:pt x="99" y="217"/>
                    </a:cubicBezTo>
                    <a:cubicBezTo>
                      <a:pt x="98" y="218"/>
                      <a:pt x="97" y="218"/>
                      <a:pt x="97" y="219"/>
                    </a:cubicBezTo>
                    <a:cubicBezTo>
                      <a:pt x="97" y="220"/>
                      <a:pt x="99" y="222"/>
                      <a:pt x="98" y="224"/>
                    </a:cubicBezTo>
                    <a:cubicBezTo>
                      <a:pt x="98" y="228"/>
                      <a:pt x="96" y="225"/>
                      <a:pt x="94" y="227"/>
                    </a:cubicBezTo>
                    <a:cubicBezTo>
                      <a:pt x="91" y="229"/>
                      <a:pt x="96" y="230"/>
                      <a:pt x="97" y="231"/>
                    </a:cubicBezTo>
                    <a:cubicBezTo>
                      <a:pt x="99" y="234"/>
                      <a:pt x="96" y="234"/>
                      <a:pt x="95" y="236"/>
                    </a:cubicBezTo>
                    <a:cubicBezTo>
                      <a:pt x="95" y="239"/>
                      <a:pt x="96" y="236"/>
                      <a:pt x="96" y="237"/>
                    </a:cubicBezTo>
                    <a:cubicBezTo>
                      <a:pt x="96" y="238"/>
                      <a:pt x="96" y="240"/>
                      <a:pt x="96" y="240"/>
                    </a:cubicBezTo>
                    <a:cubicBezTo>
                      <a:pt x="97" y="241"/>
                      <a:pt x="99" y="240"/>
                      <a:pt x="100" y="242"/>
                    </a:cubicBezTo>
                    <a:cubicBezTo>
                      <a:pt x="101" y="244"/>
                      <a:pt x="100" y="243"/>
                      <a:pt x="100" y="244"/>
                    </a:cubicBezTo>
                    <a:cubicBezTo>
                      <a:pt x="100" y="245"/>
                      <a:pt x="100" y="246"/>
                      <a:pt x="101" y="247"/>
                    </a:cubicBezTo>
                    <a:cubicBezTo>
                      <a:pt x="101" y="248"/>
                      <a:pt x="103" y="251"/>
                      <a:pt x="100" y="252"/>
                    </a:cubicBezTo>
                    <a:cubicBezTo>
                      <a:pt x="100" y="252"/>
                      <a:pt x="99" y="251"/>
                      <a:pt x="99" y="251"/>
                    </a:cubicBezTo>
                    <a:cubicBezTo>
                      <a:pt x="98" y="251"/>
                      <a:pt x="97" y="252"/>
                      <a:pt x="97" y="252"/>
                    </a:cubicBezTo>
                    <a:cubicBezTo>
                      <a:pt x="96" y="252"/>
                      <a:pt x="95" y="251"/>
                      <a:pt x="94" y="252"/>
                    </a:cubicBezTo>
                    <a:cubicBezTo>
                      <a:pt x="94" y="253"/>
                      <a:pt x="91" y="258"/>
                      <a:pt x="91" y="258"/>
                    </a:cubicBezTo>
                    <a:cubicBezTo>
                      <a:pt x="91" y="257"/>
                      <a:pt x="93" y="261"/>
                      <a:pt x="92" y="260"/>
                    </a:cubicBezTo>
                    <a:cubicBezTo>
                      <a:pt x="93" y="261"/>
                      <a:pt x="94" y="261"/>
                      <a:pt x="95" y="262"/>
                    </a:cubicBezTo>
                    <a:cubicBezTo>
                      <a:pt x="95" y="263"/>
                      <a:pt x="95" y="266"/>
                      <a:pt x="94" y="267"/>
                    </a:cubicBezTo>
                    <a:cubicBezTo>
                      <a:pt x="94" y="268"/>
                      <a:pt x="92" y="268"/>
                      <a:pt x="92" y="268"/>
                    </a:cubicBezTo>
                    <a:cubicBezTo>
                      <a:pt x="91" y="270"/>
                      <a:pt x="92" y="269"/>
                      <a:pt x="92" y="270"/>
                    </a:cubicBezTo>
                    <a:cubicBezTo>
                      <a:pt x="92" y="271"/>
                      <a:pt x="90" y="276"/>
                      <a:pt x="92" y="275"/>
                    </a:cubicBezTo>
                    <a:cubicBezTo>
                      <a:pt x="94" y="274"/>
                      <a:pt x="94" y="275"/>
                      <a:pt x="94" y="275"/>
                    </a:cubicBezTo>
                    <a:cubicBezTo>
                      <a:pt x="95" y="275"/>
                      <a:pt x="97" y="275"/>
                      <a:pt x="97" y="275"/>
                    </a:cubicBezTo>
                    <a:cubicBezTo>
                      <a:pt x="98" y="275"/>
                      <a:pt x="99" y="278"/>
                      <a:pt x="100" y="279"/>
                    </a:cubicBezTo>
                    <a:cubicBezTo>
                      <a:pt x="101" y="280"/>
                      <a:pt x="102" y="280"/>
                      <a:pt x="103" y="280"/>
                    </a:cubicBezTo>
                    <a:cubicBezTo>
                      <a:pt x="103" y="281"/>
                      <a:pt x="104" y="283"/>
                      <a:pt x="105" y="283"/>
                    </a:cubicBezTo>
                    <a:cubicBezTo>
                      <a:pt x="106" y="283"/>
                      <a:pt x="109" y="281"/>
                      <a:pt x="110" y="280"/>
                    </a:cubicBezTo>
                    <a:cubicBezTo>
                      <a:pt x="110" y="279"/>
                      <a:pt x="110" y="276"/>
                      <a:pt x="110" y="276"/>
                    </a:cubicBezTo>
                    <a:cubicBezTo>
                      <a:pt x="111" y="275"/>
                      <a:pt x="113" y="277"/>
                      <a:pt x="114" y="277"/>
                    </a:cubicBezTo>
                    <a:cubicBezTo>
                      <a:pt x="113" y="277"/>
                      <a:pt x="116" y="275"/>
                      <a:pt x="116" y="276"/>
                    </a:cubicBezTo>
                    <a:cubicBezTo>
                      <a:pt x="116" y="275"/>
                      <a:pt x="117" y="275"/>
                      <a:pt x="117" y="275"/>
                    </a:cubicBezTo>
                    <a:cubicBezTo>
                      <a:pt x="118" y="275"/>
                      <a:pt x="117" y="274"/>
                      <a:pt x="118" y="274"/>
                    </a:cubicBezTo>
                    <a:cubicBezTo>
                      <a:pt x="118" y="273"/>
                      <a:pt x="119" y="273"/>
                      <a:pt x="120" y="273"/>
                    </a:cubicBezTo>
                    <a:cubicBezTo>
                      <a:pt x="121" y="272"/>
                      <a:pt x="121" y="271"/>
                      <a:pt x="121" y="270"/>
                    </a:cubicBezTo>
                    <a:cubicBezTo>
                      <a:pt x="122" y="269"/>
                      <a:pt x="125" y="268"/>
                      <a:pt x="124" y="266"/>
                    </a:cubicBezTo>
                    <a:cubicBezTo>
                      <a:pt x="123" y="265"/>
                      <a:pt x="126" y="264"/>
                      <a:pt x="127" y="263"/>
                    </a:cubicBezTo>
                    <a:cubicBezTo>
                      <a:pt x="127" y="263"/>
                      <a:pt x="128" y="265"/>
                      <a:pt x="128" y="265"/>
                    </a:cubicBezTo>
                    <a:cubicBezTo>
                      <a:pt x="128" y="265"/>
                      <a:pt x="129" y="264"/>
                      <a:pt x="130" y="264"/>
                    </a:cubicBezTo>
                    <a:cubicBezTo>
                      <a:pt x="130" y="265"/>
                      <a:pt x="129" y="266"/>
                      <a:pt x="130" y="266"/>
                    </a:cubicBezTo>
                    <a:cubicBezTo>
                      <a:pt x="130" y="266"/>
                      <a:pt x="131" y="267"/>
                      <a:pt x="131" y="268"/>
                    </a:cubicBezTo>
                    <a:cubicBezTo>
                      <a:pt x="132" y="268"/>
                      <a:pt x="131" y="270"/>
                      <a:pt x="131" y="270"/>
                    </a:cubicBezTo>
                    <a:cubicBezTo>
                      <a:pt x="133" y="271"/>
                      <a:pt x="136" y="270"/>
                      <a:pt x="137" y="272"/>
                    </a:cubicBezTo>
                    <a:cubicBezTo>
                      <a:pt x="138" y="273"/>
                      <a:pt x="136" y="276"/>
                      <a:pt x="136" y="278"/>
                    </a:cubicBezTo>
                    <a:cubicBezTo>
                      <a:pt x="142" y="277"/>
                      <a:pt x="139" y="281"/>
                      <a:pt x="139" y="285"/>
                    </a:cubicBezTo>
                    <a:cubicBezTo>
                      <a:pt x="139" y="285"/>
                      <a:pt x="140" y="285"/>
                      <a:pt x="140" y="286"/>
                    </a:cubicBezTo>
                    <a:cubicBezTo>
                      <a:pt x="140" y="286"/>
                      <a:pt x="139" y="286"/>
                      <a:pt x="139" y="287"/>
                    </a:cubicBezTo>
                    <a:cubicBezTo>
                      <a:pt x="140" y="287"/>
                      <a:pt x="141" y="287"/>
                      <a:pt x="141" y="288"/>
                    </a:cubicBezTo>
                    <a:cubicBezTo>
                      <a:pt x="142" y="290"/>
                      <a:pt x="141" y="292"/>
                      <a:pt x="142" y="294"/>
                    </a:cubicBezTo>
                    <a:cubicBezTo>
                      <a:pt x="142" y="295"/>
                      <a:pt x="143" y="296"/>
                      <a:pt x="144" y="297"/>
                    </a:cubicBezTo>
                    <a:cubicBezTo>
                      <a:pt x="146" y="298"/>
                      <a:pt x="144" y="298"/>
                      <a:pt x="144" y="299"/>
                    </a:cubicBezTo>
                    <a:cubicBezTo>
                      <a:pt x="146" y="301"/>
                      <a:pt x="148" y="302"/>
                      <a:pt x="150" y="304"/>
                    </a:cubicBezTo>
                    <a:cubicBezTo>
                      <a:pt x="151" y="306"/>
                      <a:pt x="151" y="308"/>
                      <a:pt x="152" y="309"/>
                    </a:cubicBezTo>
                    <a:cubicBezTo>
                      <a:pt x="152" y="309"/>
                      <a:pt x="152" y="310"/>
                      <a:pt x="153" y="311"/>
                    </a:cubicBezTo>
                    <a:cubicBezTo>
                      <a:pt x="154" y="311"/>
                      <a:pt x="155" y="310"/>
                      <a:pt x="156" y="311"/>
                    </a:cubicBezTo>
                    <a:cubicBezTo>
                      <a:pt x="155" y="311"/>
                      <a:pt x="155" y="313"/>
                      <a:pt x="155" y="313"/>
                    </a:cubicBezTo>
                    <a:cubicBezTo>
                      <a:pt x="155" y="313"/>
                      <a:pt x="157" y="315"/>
                      <a:pt x="157" y="315"/>
                    </a:cubicBezTo>
                    <a:cubicBezTo>
                      <a:pt x="158" y="315"/>
                      <a:pt x="158" y="315"/>
                      <a:pt x="159" y="315"/>
                    </a:cubicBezTo>
                    <a:cubicBezTo>
                      <a:pt x="159" y="315"/>
                      <a:pt x="159" y="316"/>
                      <a:pt x="159" y="316"/>
                    </a:cubicBezTo>
                    <a:cubicBezTo>
                      <a:pt x="159" y="317"/>
                      <a:pt x="160" y="319"/>
                      <a:pt x="160" y="319"/>
                    </a:cubicBezTo>
                    <a:cubicBezTo>
                      <a:pt x="160" y="320"/>
                      <a:pt x="159" y="321"/>
                      <a:pt x="159" y="322"/>
                    </a:cubicBezTo>
                    <a:cubicBezTo>
                      <a:pt x="160" y="325"/>
                      <a:pt x="157" y="323"/>
                      <a:pt x="157" y="324"/>
                    </a:cubicBezTo>
                    <a:cubicBezTo>
                      <a:pt x="156" y="325"/>
                      <a:pt x="158" y="328"/>
                      <a:pt x="158" y="328"/>
                    </a:cubicBezTo>
                    <a:cubicBezTo>
                      <a:pt x="158" y="329"/>
                      <a:pt x="160" y="333"/>
                      <a:pt x="161" y="333"/>
                    </a:cubicBezTo>
                    <a:cubicBezTo>
                      <a:pt x="162" y="333"/>
                      <a:pt x="163" y="333"/>
                      <a:pt x="164" y="333"/>
                    </a:cubicBezTo>
                    <a:cubicBezTo>
                      <a:pt x="165" y="334"/>
                      <a:pt x="165" y="336"/>
                      <a:pt x="165" y="336"/>
                    </a:cubicBezTo>
                    <a:cubicBezTo>
                      <a:pt x="167" y="338"/>
                      <a:pt x="168" y="335"/>
                      <a:pt x="170" y="334"/>
                    </a:cubicBezTo>
                    <a:cubicBezTo>
                      <a:pt x="173" y="334"/>
                      <a:pt x="174" y="335"/>
                      <a:pt x="176" y="337"/>
                    </a:cubicBezTo>
                    <a:cubicBezTo>
                      <a:pt x="176" y="337"/>
                      <a:pt x="179" y="337"/>
                      <a:pt x="178" y="338"/>
                    </a:cubicBezTo>
                    <a:cubicBezTo>
                      <a:pt x="178" y="340"/>
                      <a:pt x="180" y="341"/>
                      <a:pt x="180" y="341"/>
                    </a:cubicBezTo>
                    <a:cubicBezTo>
                      <a:pt x="181" y="342"/>
                      <a:pt x="180" y="343"/>
                      <a:pt x="181" y="344"/>
                    </a:cubicBezTo>
                    <a:cubicBezTo>
                      <a:pt x="181" y="345"/>
                      <a:pt x="182" y="346"/>
                      <a:pt x="182" y="346"/>
                    </a:cubicBezTo>
                    <a:cubicBezTo>
                      <a:pt x="183" y="348"/>
                      <a:pt x="184" y="349"/>
                      <a:pt x="183" y="350"/>
                    </a:cubicBezTo>
                    <a:cubicBezTo>
                      <a:pt x="181" y="351"/>
                      <a:pt x="182" y="351"/>
                      <a:pt x="183" y="353"/>
                    </a:cubicBezTo>
                    <a:cubicBezTo>
                      <a:pt x="183" y="353"/>
                      <a:pt x="184" y="354"/>
                      <a:pt x="184" y="355"/>
                    </a:cubicBezTo>
                    <a:cubicBezTo>
                      <a:pt x="184" y="355"/>
                      <a:pt x="183" y="355"/>
                      <a:pt x="184" y="356"/>
                    </a:cubicBezTo>
                    <a:cubicBezTo>
                      <a:pt x="184" y="356"/>
                      <a:pt x="185" y="357"/>
                      <a:pt x="185" y="357"/>
                    </a:cubicBezTo>
                    <a:cubicBezTo>
                      <a:pt x="185" y="357"/>
                      <a:pt x="186" y="357"/>
                      <a:pt x="186" y="358"/>
                    </a:cubicBezTo>
                    <a:cubicBezTo>
                      <a:pt x="186" y="358"/>
                      <a:pt x="185" y="359"/>
                      <a:pt x="186" y="359"/>
                    </a:cubicBezTo>
                    <a:cubicBezTo>
                      <a:pt x="186" y="360"/>
                      <a:pt x="185" y="361"/>
                      <a:pt x="186" y="362"/>
                    </a:cubicBezTo>
                    <a:cubicBezTo>
                      <a:pt x="187" y="364"/>
                      <a:pt x="188" y="365"/>
                      <a:pt x="189" y="366"/>
                    </a:cubicBezTo>
                    <a:cubicBezTo>
                      <a:pt x="191" y="367"/>
                      <a:pt x="193" y="367"/>
                      <a:pt x="194" y="368"/>
                    </a:cubicBezTo>
                    <a:cubicBezTo>
                      <a:pt x="195" y="369"/>
                      <a:pt x="196" y="373"/>
                      <a:pt x="198" y="370"/>
                    </a:cubicBezTo>
                    <a:cubicBezTo>
                      <a:pt x="199" y="367"/>
                      <a:pt x="196" y="366"/>
                      <a:pt x="197" y="364"/>
                    </a:cubicBezTo>
                    <a:cubicBezTo>
                      <a:pt x="198" y="363"/>
                      <a:pt x="200" y="361"/>
                      <a:pt x="201" y="361"/>
                    </a:cubicBezTo>
                    <a:cubicBezTo>
                      <a:pt x="204" y="359"/>
                      <a:pt x="208" y="361"/>
                      <a:pt x="212" y="361"/>
                    </a:cubicBezTo>
                    <a:cubicBezTo>
                      <a:pt x="212" y="361"/>
                      <a:pt x="214" y="361"/>
                      <a:pt x="214" y="361"/>
                    </a:cubicBezTo>
                    <a:cubicBezTo>
                      <a:pt x="215" y="361"/>
                      <a:pt x="216" y="362"/>
                      <a:pt x="216" y="362"/>
                    </a:cubicBezTo>
                    <a:cubicBezTo>
                      <a:pt x="217" y="362"/>
                      <a:pt x="218" y="361"/>
                      <a:pt x="219" y="361"/>
                    </a:cubicBezTo>
                    <a:cubicBezTo>
                      <a:pt x="220" y="362"/>
                      <a:pt x="220" y="362"/>
                      <a:pt x="221" y="363"/>
                    </a:cubicBezTo>
                    <a:cubicBezTo>
                      <a:pt x="227" y="365"/>
                      <a:pt x="224" y="359"/>
                      <a:pt x="227" y="357"/>
                    </a:cubicBezTo>
                    <a:cubicBezTo>
                      <a:pt x="227" y="357"/>
                      <a:pt x="228" y="357"/>
                      <a:pt x="228" y="356"/>
                    </a:cubicBezTo>
                    <a:cubicBezTo>
                      <a:pt x="229" y="356"/>
                      <a:pt x="228" y="355"/>
                      <a:pt x="229" y="355"/>
                    </a:cubicBezTo>
                    <a:cubicBezTo>
                      <a:pt x="230" y="355"/>
                      <a:pt x="231" y="354"/>
                      <a:pt x="232" y="354"/>
                    </a:cubicBezTo>
                    <a:cubicBezTo>
                      <a:pt x="234" y="354"/>
                      <a:pt x="234" y="356"/>
                      <a:pt x="236" y="357"/>
                    </a:cubicBezTo>
                    <a:cubicBezTo>
                      <a:pt x="236" y="357"/>
                      <a:pt x="238" y="357"/>
                      <a:pt x="239" y="357"/>
                    </a:cubicBezTo>
                    <a:cubicBezTo>
                      <a:pt x="240" y="357"/>
                      <a:pt x="240" y="358"/>
                      <a:pt x="241" y="358"/>
                    </a:cubicBezTo>
                    <a:cubicBezTo>
                      <a:pt x="243" y="358"/>
                      <a:pt x="244" y="356"/>
                      <a:pt x="246" y="357"/>
                    </a:cubicBezTo>
                    <a:cubicBezTo>
                      <a:pt x="246" y="357"/>
                      <a:pt x="245" y="357"/>
                      <a:pt x="245" y="356"/>
                    </a:cubicBezTo>
                    <a:cubicBezTo>
                      <a:pt x="246" y="356"/>
                      <a:pt x="248" y="356"/>
                      <a:pt x="250" y="356"/>
                    </a:cubicBezTo>
                    <a:cubicBezTo>
                      <a:pt x="252" y="355"/>
                      <a:pt x="254" y="355"/>
                      <a:pt x="256" y="354"/>
                    </a:cubicBezTo>
                    <a:cubicBezTo>
                      <a:pt x="256" y="355"/>
                      <a:pt x="257" y="358"/>
                      <a:pt x="258" y="359"/>
                    </a:cubicBezTo>
                    <a:cubicBezTo>
                      <a:pt x="259" y="359"/>
                      <a:pt x="261" y="358"/>
                      <a:pt x="262" y="357"/>
                    </a:cubicBezTo>
                    <a:cubicBezTo>
                      <a:pt x="263" y="357"/>
                      <a:pt x="265" y="355"/>
                      <a:pt x="266" y="355"/>
                    </a:cubicBezTo>
                    <a:cubicBezTo>
                      <a:pt x="268" y="355"/>
                      <a:pt x="270" y="357"/>
                      <a:pt x="272" y="355"/>
                    </a:cubicBezTo>
                    <a:cubicBezTo>
                      <a:pt x="274" y="354"/>
                      <a:pt x="279" y="359"/>
                      <a:pt x="280" y="356"/>
                    </a:cubicBezTo>
                    <a:cubicBezTo>
                      <a:pt x="281" y="355"/>
                      <a:pt x="279" y="355"/>
                      <a:pt x="279" y="355"/>
                    </a:cubicBezTo>
                    <a:cubicBezTo>
                      <a:pt x="278" y="354"/>
                      <a:pt x="278" y="354"/>
                      <a:pt x="278" y="354"/>
                    </a:cubicBezTo>
                    <a:cubicBezTo>
                      <a:pt x="275" y="352"/>
                      <a:pt x="279" y="350"/>
                      <a:pt x="277" y="348"/>
                    </a:cubicBezTo>
                    <a:cubicBezTo>
                      <a:pt x="281" y="349"/>
                      <a:pt x="278" y="343"/>
                      <a:pt x="280" y="343"/>
                    </a:cubicBezTo>
                    <a:cubicBezTo>
                      <a:pt x="281" y="343"/>
                      <a:pt x="283" y="343"/>
                      <a:pt x="283" y="343"/>
                    </a:cubicBezTo>
                    <a:cubicBezTo>
                      <a:pt x="284" y="342"/>
                      <a:pt x="284" y="340"/>
                      <a:pt x="285" y="340"/>
                    </a:cubicBezTo>
                    <a:cubicBezTo>
                      <a:pt x="285" y="339"/>
                      <a:pt x="285" y="339"/>
                      <a:pt x="286" y="340"/>
                    </a:cubicBezTo>
                    <a:cubicBezTo>
                      <a:pt x="287" y="342"/>
                      <a:pt x="287" y="341"/>
                      <a:pt x="288" y="341"/>
                    </a:cubicBezTo>
                    <a:cubicBezTo>
                      <a:pt x="289" y="342"/>
                      <a:pt x="290" y="343"/>
                      <a:pt x="291" y="344"/>
                    </a:cubicBezTo>
                    <a:cubicBezTo>
                      <a:pt x="291" y="345"/>
                      <a:pt x="292" y="346"/>
                      <a:pt x="292" y="346"/>
                    </a:cubicBezTo>
                    <a:cubicBezTo>
                      <a:pt x="293" y="347"/>
                      <a:pt x="291" y="347"/>
                      <a:pt x="292" y="348"/>
                    </a:cubicBezTo>
                    <a:cubicBezTo>
                      <a:pt x="292" y="348"/>
                      <a:pt x="293" y="347"/>
                      <a:pt x="293" y="348"/>
                    </a:cubicBezTo>
                    <a:cubicBezTo>
                      <a:pt x="294" y="348"/>
                      <a:pt x="295" y="349"/>
                      <a:pt x="295" y="350"/>
                    </a:cubicBezTo>
                    <a:cubicBezTo>
                      <a:pt x="294" y="350"/>
                      <a:pt x="294" y="352"/>
                      <a:pt x="295" y="354"/>
                    </a:cubicBezTo>
                    <a:cubicBezTo>
                      <a:pt x="296" y="355"/>
                      <a:pt x="297" y="353"/>
                      <a:pt x="298" y="356"/>
                    </a:cubicBezTo>
                    <a:cubicBezTo>
                      <a:pt x="298" y="356"/>
                      <a:pt x="299" y="356"/>
                      <a:pt x="300" y="357"/>
                    </a:cubicBezTo>
                    <a:cubicBezTo>
                      <a:pt x="300" y="357"/>
                      <a:pt x="300" y="358"/>
                      <a:pt x="300" y="358"/>
                    </a:cubicBezTo>
                    <a:cubicBezTo>
                      <a:pt x="302" y="361"/>
                      <a:pt x="303" y="361"/>
                      <a:pt x="306" y="362"/>
                    </a:cubicBezTo>
                    <a:cubicBezTo>
                      <a:pt x="305" y="348"/>
                      <a:pt x="305" y="335"/>
                      <a:pt x="305" y="322"/>
                    </a:cubicBezTo>
                    <a:cubicBezTo>
                      <a:pt x="305" y="320"/>
                      <a:pt x="305" y="320"/>
                      <a:pt x="307" y="320"/>
                    </a:cubicBezTo>
                    <a:cubicBezTo>
                      <a:pt x="311" y="320"/>
                      <a:pt x="315" y="320"/>
                      <a:pt x="319" y="320"/>
                    </a:cubicBezTo>
                    <a:cubicBezTo>
                      <a:pt x="325" y="320"/>
                      <a:pt x="331" y="320"/>
                      <a:pt x="336" y="320"/>
                    </a:cubicBezTo>
                    <a:cubicBezTo>
                      <a:pt x="362" y="320"/>
                      <a:pt x="387" y="320"/>
                      <a:pt x="413" y="319"/>
                    </a:cubicBezTo>
                    <a:cubicBezTo>
                      <a:pt x="460" y="319"/>
                      <a:pt x="507" y="320"/>
                      <a:pt x="553" y="320"/>
                    </a:cubicBezTo>
                    <a:cubicBezTo>
                      <a:pt x="601" y="320"/>
                      <a:pt x="649" y="320"/>
                      <a:pt x="697" y="320"/>
                    </a:cubicBezTo>
                    <a:cubicBezTo>
                      <a:pt x="709" y="320"/>
                      <a:pt x="721" y="320"/>
                      <a:pt x="734" y="320"/>
                    </a:cubicBezTo>
                    <a:cubicBezTo>
                      <a:pt x="733" y="296"/>
                      <a:pt x="733" y="273"/>
                      <a:pt x="733" y="249"/>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sp>
            <p:nvSpPr>
              <p:cNvPr id="2766" name="Freeform 9828">
                <a:extLst>
                  <a:ext uri="{FF2B5EF4-FFF2-40B4-BE49-F238E27FC236}">
                    <a16:creationId xmlns:a16="http://schemas.microsoft.com/office/drawing/2014/main" id="{C9188431-D014-49CD-AE3D-C167D943C039}"/>
                  </a:ext>
                </a:extLst>
              </p:cNvPr>
              <p:cNvSpPr>
                <a:spLocks/>
              </p:cNvSpPr>
              <p:nvPr/>
            </p:nvSpPr>
            <p:spPr bwMode="gray">
              <a:xfrm>
                <a:off x="2023586" y="1603328"/>
                <a:ext cx="802767" cy="1180408"/>
              </a:xfrm>
              <a:custGeom>
                <a:avLst/>
                <a:gdLst>
                  <a:gd name="T0" fmla="*/ 28 w 381"/>
                  <a:gd name="T1" fmla="*/ 623 h 561"/>
                  <a:gd name="T2" fmla="*/ 23 w 381"/>
                  <a:gd name="T3" fmla="*/ 668 h 561"/>
                  <a:gd name="T4" fmla="*/ 101 w 381"/>
                  <a:gd name="T5" fmla="*/ 867 h 561"/>
                  <a:gd name="T6" fmla="*/ 589 w 381"/>
                  <a:gd name="T7" fmla="*/ 646 h 561"/>
                  <a:gd name="T8" fmla="*/ 582 w 381"/>
                  <a:gd name="T9" fmla="*/ 553 h 561"/>
                  <a:gd name="T10" fmla="*/ 568 w 381"/>
                  <a:gd name="T11" fmla="*/ 539 h 561"/>
                  <a:gd name="T12" fmla="*/ 554 w 381"/>
                  <a:gd name="T13" fmla="*/ 531 h 561"/>
                  <a:gd name="T14" fmla="*/ 549 w 381"/>
                  <a:gd name="T15" fmla="*/ 551 h 561"/>
                  <a:gd name="T16" fmla="*/ 521 w 381"/>
                  <a:gd name="T17" fmla="*/ 553 h 561"/>
                  <a:gd name="T18" fmla="*/ 496 w 381"/>
                  <a:gd name="T19" fmla="*/ 553 h 561"/>
                  <a:gd name="T20" fmla="*/ 468 w 381"/>
                  <a:gd name="T21" fmla="*/ 551 h 561"/>
                  <a:gd name="T22" fmla="*/ 445 w 381"/>
                  <a:gd name="T23" fmla="*/ 559 h 561"/>
                  <a:gd name="T24" fmla="*/ 420 w 381"/>
                  <a:gd name="T25" fmla="*/ 565 h 561"/>
                  <a:gd name="T26" fmla="*/ 410 w 381"/>
                  <a:gd name="T27" fmla="*/ 568 h 561"/>
                  <a:gd name="T28" fmla="*/ 400 w 381"/>
                  <a:gd name="T29" fmla="*/ 550 h 561"/>
                  <a:gd name="T30" fmla="*/ 380 w 381"/>
                  <a:gd name="T31" fmla="*/ 517 h 561"/>
                  <a:gd name="T32" fmla="*/ 365 w 381"/>
                  <a:gd name="T33" fmla="*/ 514 h 561"/>
                  <a:gd name="T34" fmla="*/ 361 w 381"/>
                  <a:gd name="T35" fmla="*/ 488 h 561"/>
                  <a:gd name="T36" fmla="*/ 349 w 381"/>
                  <a:gd name="T37" fmla="*/ 477 h 561"/>
                  <a:gd name="T38" fmla="*/ 335 w 381"/>
                  <a:gd name="T39" fmla="*/ 448 h 561"/>
                  <a:gd name="T40" fmla="*/ 327 w 381"/>
                  <a:gd name="T41" fmla="*/ 421 h 561"/>
                  <a:gd name="T42" fmla="*/ 315 w 381"/>
                  <a:gd name="T43" fmla="*/ 409 h 561"/>
                  <a:gd name="T44" fmla="*/ 301 w 381"/>
                  <a:gd name="T45" fmla="*/ 421 h 561"/>
                  <a:gd name="T46" fmla="*/ 287 w 381"/>
                  <a:gd name="T47" fmla="*/ 428 h 561"/>
                  <a:gd name="T48" fmla="*/ 268 w 381"/>
                  <a:gd name="T49" fmla="*/ 429 h 561"/>
                  <a:gd name="T50" fmla="*/ 257 w 381"/>
                  <a:gd name="T51" fmla="*/ 420 h 561"/>
                  <a:gd name="T52" fmla="*/ 256 w 381"/>
                  <a:gd name="T53" fmla="*/ 401 h 561"/>
                  <a:gd name="T54" fmla="*/ 271 w 381"/>
                  <a:gd name="T55" fmla="*/ 383 h 561"/>
                  <a:gd name="T56" fmla="*/ 265 w 381"/>
                  <a:gd name="T57" fmla="*/ 359 h 561"/>
                  <a:gd name="T58" fmla="*/ 267 w 381"/>
                  <a:gd name="T59" fmla="*/ 338 h 561"/>
                  <a:gd name="T60" fmla="*/ 276 w 381"/>
                  <a:gd name="T61" fmla="*/ 308 h 561"/>
                  <a:gd name="T62" fmla="*/ 259 w 381"/>
                  <a:gd name="T63" fmla="*/ 291 h 561"/>
                  <a:gd name="T64" fmla="*/ 236 w 381"/>
                  <a:gd name="T65" fmla="*/ 282 h 561"/>
                  <a:gd name="T66" fmla="*/ 222 w 381"/>
                  <a:gd name="T67" fmla="*/ 266 h 561"/>
                  <a:gd name="T68" fmla="*/ 217 w 381"/>
                  <a:gd name="T69" fmla="*/ 254 h 561"/>
                  <a:gd name="T70" fmla="*/ 202 w 381"/>
                  <a:gd name="T71" fmla="*/ 235 h 561"/>
                  <a:gd name="T72" fmla="*/ 186 w 381"/>
                  <a:gd name="T73" fmla="*/ 223 h 561"/>
                  <a:gd name="T74" fmla="*/ 172 w 381"/>
                  <a:gd name="T75" fmla="*/ 214 h 561"/>
                  <a:gd name="T76" fmla="*/ 152 w 381"/>
                  <a:gd name="T77" fmla="*/ 198 h 561"/>
                  <a:gd name="T78" fmla="*/ 150 w 381"/>
                  <a:gd name="T79" fmla="*/ 187 h 561"/>
                  <a:gd name="T80" fmla="*/ 146 w 381"/>
                  <a:gd name="T81" fmla="*/ 163 h 561"/>
                  <a:gd name="T82" fmla="*/ 129 w 381"/>
                  <a:gd name="T83" fmla="*/ 143 h 561"/>
                  <a:gd name="T84" fmla="*/ 115 w 381"/>
                  <a:gd name="T85" fmla="*/ 0 h 561"/>
                  <a:gd name="T86" fmla="*/ 22 w 381"/>
                  <a:gd name="T87" fmla="*/ 112 h 561"/>
                  <a:gd name="T88" fmla="*/ 20 w 381"/>
                  <a:gd name="T89" fmla="*/ 325 h 561"/>
                  <a:gd name="T90" fmla="*/ 31 w 381"/>
                  <a:gd name="T91" fmla="*/ 349 h 561"/>
                  <a:gd name="T92" fmla="*/ 45 w 381"/>
                  <a:gd name="T93" fmla="*/ 389 h 561"/>
                  <a:gd name="T94" fmla="*/ 70 w 381"/>
                  <a:gd name="T95" fmla="*/ 410 h 561"/>
                  <a:gd name="T96" fmla="*/ 64 w 381"/>
                  <a:gd name="T97" fmla="*/ 445 h 561"/>
                  <a:gd name="T98" fmla="*/ 43 w 381"/>
                  <a:gd name="T99" fmla="*/ 489 h 561"/>
                  <a:gd name="T100" fmla="*/ 40 w 381"/>
                  <a:gd name="T101" fmla="*/ 502 h 561"/>
                  <a:gd name="T102" fmla="*/ 6 w 381"/>
                  <a:gd name="T103" fmla="*/ 558 h 561"/>
                  <a:gd name="T104" fmla="*/ 12 w 381"/>
                  <a:gd name="T105" fmla="*/ 586 h 561"/>
                  <a:gd name="T106" fmla="*/ 36 w 381"/>
                  <a:gd name="T107" fmla="*/ 599 h 56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81"/>
                  <a:gd name="T163" fmla="*/ 0 h 561"/>
                  <a:gd name="T164" fmla="*/ 381 w 381"/>
                  <a:gd name="T165" fmla="*/ 561 h 56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81" h="561">
                    <a:moveTo>
                      <a:pt x="23" y="387"/>
                    </a:moveTo>
                    <a:cubicBezTo>
                      <a:pt x="21" y="390"/>
                      <a:pt x="22" y="391"/>
                      <a:pt x="19" y="393"/>
                    </a:cubicBezTo>
                    <a:cubicBezTo>
                      <a:pt x="17" y="394"/>
                      <a:pt x="19" y="396"/>
                      <a:pt x="19" y="396"/>
                    </a:cubicBezTo>
                    <a:cubicBezTo>
                      <a:pt x="20" y="398"/>
                      <a:pt x="20" y="399"/>
                      <a:pt x="20" y="400"/>
                    </a:cubicBezTo>
                    <a:cubicBezTo>
                      <a:pt x="21" y="401"/>
                      <a:pt x="18" y="402"/>
                      <a:pt x="18" y="402"/>
                    </a:cubicBezTo>
                    <a:cubicBezTo>
                      <a:pt x="18" y="402"/>
                      <a:pt x="18" y="404"/>
                      <a:pt x="18" y="405"/>
                    </a:cubicBezTo>
                    <a:cubicBezTo>
                      <a:pt x="19" y="407"/>
                      <a:pt x="18" y="410"/>
                      <a:pt x="15" y="411"/>
                    </a:cubicBezTo>
                    <a:cubicBezTo>
                      <a:pt x="17" y="413"/>
                      <a:pt x="15" y="412"/>
                      <a:pt x="15" y="413"/>
                    </a:cubicBezTo>
                    <a:cubicBezTo>
                      <a:pt x="14" y="414"/>
                      <a:pt x="15" y="415"/>
                      <a:pt x="15" y="416"/>
                    </a:cubicBezTo>
                    <a:cubicBezTo>
                      <a:pt x="15" y="421"/>
                      <a:pt x="15" y="426"/>
                      <a:pt x="15" y="431"/>
                    </a:cubicBezTo>
                    <a:cubicBezTo>
                      <a:pt x="15" y="445"/>
                      <a:pt x="15" y="458"/>
                      <a:pt x="15" y="472"/>
                    </a:cubicBezTo>
                    <a:cubicBezTo>
                      <a:pt x="15" y="498"/>
                      <a:pt x="15" y="524"/>
                      <a:pt x="15" y="550"/>
                    </a:cubicBezTo>
                    <a:cubicBezTo>
                      <a:pt x="15" y="553"/>
                      <a:pt x="13" y="560"/>
                      <a:pt x="16" y="560"/>
                    </a:cubicBezTo>
                    <a:cubicBezTo>
                      <a:pt x="24" y="560"/>
                      <a:pt x="31" y="560"/>
                      <a:pt x="39" y="560"/>
                    </a:cubicBezTo>
                    <a:cubicBezTo>
                      <a:pt x="47" y="560"/>
                      <a:pt x="56" y="560"/>
                      <a:pt x="65" y="560"/>
                    </a:cubicBezTo>
                    <a:cubicBezTo>
                      <a:pt x="92" y="560"/>
                      <a:pt x="119" y="560"/>
                      <a:pt x="145" y="560"/>
                    </a:cubicBezTo>
                    <a:cubicBezTo>
                      <a:pt x="169" y="559"/>
                      <a:pt x="192" y="561"/>
                      <a:pt x="216" y="560"/>
                    </a:cubicBezTo>
                    <a:cubicBezTo>
                      <a:pt x="239" y="560"/>
                      <a:pt x="263" y="560"/>
                      <a:pt x="287" y="560"/>
                    </a:cubicBezTo>
                    <a:cubicBezTo>
                      <a:pt x="318" y="559"/>
                      <a:pt x="349" y="560"/>
                      <a:pt x="380" y="560"/>
                    </a:cubicBezTo>
                    <a:cubicBezTo>
                      <a:pt x="380" y="512"/>
                      <a:pt x="380" y="465"/>
                      <a:pt x="380" y="417"/>
                    </a:cubicBezTo>
                    <a:cubicBezTo>
                      <a:pt x="380" y="408"/>
                      <a:pt x="380" y="400"/>
                      <a:pt x="380" y="391"/>
                    </a:cubicBezTo>
                    <a:cubicBezTo>
                      <a:pt x="380" y="384"/>
                      <a:pt x="380" y="377"/>
                      <a:pt x="380" y="370"/>
                    </a:cubicBezTo>
                    <a:cubicBezTo>
                      <a:pt x="380" y="368"/>
                      <a:pt x="381" y="362"/>
                      <a:pt x="378" y="361"/>
                    </a:cubicBezTo>
                    <a:cubicBezTo>
                      <a:pt x="377" y="361"/>
                      <a:pt x="376" y="361"/>
                      <a:pt x="375" y="360"/>
                    </a:cubicBezTo>
                    <a:cubicBezTo>
                      <a:pt x="374" y="359"/>
                      <a:pt x="375" y="358"/>
                      <a:pt x="375" y="357"/>
                    </a:cubicBezTo>
                    <a:cubicBezTo>
                      <a:pt x="374" y="357"/>
                      <a:pt x="372" y="356"/>
                      <a:pt x="372" y="355"/>
                    </a:cubicBezTo>
                    <a:cubicBezTo>
                      <a:pt x="371" y="353"/>
                      <a:pt x="370" y="354"/>
                      <a:pt x="369" y="353"/>
                    </a:cubicBezTo>
                    <a:cubicBezTo>
                      <a:pt x="368" y="352"/>
                      <a:pt x="368" y="350"/>
                      <a:pt x="369" y="350"/>
                    </a:cubicBezTo>
                    <a:cubicBezTo>
                      <a:pt x="369" y="349"/>
                      <a:pt x="368" y="349"/>
                      <a:pt x="367" y="348"/>
                    </a:cubicBezTo>
                    <a:cubicBezTo>
                      <a:pt x="367" y="348"/>
                      <a:pt x="366" y="348"/>
                      <a:pt x="366" y="348"/>
                    </a:cubicBezTo>
                    <a:cubicBezTo>
                      <a:pt x="365" y="347"/>
                      <a:pt x="367" y="346"/>
                      <a:pt x="365" y="345"/>
                    </a:cubicBezTo>
                    <a:cubicBezTo>
                      <a:pt x="364" y="344"/>
                      <a:pt x="363" y="342"/>
                      <a:pt x="362" y="341"/>
                    </a:cubicBezTo>
                    <a:cubicBezTo>
                      <a:pt x="363" y="342"/>
                      <a:pt x="359" y="340"/>
                      <a:pt x="360" y="340"/>
                    </a:cubicBezTo>
                    <a:cubicBezTo>
                      <a:pt x="359" y="340"/>
                      <a:pt x="360" y="339"/>
                      <a:pt x="359" y="340"/>
                    </a:cubicBezTo>
                    <a:cubicBezTo>
                      <a:pt x="358" y="340"/>
                      <a:pt x="358" y="342"/>
                      <a:pt x="357" y="343"/>
                    </a:cubicBezTo>
                    <a:cubicBezTo>
                      <a:pt x="357" y="343"/>
                      <a:pt x="355" y="342"/>
                      <a:pt x="355" y="343"/>
                    </a:cubicBezTo>
                    <a:cubicBezTo>
                      <a:pt x="352" y="344"/>
                      <a:pt x="354" y="344"/>
                      <a:pt x="354" y="345"/>
                    </a:cubicBezTo>
                    <a:cubicBezTo>
                      <a:pt x="353" y="347"/>
                      <a:pt x="353" y="349"/>
                      <a:pt x="351" y="348"/>
                    </a:cubicBezTo>
                    <a:cubicBezTo>
                      <a:pt x="352" y="350"/>
                      <a:pt x="350" y="351"/>
                      <a:pt x="351" y="353"/>
                    </a:cubicBezTo>
                    <a:cubicBezTo>
                      <a:pt x="352" y="355"/>
                      <a:pt x="354" y="355"/>
                      <a:pt x="354" y="356"/>
                    </a:cubicBezTo>
                    <a:cubicBezTo>
                      <a:pt x="354" y="357"/>
                      <a:pt x="353" y="357"/>
                      <a:pt x="352" y="356"/>
                    </a:cubicBezTo>
                    <a:cubicBezTo>
                      <a:pt x="351" y="356"/>
                      <a:pt x="352" y="357"/>
                      <a:pt x="350" y="356"/>
                    </a:cubicBezTo>
                    <a:cubicBezTo>
                      <a:pt x="349" y="355"/>
                      <a:pt x="347" y="354"/>
                      <a:pt x="346" y="355"/>
                    </a:cubicBezTo>
                    <a:cubicBezTo>
                      <a:pt x="344" y="357"/>
                      <a:pt x="342" y="355"/>
                      <a:pt x="340" y="355"/>
                    </a:cubicBezTo>
                    <a:cubicBezTo>
                      <a:pt x="339" y="355"/>
                      <a:pt x="338" y="357"/>
                      <a:pt x="336" y="357"/>
                    </a:cubicBezTo>
                    <a:cubicBezTo>
                      <a:pt x="336" y="357"/>
                      <a:pt x="333" y="359"/>
                      <a:pt x="332" y="359"/>
                    </a:cubicBezTo>
                    <a:cubicBezTo>
                      <a:pt x="331" y="359"/>
                      <a:pt x="330" y="355"/>
                      <a:pt x="330" y="354"/>
                    </a:cubicBezTo>
                    <a:cubicBezTo>
                      <a:pt x="328" y="355"/>
                      <a:pt x="326" y="355"/>
                      <a:pt x="324" y="356"/>
                    </a:cubicBezTo>
                    <a:cubicBezTo>
                      <a:pt x="322" y="356"/>
                      <a:pt x="320" y="356"/>
                      <a:pt x="319" y="356"/>
                    </a:cubicBezTo>
                    <a:cubicBezTo>
                      <a:pt x="319" y="357"/>
                      <a:pt x="320" y="357"/>
                      <a:pt x="320" y="357"/>
                    </a:cubicBezTo>
                    <a:cubicBezTo>
                      <a:pt x="318" y="356"/>
                      <a:pt x="316" y="358"/>
                      <a:pt x="314" y="357"/>
                    </a:cubicBezTo>
                    <a:cubicBezTo>
                      <a:pt x="313" y="357"/>
                      <a:pt x="312" y="356"/>
                      <a:pt x="311" y="357"/>
                    </a:cubicBezTo>
                    <a:cubicBezTo>
                      <a:pt x="309" y="357"/>
                      <a:pt x="309" y="356"/>
                      <a:pt x="308" y="356"/>
                    </a:cubicBezTo>
                    <a:cubicBezTo>
                      <a:pt x="307" y="355"/>
                      <a:pt x="307" y="355"/>
                      <a:pt x="306" y="354"/>
                    </a:cubicBezTo>
                    <a:cubicBezTo>
                      <a:pt x="305" y="354"/>
                      <a:pt x="302" y="355"/>
                      <a:pt x="302" y="356"/>
                    </a:cubicBezTo>
                    <a:cubicBezTo>
                      <a:pt x="303" y="357"/>
                      <a:pt x="301" y="356"/>
                      <a:pt x="300" y="357"/>
                    </a:cubicBezTo>
                    <a:cubicBezTo>
                      <a:pt x="299" y="358"/>
                      <a:pt x="300" y="359"/>
                      <a:pt x="300" y="360"/>
                    </a:cubicBezTo>
                    <a:cubicBezTo>
                      <a:pt x="299" y="368"/>
                      <a:pt x="294" y="360"/>
                      <a:pt x="292" y="362"/>
                    </a:cubicBezTo>
                    <a:cubicBezTo>
                      <a:pt x="290" y="363"/>
                      <a:pt x="291" y="362"/>
                      <a:pt x="289" y="361"/>
                    </a:cubicBezTo>
                    <a:cubicBezTo>
                      <a:pt x="289" y="361"/>
                      <a:pt x="288" y="361"/>
                      <a:pt x="287" y="361"/>
                    </a:cubicBezTo>
                    <a:cubicBezTo>
                      <a:pt x="285" y="361"/>
                      <a:pt x="283" y="360"/>
                      <a:pt x="282" y="361"/>
                    </a:cubicBezTo>
                    <a:cubicBezTo>
                      <a:pt x="280" y="361"/>
                      <a:pt x="278" y="358"/>
                      <a:pt x="277" y="360"/>
                    </a:cubicBezTo>
                    <a:cubicBezTo>
                      <a:pt x="276" y="361"/>
                      <a:pt x="275" y="361"/>
                      <a:pt x="274" y="361"/>
                    </a:cubicBezTo>
                    <a:cubicBezTo>
                      <a:pt x="273" y="361"/>
                      <a:pt x="273" y="363"/>
                      <a:pt x="272" y="363"/>
                    </a:cubicBezTo>
                    <a:cubicBezTo>
                      <a:pt x="272" y="364"/>
                      <a:pt x="271" y="364"/>
                      <a:pt x="271" y="365"/>
                    </a:cubicBezTo>
                    <a:cubicBezTo>
                      <a:pt x="270" y="367"/>
                      <a:pt x="272" y="367"/>
                      <a:pt x="272" y="368"/>
                    </a:cubicBezTo>
                    <a:cubicBezTo>
                      <a:pt x="272" y="372"/>
                      <a:pt x="270" y="371"/>
                      <a:pt x="268" y="369"/>
                    </a:cubicBezTo>
                    <a:cubicBezTo>
                      <a:pt x="268" y="369"/>
                      <a:pt x="268" y="368"/>
                      <a:pt x="268" y="368"/>
                    </a:cubicBezTo>
                    <a:cubicBezTo>
                      <a:pt x="267" y="368"/>
                      <a:pt x="267" y="368"/>
                      <a:pt x="267" y="368"/>
                    </a:cubicBezTo>
                    <a:cubicBezTo>
                      <a:pt x="266" y="367"/>
                      <a:pt x="265" y="367"/>
                      <a:pt x="264" y="367"/>
                    </a:cubicBezTo>
                    <a:cubicBezTo>
                      <a:pt x="263" y="366"/>
                      <a:pt x="261" y="365"/>
                      <a:pt x="260" y="364"/>
                    </a:cubicBezTo>
                    <a:cubicBezTo>
                      <a:pt x="260" y="363"/>
                      <a:pt x="260" y="361"/>
                      <a:pt x="259" y="361"/>
                    </a:cubicBezTo>
                    <a:cubicBezTo>
                      <a:pt x="259" y="360"/>
                      <a:pt x="260" y="359"/>
                      <a:pt x="260" y="358"/>
                    </a:cubicBezTo>
                    <a:cubicBezTo>
                      <a:pt x="260" y="357"/>
                      <a:pt x="258" y="357"/>
                      <a:pt x="258" y="356"/>
                    </a:cubicBezTo>
                    <a:cubicBezTo>
                      <a:pt x="257" y="356"/>
                      <a:pt x="258" y="355"/>
                      <a:pt x="258" y="355"/>
                    </a:cubicBezTo>
                    <a:cubicBezTo>
                      <a:pt x="258" y="354"/>
                      <a:pt x="257" y="354"/>
                      <a:pt x="257" y="354"/>
                    </a:cubicBezTo>
                    <a:cubicBezTo>
                      <a:pt x="257" y="353"/>
                      <a:pt x="255" y="352"/>
                      <a:pt x="255" y="352"/>
                    </a:cubicBezTo>
                    <a:cubicBezTo>
                      <a:pt x="255" y="350"/>
                      <a:pt x="257" y="350"/>
                      <a:pt x="257" y="349"/>
                    </a:cubicBezTo>
                    <a:cubicBezTo>
                      <a:pt x="258" y="346"/>
                      <a:pt x="254" y="345"/>
                      <a:pt x="254" y="342"/>
                    </a:cubicBezTo>
                    <a:cubicBezTo>
                      <a:pt x="254" y="340"/>
                      <a:pt x="249" y="334"/>
                      <a:pt x="245" y="334"/>
                    </a:cubicBezTo>
                    <a:cubicBezTo>
                      <a:pt x="243" y="334"/>
                      <a:pt x="241" y="338"/>
                      <a:pt x="239" y="337"/>
                    </a:cubicBezTo>
                    <a:cubicBezTo>
                      <a:pt x="239" y="336"/>
                      <a:pt x="240" y="335"/>
                      <a:pt x="239" y="335"/>
                    </a:cubicBezTo>
                    <a:cubicBezTo>
                      <a:pt x="239" y="334"/>
                      <a:pt x="238" y="333"/>
                      <a:pt x="237" y="333"/>
                    </a:cubicBezTo>
                    <a:cubicBezTo>
                      <a:pt x="237" y="332"/>
                      <a:pt x="236" y="333"/>
                      <a:pt x="235" y="333"/>
                    </a:cubicBezTo>
                    <a:cubicBezTo>
                      <a:pt x="234" y="333"/>
                      <a:pt x="235" y="332"/>
                      <a:pt x="235" y="332"/>
                    </a:cubicBezTo>
                    <a:cubicBezTo>
                      <a:pt x="234" y="331"/>
                      <a:pt x="233" y="331"/>
                      <a:pt x="233" y="330"/>
                    </a:cubicBezTo>
                    <a:cubicBezTo>
                      <a:pt x="232" y="329"/>
                      <a:pt x="231" y="327"/>
                      <a:pt x="230" y="326"/>
                    </a:cubicBezTo>
                    <a:cubicBezTo>
                      <a:pt x="230" y="323"/>
                      <a:pt x="232" y="325"/>
                      <a:pt x="233" y="324"/>
                    </a:cubicBezTo>
                    <a:cubicBezTo>
                      <a:pt x="234" y="323"/>
                      <a:pt x="233" y="322"/>
                      <a:pt x="233" y="321"/>
                    </a:cubicBezTo>
                    <a:cubicBezTo>
                      <a:pt x="234" y="319"/>
                      <a:pt x="234" y="316"/>
                      <a:pt x="233" y="315"/>
                    </a:cubicBezTo>
                    <a:cubicBezTo>
                      <a:pt x="233" y="315"/>
                      <a:pt x="230" y="314"/>
                      <a:pt x="231" y="314"/>
                    </a:cubicBezTo>
                    <a:cubicBezTo>
                      <a:pt x="230" y="313"/>
                      <a:pt x="229" y="313"/>
                      <a:pt x="229" y="312"/>
                    </a:cubicBezTo>
                    <a:cubicBezTo>
                      <a:pt x="229" y="312"/>
                      <a:pt x="231" y="311"/>
                      <a:pt x="229" y="311"/>
                    </a:cubicBezTo>
                    <a:cubicBezTo>
                      <a:pt x="227" y="310"/>
                      <a:pt x="227" y="311"/>
                      <a:pt x="226" y="310"/>
                    </a:cubicBezTo>
                    <a:cubicBezTo>
                      <a:pt x="226" y="310"/>
                      <a:pt x="225" y="308"/>
                      <a:pt x="225" y="308"/>
                    </a:cubicBezTo>
                    <a:cubicBezTo>
                      <a:pt x="225" y="308"/>
                      <a:pt x="225" y="306"/>
                      <a:pt x="225" y="305"/>
                    </a:cubicBezTo>
                    <a:cubicBezTo>
                      <a:pt x="224" y="304"/>
                      <a:pt x="223" y="304"/>
                      <a:pt x="222" y="303"/>
                    </a:cubicBezTo>
                    <a:cubicBezTo>
                      <a:pt x="221" y="302"/>
                      <a:pt x="221" y="300"/>
                      <a:pt x="220" y="300"/>
                    </a:cubicBezTo>
                    <a:cubicBezTo>
                      <a:pt x="218" y="299"/>
                      <a:pt x="219" y="296"/>
                      <a:pt x="217" y="295"/>
                    </a:cubicBezTo>
                    <a:cubicBezTo>
                      <a:pt x="214" y="293"/>
                      <a:pt x="217" y="291"/>
                      <a:pt x="216" y="289"/>
                    </a:cubicBezTo>
                    <a:cubicBezTo>
                      <a:pt x="215" y="288"/>
                      <a:pt x="213" y="287"/>
                      <a:pt x="213" y="286"/>
                    </a:cubicBezTo>
                    <a:cubicBezTo>
                      <a:pt x="214" y="286"/>
                      <a:pt x="213" y="284"/>
                      <a:pt x="213" y="283"/>
                    </a:cubicBezTo>
                    <a:cubicBezTo>
                      <a:pt x="213" y="281"/>
                      <a:pt x="214" y="281"/>
                      <a:pt x="214" y="279"/>
                    </a:cubicBezTo>
                    <a:cubicBezTo>
                      <a:pt x="213" y="277"/>
                      <a:pt x="212" y="278"/>
                      <a:pt x="210" y="278"/>
                    </a:cubicBezTo>
                    <a:cubicBezTo>
                      <a:pt x="210" y="276"/>
                      <a:pt x="212" y="273"/>
                      <a:pt x="211" y="272"/>
                    </a:cubicBezTo>
                    <a:cubicBezTo>
                      <a:pt x="211" y="271"/>
                      <a:pt x="209" y="270"/>
                      <a:pt x="208" y="270"/>
                    </a:cubicBezTo>
                    <a:cubicBezTo>
                      <a:pt x="207" y="270"/>
                      <a:pt x="206" y="271"/>
                      <a:pt x="206" y="270"/>
                    </a:cubicBezTo>
                    <a:cubicBezTo>
                      <a:pt x="205" y="269"/>
                      <a:pt x="206" y="269"/>
                      <a:pt x="206" y="268"/>
                    </a:cubicBezTo>
                    <a:cubicBezTo>
                      <a:pt x="206" y="267"/>
                      <a:pt x="205" y="267"/>
                      <a:pt x="204" y="266"/>
                    </a:cubicBezTo>
                    <a:cubicBezTo>
                      <a:pt x="203" y="265"/>
                      <a:pt x="204" y="265"/>
                      <a:pt x="203" y="264"/>
                    </a:cubicBezTo>
                    <a:cubicBezTo>
                      <a:pt x="204" y="265"/>
                      <a:pt x="200" y="264"/>
                      <a:pt x="201" y="264"/>
                    </a:cubicBezTo>
                    <a:cubicBezTo>
                      <a:pt x="200" y="264"/>
                      <a:pt x="198" y="264"/>
                      <a:pt x="198" y="266"/>
                    </a:cubicBezTo>
                    <a:cubicBezTo>
                      <a:pt x="198" y="267"/>
                      <a:pt x="199" y="267"/>
                      <a:pt x="198" y="268"/>
                    </a:cubicBezTo>
                    <a:cubicBezTo>
                      <a:pt x="198" y="269"/>
                      <a:pt x="196" y="269"/>
                      <a:pt x="196" y="269"/>
                    </a:cubicBezTo>
                    <a:cubicBezTo>
                      <a:pt x="195" y="270"/>
                      <a:pt x="195" y="271"/>
                      <a:pt x="194" y="272"/>
                    </a:cubicBezTo>
                    <a:cubicBezTo>
                      <a:pt x="194" y="273"/>
                      <a:pt x="193" y="273"/>
                      <a:pt x="192" y="273"/>
                    </a:cubicBezTo>
                    <a:cubicBezTo>
                      <a:pt x="191" y="274"/>
                      <a:pt x="191" y="275"/>
                      <a:pt x="191" y="275"/>
                    </a:cubicBezTo>
                    <a:cubicBezTo>
                      <a:pt x="190" y="275"/>
                      <a:pt x="188" y="276"/>
                      <a:pt x="188" y="276"/>
                    </a:cubicBezTo>
                    <a:cubicBezTo>
                      <a:pt x="187" y="276"/>
                      <a:pt x="188" y="277"/>
                      <a:pt x="187" y="277"/>
                    </a:cubicBezTo>
                    <a:cubicBezTo>
                      <a:pt x="186" y="276"/>
                      <a:pt x="185" y="276"/>
                      <a:pt x="185" y="276"/>
                    </a:cubicBezTo>
                    <a:cubicBezTo>
                      <a:pt x="184" y="276"/>
                      <a:pt x="184" y="279"/>
                      <a:pt x="184" y="279"/>
                    </a:cubicBezTo>
                    <a:cubicBezTo>
                      <a:pt x="183" y="280"/>
                      <a:pt x="181" y="283"/>
                      <a:pt x="179" y="283"/>
                    </a:cubicBezTo>
                    <a:cubicBezTo>
                      <a:pt x="178" y="283"/>
                      <a:pt x="178" y="282"/>
                      <a:pt x="177" y="281"/>
                    </a:cubicBezTo>
                    <a:cubicBezTo>
                      <a:pt x="177" y="280"/>
                      <a:pt x="175" y="280"/>
                      <a:pt x="175" y="279"/>
                    </a:cubicBezTo>
                    <a:cubicBezTo>
                      <a:pt x="174" y="278"/>
                      <a:pt x="174" y="278"/>
                      <a:pt x="173" y="277"/>
                    </a:cubicBezTo>
                    <a:cubicBezTo>
                      <a:pt x="173" y="277"/>
                      <a:pt x="171" y="275"/>
                      <a:pt x="171" y="275"/>
                    </a:cubicBezTo>
                    <a:cubicBezTo>
                      <a:pt x="171" y="274"/>
                      <a:pt x="170" y="275"/>
                      <a:pt x="169" y="275"/>
                    </a:cubicBezTo>
                    <a:cubicBezTo>
                      <a:pt x="168" y="275"/>
                      <a:pt x="167" y="275"/>
                      <a:pt x="167" y="274"/>
                    </a:cubicBezTo>
                    <a:cubicBezTo>
                      <a:pt x="166" y="274"/>
                      <a:pt x="165" y="276"/>
                      <a:pt x="166" y="274"/>
                    </a:cubicBezTo>
                    <a:cubicBezTo>
                      <a:pt x="166" y="273"/>
                      <a:pt x="166" y="271"/>
                      <a:pt x="166" y="271"/>
                    </a:cubicBezTo>
                    <a:cubicBezTo>
                      <a:pt x="166" y="270"/>
                      <a:pt x="165" y="270"/>
                      <a:pt x="165" y="269"/>
                    </a:cubicBezTo>
                    <a:cubicBezTo>
                      <a:pt x="165" y="269"/>
                      <a:pt x="168" y="268"/>
                      <a:pt x="168" y="267"/>
                    </a:cubicBezTo>
                    <a:cubicBezTo>
                      <a:pt x="169" y="267"/>
                      <a:pt x="169" y="263"/>
                      <a:pt x="169" y="262"/>
                    </a:cubicBezTo>
                    <a:cubicBezTo>
                      <a:pt x="169" y="262"/>
                      <a:pt x="167" y="261"/>
                      <a:pt x="167" y="261"/>
                    </a:cubicBezTo>
                    <a:cubicBezTo>
                      <a:pt x="167" y="261"/>
                      <a:pt x="165" y="258"/>
                      <a:pt x="165" y="259"/>
                    </a:cubicBezTo>
                    <a:cubicBezTo>
                      <a:pt x="165" y="256"/>
                      <a:pt x="168" y="255"/>
                      <a:pt x="168" y="253"/>
                    </a:cubicBezTo>
                    <a:cubicBezTo>
                      <a:pt x="168" y="251"/>
                      <a:pt x="169" y="252"/>
                      <a:pt x="170" y="252"/>
                    </a:cubicBezTo>
                    <a:cubicBezTo>
                      <a:pt x="171" y="252"/>
                      <a:pt x="172" y="251"/>
                      <a:pt x="172" y="251"/>
                    </a:cubicBezTo>
                    <a:cubicBezTo>
                      <a:pt x="173" y="251"/>
                      <a:pt x="174" y="252"/>
                      <a:pt x="174" y="251"/>
                    </a:cubicBezTo>
                    <a:cubicBezTo>
                      <a:pt x="175" y="251"/>
                      <a:pt x="177" y="249"/>
                      <a:pt x="175" y="247"/>
                    </a:cubicBezTo>
                    <a:cubicBezTo>
                      <a:pt x="172" y="245"/>
                      <a:pt x="175" y="244"/>
                      <a:pt x="175" y="242"/>
                    </a:cubicBezTo>
                    <a:cubicBezTo>
                      <a:pt x="174" y="240"/>
                      <a:pt x="171" y="241"/>
                      <a:pt x="170" y="240"/>
                    </a:cubicBezTo>
                    <a:cubicBezTo>
                      <a:pt x="169" y="239"/>
                      <a:pt x="171" y="239"/>
                      <a:pt x="171" y="238"/>
                    </a:cubicBezTo>
                    <a:cubicBezTo>
                      <a:pt x="170" y="237"/>
                      <a:pt x="169" y="238"/>
                      <a:pt x="169" y="237"/>
                    </a:cubicBezTo>
                    <a:cubicBezTo>
                      <a:pt x="169" y="235"/>
                      <a:pt x="172" y="234"/>
                      <a:pt x="171" y="232"/>
                    </a:cubicBezTo>
                    <a:cubicBezTo>
                      <a:pt x="170" y="230"/>
                      <a:pt x="166" y="230"/>
                      <a:pt x="168" y="227"/>
                    </a:cubicBezTo>
                    <a:cubicBezTo>
                      <a:pt x="169" y="225"/>
                      <a:pt x="171" y="227"/>
                      <a:pt x="172" y="225"/>
                    </a:cubicBezTo>
                    <a:cubicBezTo>
                      <a:pt x="173" y="225"/>
                      <a:pt x="172" y="223"/>
                      <a:pt x="172" y="222"/>
                    </a:cubicBezTo>
                    <a:cubicBezTo>
                      <a:pt x="172" y="221"/>
                      <a:pt x="171" y="220"/>
                      <a:pt x="171" y="220"/>
                    </a:cubicBezTo>
                    <a:cubicBezTo>
                      <a:pt x="171" y="218"/>
                      <a:pt x="172" y="219"/>
                      <a:pt x="172" y="218"/>
                    </a:cubicBezTo>
                    <a:cubicBezTo>
                      <a:pt x="173" y="216"/>
                      <a:pt x="173" y="217"/>
                      <a:pt x="173" y="215"/>
                    </a:cubicBezTo>
                    <a:cubicBezTo>
                      <a:pt x="174" y="213"/>
                      <a:pt x="174" y="212"/>
                      <a:pt x="174" y="210"/>
                    </a:cubicBezTo>
                    <a:cubicBezTo>
                      <a:pt x="175" y="208"/>
                      <a:pt x="174" y="209"/>
                      <a:pt x="176" y="207"/>
                    </a:cubicBezTo>
                    <a:cubicBezTo>
                      <a:pt x="176" y="206"/>
                      <a:pt x="177" y="203"/>
                      <a:pt x="176" y="202"/>
                    </a:cubicBezTo>
                    <a:cubicBezTo>
                      <a:pt x="172" y="200"/>
                      <a:pt x="178" y="199"/>
                      <a:pt x="178" y="199"/>
                    </a:cubicBezTo>
                    <a:cubicBezTo>
                      <a:pt x="179" y="198"/>
                      <a:pt x="178" y="194"/>
                      <a:pt x="179" y="193"/>
                    </a:cubicBezTo>
                    <a:cubicBezTo>
                      <a:pt x="179" y="191"/>
                      <a:pt x="181" y="189"/>
                      <a:pt x="180" y="187"/>
                    </a:cubicBezTo>
                    <a:cubicBezTo>
                      <a:pt x="178" y="186"/>
                      <a:pt x="175" y="186"/>
                      <a:pt x="174" y="187"/>
                    </a:cubicBezTo>
                    <a:cubicBezTo>
                      <a:pt x="171" y="188"/>
                      <a:pt x="172" y="189"/>
                      <a:pt x="169" y="189"/>
                    </a:cubicBezTo>
                    <a:cubicBezTo>
                      <a:pt x="169" y="189"/>
                      <a:pt x="167" y="188"/>
                      <a:pt x="167" y="188"/>
                    </a:cubicBezTo>
                    <a:cubicBezTo>
                      <a:pt x="166" y="188"/>
                      <a:pt x="165" y="189"/>
                      <a:pt x="164" y="189"/>
                    </a:cubicBezTo>
                    <a:cubicBezTo>
                      <a:pt x="162" y="189"/>
                      <a:pt x="161" y="187"/>
                      <a:pt x="160" y="185"/>
                    </a:cubicBezTo>
                    <a:cubicBezTo>
                      <a:pt x="160" y="185"/>
                      <a:pt x="161" y="184"/>
                      <a:pt x="161" y="184"/>
                    </a:cubicBezTo>
                    <a:cubicBezTo>
                      <a:pt x="161" y="183"/>
                      <a:pt x="160" y="181"/>
                      <a:pt x="159" y="181"/>
                    </a:cubicBezTo>
                    <a:cubicBezTo>
                      <a:pt x="157" y="180"/>
                      <a:pt x="152" y="187"/>
                      <a:pt x="152" y="182"/>
                    </a:cubicBezTo>
                    <a:cubicBezTo>
                      <a:pt x="152" y="180"/>
                      <a:pt x="153" y="180"/>
                      <a:pt x="152" y="179"/>
                    </a:cubicBezTo>
                    <a:cubicBezTo>
                      <a:pt x="152" y="177"/>
                      <a:pt x="150" y="178"/>
                      <a:pt x="149" y="177"/>
                    </a:cubicBezTo>
                    <a:cubicBezTo>
                      <a:pt x="148" y="176"/>
                      <a:pt x="146" y="174"/>
                      <a:pt x="145" y="176"/>
                    </a:cubicBezTo>
                    <a:cubicBezTo>
                      <a:pt x="145" y="175"/>
                      <a:pt x="144" y="175"/>
                      <a:pt x="144" y="174"/>
                    </a:cubicBezTo>
                    <a:cubicBezTo>
                      <a:pt x="143" y="173"/>
                      <a:pt x="143" y="173"/>
                      <a:pt x="143" y="172"/>
                    </a:cubicBezTo>
                    <a:cubicBezTo>
                      <a:pt x="143" y="171"/>
                      <a:pt x="142" y="171"/>
                      <a:pt x="142" y="171"/>
                    </a:cubicBezTo>
                    <a:cubicBezTo>
                      <a:pt x="142" y="171"/>
                      <a:pt x="142" y="170"/>
                      <a:pt x="142" y="170"/>
                    </a:cubicBezTo>
                    <a:cubicBezTo>
                      <a:pt x="142" y="169"/>
                      <a:pt x="143" y="168"/>
                      <a:pt x="143" y="168"/>
                    </a:cubicBezTo>
                    <a:cubicBezTo>
                      <a:pt x="143" y="167"/>
                      <a:pt x="143" y="166"/>
                      <a:pt x="142" y="166"/>
                    </a:cubicBezTo>
                    <a:cubicBezTo>
                      <a:pt x="141" y="166"/>
                      <a:pt x="140" y="165"/>
                      <a:pt x="140" y="164"/>
                    </a:cubicBezTo>
                    <a:cubicBezTo>
                      <a:pt x="139" y="163"/>
                      <a:pt x="139" y="162"/>
                      <a:pt x="138" y="162"/>
                    </a:cubicBezTo>
                    <a:cubicBezTo>
                      <a:pt x="137" y="161"/>
                      <a:pt x="136" y="162"/>
                      <a:pt x="135" y="161"/>
                    </a:cubicBezTo>
                    <a:cubicBezTo>
                      <a:pt x="134" y="160"/>
                      <a:pt x="134" y="158"/>
                      <a:pt x="133" y="156"/>
                    </a:cubicBezTo>
                    <a:cubicBezTo>
                      <a:pt x="132" y="156"/>
                      <a:pt x="131" y="155"/>
                      <a:pt x="131" y="154"/>
                    </a:cubicBezTo>
                    <a:cubicBezTo>
                      <a:pt x="130" y="153"/>
                      <a:pt x="130" y="152"/>
                      <a:pt x="130" y="152"/>
                    </a:cubicBezTo>
                    <a:cubicBezTo>
                      <a:pt x="130" y="151"/>
                      <a:pt x="129" y="152"/>
                      <a:pt x="129" y="151"/>
                    </a:cubicBezTo>
                    <a:cubicBezTo>
                      <a:pt x="128" y="151"/>
                      <a:pt x="128" y="150"/>
                      <a:pt x="127" y="150"/>
                    </a:cubicBezTo>
                    <a:cubicBezTo>
                      <a:pt x="126" y="149"/>
                      <a:pt x="125" y="148"/>
                      <a:pt x="124" y="148"/>
                    </a:cubicBezTo>
                    <a:cubicBezTo>
                      <a:pt x="123" y="147"/>
                      <a:pt x="123" y="146"/>
                      <a:pt x="123" y="145"/>
                    </a:cubicBezTo>
                    <a:cubicBezTo>
                      <a:pt x="121" y="145"/>
                      <a:pt x="121" y="145"/>
                      <a:pt x="120" y="144"/>
                    </a:cubicBezTo>
                    <a:cubicBezTo>
                      <a:pt x="120" y="144"/>
                      <a:pt x="120" y="142"/>
                      <a:pt x="120" y="142"/>
                    </a:cubicBezTo>
                    <a:cubicBezTo>
                      <a:pt x="121" y="142"/>
                      <a:pt x="118" y="139"/>
                      <a:pt x="119" y="139"/>
                    </a:cubicBezTo>
                    <a:cubicBezTo>
                      <a:pt x="118" y="138"/>
                      <a:pt x="115" y="139"/>
                      <a:pt x="113" y="138"/>
                    </a:cubicBezTo>
                    <a:cubicBezTo>
                      <a:pt x="113" y="138"/>
                      <a:pt x="113" y="137"/>
                      <a:pt x="112" y="138"/>
                    </a:cubicBezTo>
                    <a:cubicBezTo>
                      <a:pt x="111" y="138"/>
                      <a:pt x="111" y="138"/>
                      <a:pt x="111" y="138"/>
                    </a:cubicBezTo>
                    <a:cubicBezTo>
                      <a:pt x="110" y="137"/>
                      <a:pt x="108" y="137"/>
                      <a:pt x="107" y="136"/>
                    </a:cubicBezTo>
                    <a:cubicBezTo>
                      <a:pt x="105" y="135"/>
                      <a:pt x="105" y="132"/>
                      <a:pt x="103" y="131"/>
                    </a:cubicBezTo>
                    <a:cubicBezTo>
                      <a:pt x="102" y="130"/>
                      <a:pt x="101" y="130"/>
                      <a:pt x="100" y="129"/>
                    </a:cubicBezTo>
                    <a:cubicBezTo>
                      <a:pt x="100" y="129"/>
                      <a:pt x="99" y="129"/>
                      <a:pt x="99" y="129"/>
                    </a:cubicBezTo>
                    <a:cubicBezTo>
                      <a:pt x="98" y="129"/>
                      <a:pt x="98" y="128"/>
                      <a:pt x="98" y="128"/>
                    </a:cubicBezTo>
                    <a:cubicBezTo>
                      <a:pt x="97" y="127"/>
                      <a:pt x="96" y="127"/>
                      <a:pt x="95" y="126"/>
                    </a:cubicBezTo>
                    <a:cubicBezTo>
                      <a:pt x="95" y="127"/>
                      <a:pt x="92" y="126"/>
                      <a:pt x="92" y="126"/>
                    </a:cubicBezTo>
                    <a:cubicBezTo>
                      <a:pt x="91" y="124"/>
                      <a:pt x="97" y="124"/>
                      <a:pt x="98" y="124"/>
                    </a:cubicBezTo>
                    <a:cubicBezTo>
                      <a:pt x="99" y="123"/>
                      <a:pt x="100" y="123"/>
                      <a:pt x="100" y="122"/>
                    </a:cubicBezTo>
                    <a:cubicBezTo>
                      <a:pt x="100" y="122"/>
                      <a:pt x="97" y="121"/>
                      <a:pt x="97" y="121"/>
                    </a:cubicBezTo>
                    <a:cubicBezTo>
                      <a:pt x="96" y="120"/>
                      <a:pt x="95" y="117"/>
                      <a:pt x="95" y="117"/>
                    </a:cubicBezTo>
                    <a:cubicBezTo>
                      <a:pt x="91" y="118"/>
                      <a:pt x="94" y="115"/>
                      <a:pt x="95" y="114"/>
                    </a:cubicBezTo>
                    <a:cubicBezTo>
                      <a:pt x="96" y="113"/>
                      <a:pt x="97" y="111"/>
                      <a:pt x="96" y="110"/>
                    </a:cubicBezTo>
                    <a:cubicBezTo>
                      <a:pt x="95" y="109"/>
                      <a:pt x="94" y="109"/>
                      <a:pt x="94" y="108"/>
                    </a:cubicBezTo>
                    <a:cubicBezTo>
                      <a:pt x="94" y="107"/>
                      <a:pt x="95" y="106"/>
                      <a:pt x="94" y="105"/>
                    </a:cubicBezTo>
                    <a:cubicBezTo>
                      <a:pt x="94" y="103"/>
                      <a:pt x="92" y="104"/>
                      <a:pt x="91" y="103"/>
                    </a:cubicBezTo>
                    <a:cubicBezTo>
                      <a:pt x="91" y="102"/>
                      <a:pt x="91" y="100"/>
                      <a:pt x="90" y="100"/>
                    </a:cubicBezTo>
                    <a:cubicBezTo>
                      <a:pt x="89" y="99"/>
                      <a:pt x="88" y="100"/>
                      <a:pt x="88" y="99"/>
                    </a:cubicBezTo>
                    <a:cubicBezTo>
                      <a:pt x="87" y="98"/>
                      <a:pt x="87" y="97"/>
                      <a:pt x="87" y="96"/>
                    </a:cubicBezTo>
                    <a:cubicBezTo>
                      <a:pt x="87" y="93"/>
                      <a:pt x="84" y="93"/>
                      <a:pt x="83" y="92"/>
                    </a:cubicBezTo>
                    <a:cubicBezTo>
                      <a:pt x="80" y="90"/>
                      <a:pt x="79" y="86"/>
                      <a:pt x="77" y="84"/>
                    </a:cubicBezTo>
                    <a:cubicBezTo>
                      <a:pt x="75" y="81"/>
                      <a:pt x="75" y="82"/>
                      <a:pt x="75" y="77"/>
                    </a:cubicBezTo>
                    <a:cubicBezTo>
                      <a:pt x="75" y="69"/>
                      <a:pt x="74" y="60"/>
                      <a:pt x="74" y="52"/>
                    </a:cubicBezTo>
                    <a:cubicBezTo>
                      <a:pt x="74" y="40"/>
                      <a:pt x="74" y="27"/>
                      <a:pt x="74" y="15"/>
                    </a:cubicBezTo>
                    <a:cubicBezTo>
                      <a:pt x="74" y="10"/>
                      <a:pt x="74" y="5"/>
                      <a:pt x="74" y="0"/>
                    </a:cubicBezTo>
                    <a:cubicBezTo>
                      <a:pt x="74" y="0"/>
                      <a:pt x="64" y="0"/>
                      <a:pt x="62" y="0"/>
                    </a:cubicBezTo>
                    <a:cubicBezTo>
                      <a:pt x="46" y="0"/>
                      <a:pt x="31" y="0"/>
                      <a:pt x="16" y="0"/>
                    </a:cubicBezTo>
                    <a:cubicBezTo>
                      <a:pt x="13" y="0"/>
                      <a:pt x="14" y="9"/>
                      <a:pt x="14" y="12"/>
                    </a:cubicBezTo>
                    <a:cubicBezTo>
                      <a:pt x="14" y="19"/>
                      <a:pt x="14" y="26"/>
                      <a:pt x="14" y="32"/>
                    </a:cubicBezTo>
                    <a:cubicBezTo>
                      <a:pt x="14" y="46"/>
                      <a:pt x="14" y="59"/>
                      <a:pt x="14" y="72"/>
                    </a:cubicBezTo>
                    <a:cubicBezTo>
                      <a:pt x="14" y="96"/>
                      <a:pt x="14" y="119"/>
                      <a:pt x="14" y="142"/>
                    </a:cubicBezTo>
                    <a:cubicBezTo>
                      <a:pt x="14" y="155"/>
                      <a:pt x="14" y="168"/>
                      <a:pt x="14" y="181"/>
                    </a:cubicBezTo>
                    <a:cubicBezTo>
                      <a:pt x="14" y="186"/>
                      <a:pt x="14" y="191"/>
                      <a:pt x="14" y="196"/>
                    </a:cubicBezTo>
                    <a:cubicBezTo>
                      <a:pt x="14" y="200"/>
                      <a:pt x="14" y="203"/>
                      <a:pt x="14" y="206"/>
                    </a:cubicBezTo>
                    <a:cubicBezTo>
                      <a:pt x="14" y="207"/>
                      <a:pt x="13" y="208"/>
                      <a:pt x="13" y="210"/>
                    </a:cubicBezTo>
                    <a:cubicBezTo>
                      <a:pt x="13" y="211"/>
                      <a:pt x="12" y="212"/>
                      <a:pt x="14" y="212"/>
                    </a:cubicBezTo>
                    <a:cubicBezTo>
                      <a:pt x="15" y="213"/>
                      <a:pt x="15" y="214"/>
                      <a:pt x="15" y="215"/>
                    </a:cubicBezTo>
                    <a:cubicBezTo>
                      <a:pt x="17" y="216"/>
                      <a:pt x="18" y="217"/>
                      <a:pt x="18" y="219"/>
                    </a:cubicBezTo>
                    <a:cubicBezTo>
                      <a:pt x="19" y="220"/>
                      <a:pt x="19" y="221"/>
                      <a:pt x="19" y="222"/>
                    </a:cubicBezTo>
                    <a:cubicBezTo>
                      <a:pt x="19" y="224"/>
                      <a:pt x="19" y="223"/>
                      <a:pt x="20" y="225"/>
                    </a:cubicBezTo>
                    <a:cubicBezTo>
                      <a:pt x="21" y="227"/>
                      <a:pt x="21" y="227"/>
                      <a:pt x="20" y="229"/>
                    </a:cubicBezTo>
                    <a:cubicBezTo>
                      <a:pt x="20" y="231"/>
                      <a:pt x="18" y="232"/>
                      <a:pt x="18" y="233"/>
                    </a:cubicBezTo>
                    <a:cubicBezTo>
                      <a:pt x="18" y="234"/>
                      <a:pt x="19" y="234"/>
                      <a:pt x="20" y="234"/>
                    </a:cubicBezTo>
                    <a:cubicBezTo>
                      <a:pt x="20" y="235"/>
                      <a:pt x="20" y="236"/>
                      <a:pt x="21" y="237"/>
                    </a:cubicBezTo>
                    <a:cubicBezTo>
                      <a:pt x="23" y="241"/>
                      <a:pt x="24" y="248"/>
                      <a:pt x="29" y="251"/>
                    </a:cubicBezTo>
                    <a:cubicBezTo>
                      <a:pt x="30" y="252"/>
                      <a:pt x="29" y="256"/>
                      <a:pt x="32" y="254"/>
                    </a:cubicBezTo>
                    <a:cubicBezTo>
                      <a:pt x="34" y="253"/>
                      <a:pt x="35" y="254"/>
                      <a:pt x="35" y="255"/>
                    </a:cubicBezTo>
                    <a:cubicBezTo>
                      <a:pt x="38" y="257"/>
                      <a:pt x="37" y="257"/>
                      <a:pt x="39" y="257"/>
                    </a:cubicBezTo>
                    <a:cubicBezTo>
                      <a:pt x="41" y="258"/>
                      <a:pt x="43" y="258"/>
                      <a:pt x="44" y="260"/>
                    </a:cubicBezTo>
                    <a:cubicBezTo>
                      <a:pt x="45" y="261"/>
                      <a:pt x="44" y="263"/>
                      <a:pt x="45" y="265"/>
                    </a:cubicBezTo>
                    <a:cubicBezTo>
                      <a:pt x="46" y="267"/>
                      <a:pt x="49" y="268"/>
                      <a:pt x="49" y="271"/>
                    </a:cubicBezTo>
                    <a:cubicBezTo>
                      <a:pt x="49" y="272"/>
                      <a:pt x="47" y="274"/>
                      <a:pt x="46" y="275"/>
                    </a:cubicBezTo>
                    <a:cubicBezTo>
                      <a:pt x="46" y="276"/>
                      <a:pt x="44" y="278"/>
                      <a:pt x="44" y="279"/>
                    </a:cubicBezTo>
                    <a:cubicBezTo>
                      <a:pt x="43" y="282"/>
                      <a:pt x="44" y="282"/>
                      <a:pt x="42" y="284"/>
                    </a:cubicBezTo>
                    <a:cubicBezTo>
                      <a:pt x="41" y="285"/>
                      <a:pt x="41" y="287"/>
                      <a:pt x="41" y="287"/>
                    </a:cubicBezTo>
                    <a:cubicBezTo>
                      <a:pt x="40" y="288"/>
                      <a:pt x="39" y="289"/>
                      <a:pt x="39" y="290"/>
                    </a:cubicBezTo>
                    <a:cubicBezTo>
                      <a:pt x="37" y="293"/>
                      <a:pt x="37" y="295"/>
                      <a:pt x="36" y="298"/>
                    </a:cubicBezTo>
                    <a:cubicBezTo>
                      <a:pt x="36" y="300"/>
                      <a:pt x="34" y="303"/>
                      <a:pt x="33" y="306"/>
                    </a:cubicBezTo>
                    <a:cubicBezTo>
                      <a:pt x="33" y="308"/>
                      <a:pt x="32" y="309"/>
                      <a:pt x="31" y="311"/>
                    </a:cubicBezTo>
                    <a:cubicBezTo>
                      <a:pt x="30" y="313"/>
                      <a:pt x="30" y="314"/>
                      <a:pt x="28" y="316"/>
                    </a:cubicBezTo>
                    <a:cubicBezTo>
                      <a:pt x="28" y="316"/>
                      <a:pt x="26" y="317"/>
                      <a:pt x="26" y="318"/>
                    </a:cubicBezTo>
                    <a:cubicBezTo>
                      <a:pt x="26" y="318"/>
                      <a:pt x="26" y="320"/>
                      <a:pt x="25" y="321"/>
                    </a:cubicBezTo>
                    <a:cubicBezTo>
                      <a:pt x="25" y="322"/>
                      <a:pt x="27" y="320"/>
                      <a:pt x="27" y="321"/>
                    </a:cubicBezTo>
                    <a:cubicBezTo>
                      <a:pt x="27" y="322"/>
                      <a:pt x="25" y="322"/>
                      <a:pt x="26" y="323"/>
                    </a:cubicBezTo>
                    <a:cubicBezTo>
                      <a:pt x="26" y="323"/>
                      <a:pt x="26" y="324"/>
                      <a:pt x="26" y="324"/>
                    </a:cubicBezTo>
                    <a:cubicBezTo>
                      <a:pt x="28" y="329"/>
                      <a:pt x="21" y="332"/>
                      <a:pt x="21" y="336"/>
                    </a:cubicBezTo>
                    <a:cubicBezTo>
                      <a:pt x="21" y="338"/>
                      <a:pt x="16" y="339"/>
                      <a:pt x="15" y="340"/>
                    </a:cubicBezTo>
                    <a:cubicBezTo>
                      <a:pt x="13" y="341"/>
                      <a:pt x="13" y="342"/>
                      <a:pt x="12" y="344"/>
                    </a:cubicBezTo>
                    <a:cubicBezTo>
                      <a:pt x="10" y="347"/>
                      <a:pt x="8" y="353"/>
                      <a:pt x="8" y="356"/>
                    </a:cubicBezTo>
                    <a:cubicBezTo>
                      <a:pt x="7" y="358"/>
                      <a:pt x="6" y="359"/>
                      <a:pt x="4" y="360"/>
                    </a:cubicBezTo>
                    <a:cubicBezTo>
                      <a:pt x="4" y="361"/>
                      <a:pt x="3" y="361"/>
                      <a:pt x="3" y="362"/>
                    </a:cubicBezTo>
                    <a:cubicBezTo>
                      <a:pt x="3" y="363"/>
                      <a:pt x="3" y="363"/>
                      <a:pt x="3" y="364"/>
                    </a:cubicBezTo>
                    <a:cubicBezTo>
                      <a:pt x="3" y="367"/>
                      <a:pt x="0" y="369"/>
                      <a:pt x="3" y="370"/>
                    </a:cubicBezTo>
                    <a:cubicBezTo>
                      <a:pt x="7" y="373"/>
                      <a:pt x="3" y="374"/>
                      <a:pt x="3" y="376"/>
                    </a:cubicBezTo>
                    <a:cubicBezTo>
                      <a:pt x="3" y="378"/>
                      <a:pt x="7" y="380"/>
                      <a:pt x="8" y="378"/>
                    </a:cubicBezTo>
                    <a:cubicBezTo>
                      <a:pt x="10" y="376"/>
                      <a:pt x="11" y="380"/>
                      <a:pt x="13" y="381"/>
                    </a:cubicBezTo>
                    <a:cubicBezTo>
                      <a:pt x="14" y="381"/>
                      <a:pt x="16" y="378"/>
                      <a:pt x="18" y="381"/>
                    </a:cubicBezTo>
                    <a:cubicBezTo>
                      <a:pt x="19" y="381"/>
                      <a:pt x="18" y="383"/>
                      <a:pt x="18" y="383"/>
                    </a:cubicBezTo>
                    <a:cubicBezTo>
                      <a:pt x="18" y="385"/>
                      <a:pt x="20" y="384"/>
                      <a:pt x="21" y="385"/>
                    </a:cubicBezTo>
                    <a:cubicBezTo>
                      <a:pt x="22" y="385"/>
                      <a:pt x="23" y="386"/>
                      <a:pt x="23" y="387"/>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sp>
            <p:nvSpPr>
              <p:cNvPr id="2767" name="Freeform 9829">
                <a:extLst>
                  <a:ext uri="{FF2B5EF4-FFF2-40B4-BE49-F238E27FC236}">
                    <a16:creationId xmlns:a16="http://schemas.microsoft.com/office/drawing/2014/main" id="{EFFA6332-39B0-4B64-BD26-1D1FB4CBA8F3}"/>
                  </a:ext>
                </a:extLst>
              </p:cNvPr>
              <p:cNvSpPr>
                <a:spLocks/>
              </p:cNvSpPr>
              <p:nvPr/>
            </p:nvSpPr>
            <p:spPr bwMode="gray">
              <a:xfrm>
                <a:off x="3722845" y="1603328"/>
                <a:ext cx="963049" cy="516174"/>
              </a:xfrm>
              <a:custGeom>
                <a:avLst/>
                <a:gdLst>
                  <a:gd name="T0" fmla="*/ 704 w 458"/>
                  <a:gd name="T1" fmla="*/ 337 h 245"/>
                  <a:gd name="T2" fmla="*/ 701 w 458"/>
                  <a:gd name="T3" fmla="*/ 329 h 245"/>
                  <a:gd name="T4" fmla="*/ 692 w 458"/>
                  <a:gd name="T5" fmla="*/ 318 h 245"/>
                  <a:gd name="T6" fmla="*/ 694 w 458"/>
                  <a:gd name="T7" fmla="*/ 313 h 245"/>
                  <a:gd name="T8" fmla="*/ 689 w 458"/>
                  <a:gd name="T9" fmla="*/ 301 h 245"/>
                  <a:gd name="T10" fmla="*/ 687 w 458"/>
                  <a:gd name="T11" fmla="*/ 298 h 245"/>
                  <a:gd name="T12" fmla="*/ 686 w 458"/>
                  <a:gd name="T13" fmla="*/ 295 h 245"/>
                  <a:gd name="T14" fmla="*/ 686 w 458"/>
                  <a:gd name="T15" fmla="*/ 293 h 245"/>
                  <a:gd name="T16" fmla="*/ 686 w 458"/>
                  <a:gd name="T17" fmla="*/ 288 h 245"/>
                  <a:gd name="T18" fmla="*/ 686 w 458"/>
                  <a:gd name="T19" fmla="*/ 276 h 245"/>
                  <a:gd name="T20" fmla="*/ 686 w 458"/>
                  <a:gd name="T21" fmla="*/ 268 h 245"/>
                  <a:gd name="T22" fmla="*/ 687 w 458"/>
                  <a:gd name="T23" fmla="*/ 267 h 245"/>
                  <a:gd name="T24" fmla="*/ 689 w 458"/>
                  <a:gd name="T25" fmla="*/ 262 h 245"/>
                  <a:gd name="T26" fmla="*/ 689 w 458"/>
                  <a:gd name="T27" fmla="*/ 256 h 245"/>
                  <a:gd name="T28" fmla="*/ 686 w 458"/>
                  <a:gd name="T29" fmla="*/ 251 h 245"/>
                  <a:gd name="T30" fmla="*/ 684 w 458"/>
                  <a:gd name="T31" fmla="*/ 244 h 245"/>
                  <a:gd name="T32" fmla="*/ 683 w 458"/>
                  <a:gd name="T33" fmla="*/ 239 h 245"/>
                  <a:gd name="T34" fmla="*/ 681 w 458"/>
                  <a:gd name="T35" fmla="*/ 233 h 245"/>
                  <a:gd name="T36" fmla="*/ 683 w 458"/>
                  <a:gd name="T37" fmla="*/ 228 h 245"/>
                  <a:gd name="T38" fmla="*/ 681 w 458"/>
                  <a:gd name="T39" fmla="*/ 225 h 245"/>
                  <a:gd name="T40" fmla="*/ 681 w 458"/>
                  <a:gd name="T41" fmla="*/ 220 h 245"/>
                  <a:gd name="T42" fmla="*/ 681 w 458"/>
                  <a:gd name="T43" fmla="*/ 219 h 245"/>
                  <a:gd name="T44" fmla="*/ 681 w 458"/>
                  <a:gd name="T45" fmla="*/ 216 h 245"/>
                  <a:gd name="T46" fmla="*/ 681 w 458"/>
                  <a:gd name="T47" fmla="*/ 208 h 245"/>
                  <a:gd name="T48" fmla="*/ 680 w 458"/>
                  <a:gd name="T49" fmla="*/ 202 h 245"/>
                  <a:gd name="T50" fmla="*/ 681 w 458"/>
                  <a:gd name="T51" fmla="*/ 199 h 245"/>
                  <a:gd name="T52" fmla="*/ 678 w 458"/>
                  <a:gd name="T53" fmla="*/ 195 h 245"/>
                  <a:gd name="T54" fmla="*/ 680 w 458"/>
                  <a:gd name="T55" fmla="*/ 189 h 245"/>
                  <a:gd name="T56" fmla="*/ 680 w 458"/>
                  <a:gd name="T57" fmla="*/ 188 h 245"/>
                  <a:gd name="T58" fmla="*/ 680 w 458"/>
                  <a:gd name="T59" fmla="*/ 185 h 245"/>
                  <a:gd name="T60" fmla="*/ 680 w 458"/>
                  <a:gd name="T61" fmla="*/ 181 h 245"/>
                  <a:gd name="T62" fmla="*/ 680 w 458"/>
                  <a:gd name="T63" fmla="*/ 180 h 245"/>
                  <a:gd name="T64" fmla="*/ 678 w 458"/>
                  <a:gd name="T65" fmla="*/ 178 h 245"/>
                  <a:gd name="T66" fmla="*/ 673 w 458"/>
                  <a:gd name="T67" fmla="*/ 160 h 245"/>
                  <a:gd name="T68" fmla="*/ 670 w 458"/>
                  <a:gd name="T69" fmla="*/ 152 h 245"/>
                  <a:gd name="T70" fmla="*/ 664 w 458"/>
                  <a:gd name="T71" fmla="*/ 135 h 245"/>
                  <a:gd name="T72" fmla="*/ 656 w 458"/>
                  <a:gd name="T73" fmla="*/ 113 h 245"/>
                  <a:gd name="T74" fmla="*/ 653 w 458"/>
                  <a:gd name="T75" fmla="*/ 102 h 245"/>
                  <a:gd name="T76" fmla="*/ 655 w 458"/>
                  <a:gd name="T77" fmla="*/ 98 h 245"/>
                  <a:gd name="T78" fmla="*/ 655 w 458"/>
                  <a:gd name="T79" fmla="*/ 96 h 245"/>
                  <a:gd name="T80" fmla="*/ 653 w 458"/>
                  <a:gd name="T81" fmla="*/ 88 h 245"/>
                  <a:gd name="T82" fmla="*/ 655 w 458"/>
                  <a:gd name="T83" fmla="*/ 84 h 245"/>
                  <a:gd name="T84" fmla="*/ 653 w 458"/>
                  <a:gd name="T85" fmla="*/ 76 h 245"/>
                  <a:gd name="T86" fmla="*/ 653 w 458"/>
                  <a:gd name="T87" fmla="*/ 70 h 245"/>
                  <a:gd name="T88" fmla="*/ 652 w 458"/>
                  <a:gd name="T89" fmla="*/ 65 h 245"/>
                  <a:gd name="T90" fmla="*/ 653 w 458"/>
                  <a:gd name="T91" fmla="*/ 57 h 245"/>
                  <a:gd name="T92" fmla="*/ 650 w 458"/>
                  <a:gd name="T93" fmla="*/ 54 h 245"/>
                  <a:gd name="T94" fmla="*/ 652 w 458"/>
                  <a:gd name="T95" fmla="*/ 50 h 245"/>
                  <a:gd name="T96" fmla="*/ 653 w 458"/>
                  <a:gd name="T97" fmla="*/ 47 h 245"/>
                  <a:gd name="T98" fmla="*/ 656 w 458"/>
                  <a:gd name="T99" fmla="*/ 43 h 245"/>
                  <a:gd name="T100" fmla="*/ 653 w 458"/>
                  <a:gd name="T101" fmla="*/ 34 h 245"/>
                  <a:gd name="T102" fmla="*/ 650 w 458"/>
                  <a:gd name="T103" fmla="*/ 26 h 245"/>
                  <a:gd name="T104" fmla="*/ 652 w 458"/>
                  <a:gd name="T105" fmla="*/ 23 h 245"/>
                  <a:gd name="T106" fmla="*/ 646 w 458"/>
                  <a:gd name="T107" fmla="*/ 11 h 245"/>
                  <a:gd name="T108" fmla="*/ 190 w 458"/>
                  <a:gd name="T109" fmla="*/ 0 h 245"/>
                  <a:gd name="T110" fmla="*/ 0 w 458"/>
                  <a:gd name="T111" fmla="*/ 378 h 245"/>
                  <a:gd name="T112" fmla="*/ 692 w 458"/>
                  <a:gd name="T113" fmla="*/ 380 h 245"/>
                  <a:gd name="T114" fmla="*/ 707 w 458"/>
                  <a:gd name="T115" fmla="*/ 363 h 24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58"/>
                  <a:gd name="T175" fmla="*/ 0 h 245"/>
                  <a:gd name="T176" fmla="*/ 458 w 458"/>
                  <a:gd name="T177" fmla="*/ 245 h 24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58" h="245">
                    <a:moveTo>
                      <a:pt x="457" y="234"/>
                    </a:moveTo>
                    <a:cubicBezTo>
                      <a:pt x="457" y="231"/>
                      <a:pt x="453" y="221"/>
                      <a:pt x="456" y="220"/>
                    </a:cubicBezTo>
                    <a:cubicBezTo>
                      <a:pt x="455" y="219"/>
                      <a:pt x="455" y="218"/>
                      <a:pt x="455" y="217"/>
                    </a:cubicBezTo>
                    <a:cubicBezTo>
                      <a:pt x="455" y="217"/>
                      <a:pt x="455" y="217"/>
                      <a:pt x="455" y="217"/>
                    </a:cubicBezTo>
                    <a:cubicBezTo>
                      <a:pt x="455" y="216"/>
                      <a:pt x="455" y="216"/>
                      <a:pt x="454" y="216"/>
                    </a:cubicBezTo>
                    <a:cubicBezTo>
                      <a:pt x="455" y="215"/>
                      <a:pt x="454" y="213"/>
                      <a:pt x="453" y="212"/>
                    </a:cubicBezTo>
                    <a:cubicBezTo>
                      <a:pt x="452" y="210"/>
                      <a:pt x="450" y="208"/>
                      <a:pt x="449" y="206"/>
                    </a:cubicBezTo>
                    <a:cubicBezTo>
                      <a:pt x="449" y="206"/>
                      <a:pt x="449" y="206"/>
                      <a:pt x="448" y="206"/>
                    </a:cubicBezTo>
                    <a:cubicBezTo>
                      <a:pt x="449" y="205"/>
                      <a:pt x="448" y="205"/>
                      <a:pt x="447" y="205"/>
                    </a:cubicBezTo>
                    <a:cubicBezTo>
                      <a:pt x="447" y="204"/>
                      <a:pt x="448" y="205"/>
                      <a:pt x="448" y="205"/>
                    </a:cubicBezTo>
                    <a:cubicBezTo>
                      <a:pt x="447" y="204"/>
                      <a:pt x="448" y="203"/>
                      <a:pt x="447" y="203"/>
                    </a:cubicBezTo>
                    <a:cubicBezTo>
                      <a:pt x="447" y="202"/>
                      <a:pt x="447" y="202"/>
                      <a:pt x="448" y="202"/>
                    </a:cubicBezTo>
                    <a:cubicBezTo>
                      <a:pt x="446" y="202"/>
                      <a:pt x="446" y="200"/>
                      <a:pt x="447" y="199"/>
                    </a:cubicBezTo>
                    <a:cubicBezTo>
                      <a:pt x="446" y="199"/>
                      <a:pt x="446" y="199"/>
                      <a:pt x="446" y="199"/>
                    </a:cubicBezTo>
                    <a:cubicBezTo>
                      <a:pt x="446" y="198"/>
                      <a:pt x="446" y="194"/>
                      <a:pt x="445" y="194"/>
                    </a:cubicBezTo>
                    <a:cubicBezTo>
                      <a:pt x="445" y="193"/>
                      <a:pt x="446" y="194"/>
                      <a:pt x="445" y="193"/>
                    </a:cubicBezTo>
                    <a:cubicBezTo>
                      <a:pt x="445" y="193"/>
                      <a:pt x="445" y="193"/>
                      <a:pt x="445" y="193"/>
                    </a:cubicBezTo>
                    <a:cubicBezTo>
                      <a:pt x="445" y="192"/>
                      <a:pt x="445" y="192"/>
                      <a:pt x="444" y="192"/>
                    </a:cubicBezTo>
                    <a:cubicBezTo>
                      <a:pt x="444" y="191"/>
                      <a:pt x="444" y="191"/>
                      <a:pt x="444" y="191"/>
                    </a:cubicBezTo>
                    <a:cubicBezTo>
                      <a:pt x="444" y="190"/>
                      <a:pt x="444" y="191"/>
                      <a:pt x="444" y="190"/>
                    </a:cubicBezTo>
                    <a:cubicBezTo>
                      <a:pt x="444" y="190"/>
                      <a:pt x="443" y="190"/>
                      <a:pt x="443" y="190"/>
                    </a:cubicBezTo>
                    <a:cubicBezTo>
                      <a:pt x="443" y="190"/>
                      <a:pt x="443" y="190"/>
                      <a:pt x="444" y="190"/>
                    </a:cubicBezTo>
                    <a:cubicBezTo>
                      <a:pt x="443" y="190"/>
                      <a:pt x="443" y="190"/>
                      <a:pt x="443" y="190"/>
                    </a:cubicBezTo>
                    <a:cubicBezTo>
                      <a:pt x="443" y="190"/>
                      <a:pt x="443" y="190"/>
                      <a:pt x="443" y="189"/>
                    </a:cubicBezTo>
                    <a:cubicBezTo>
                      <a:pt x="443" y="189"/>
                      <a:pt x="443" y="189"/>
                      <a:pt x="443" y="189"/>
                    </a:cubicBezTo>
                    <a:cubicBezTo>
                      <a:pt x="443" y="188"/>
                      <a:pt x="443" y="189"/>
                      <a:pt x="443" y="188"/>
                    </a:cubicBezTo>
                    <a:cubicBezTo>
                      <a:pt x="442" y="188"/>
                      <a:pt x="442" y="186"/>
                      <a:pt x="443" y="186"/>
                    </a:cubicBezTo>
                    <a:cubicBezTo>
                      <a:pt x="443" y="186"/>
                      <a:pt x="443" y="186"/>
                      <a:pt x="443" y="186"/>
                    </a:cubicBezTo>
                    <a:cubicBezTo>
                      <a:pt x="443" y="185"/>
                      <a:pt x="443" y="179"/>
                      <a:pt x="444" y="178"/>
                    </a:cubicBezTo>
                    <a:cubicBezTo>
                      <a:pt x="443" y="178"/>
                      <a:pt x="443" y="178"/>
                      <a:pt x="443" y="178"/>
                    </a:cubicBezTo>
                    <a:cubicBezTo>
                      <a:pt x="443" y="178"/>
                      <a:pt x="443" y="178"/>
                      <a:pt x="443" y="178"/>
                    </a:cubicBezTo>
                    <a:cubicBezTo>
                      <a:pt x="443" y="176"/>
                      <a:pt x="441" y="175"/>
                      <a:pt x="444" y="174"/>
                    </a:cubicBezTo>
                    <a:cubicBezTo>
                      <a:pt x="443" y="173"/>
                      <a:pt x="443" y="173"/>
                      <a:pt x="443" y="173"/>
                    </a:cubicBezTo>
                    <a:cubicBezTo>
                      <a:pt x="443" y="173"/>
                      <a:pt x="443" y="173"/>
                      <a:pt x="443" y="173"/>
                    </a:cubicBezTo>
                    <a:cubicBezTo>
                      <a:pt x="444" y="172"/>
                      <a:pt x="444" y="173"/>
                      <a:pt x="444" y="173"/>
                    </a:cubicBezTo>
                    <a:cubicBezTo>
                      <a:pt x="444" y="172"/>
                      <a:pt x="444" y="172"/>
                      <a:pt x="444" y="172"/>
                    </a:cubicBezTo>
                    <a:cubicBezTo>
                      <a:pt x="444" y="172"/>
                      <a:pt x="444" y="172"/>
                      <a:pt x="443" y="172"/>
                    </a:cubicBezTo>
                    <a:cubicBezTo>
                      <a:pt x="444" y="171"/>
                      <a:pt x="444" y="172"/>
                      <a:pt x="444" y="171"/>
                    </a:cubicBezTo>
                    <a:cubicBezTo>
                      <a:pt x="443" y="170"/>
                      <a:pt x="444" y="170"/>
                      <a:pt x="445" y="169"/>
                    </a:cubicBezTo>
                    <a:cubicBezTo>
                      <a:pt x="444" y="168"/>
                      <a:pt x="444" y="167"/>
                      <a:pt x="445" y="167"/>
                    </a:cubicBezTo>
                    <a:cubicBezTo>
                      <a:pt x="445" y="166"/>
                      <a:pt x="445" y="166"/>
                      <a:pt x="445" y="166"/>
                    </a:cubicBezTo>
                    <a:cubicBezTo>
                      <a:pt x="445" y="166"/>
                      <a:pt x="445" y="166"/>
                      <a:pt x="445" y="165"/>
                    </a:cubicBezTo>
                    <a:cubicBezTo>
                      <a:pt x="445" y="165"/>
                      <a:pt x="445" y="165"/>
                      <a:pt x="445" y="165"/>
                    </a:cubicBezTo>
                    <a:cubicBezTo>
                      <a:pt x="443" y="166"/>
                      <a:pt x="443" y="165"/>
                      <a:pt x="442" y="164"/>
                    </a:cubicBezTo>
                    <a:cubicBezTo>
                      <a:pt x="443" y="163"/>
                      <a:pt x="442" y="163"/>
                      <a:pt x="443" y="162"/>
                    </a:cubicBezTo>
                    <a:cubicBezTo>
                      <a:pt x="441" y="163"/>
                      <a:pt x="440" y="159"/>
                      <a:pt x="441" y="158"/>
                    </a:cubicBezTo>
                    <a:cubicBezTo>
                      <a:pt x="441" y="157"/>
                      <a:pt x="441" y="157"/>
                      <a:pt x="441" y="157"/>
                    </a:cubicBezTo>
                    <a:cubicBezTo>
                      <a:pt x="441" y="157"/>
                      <a:pt x="442" y="157"/>
                      <a:pt x="442" y="157"/>
                    </a:cubicBezTo>
                    <a:cubicBezTo>
                      <a:pt x="442" y="157"/>
                      <a:pt x="441" y="157"/>
                      <a:pt x="441" y="157"/>
                    </a:cubicBezTo>
                    <a:cubicBezTo>
                      <a:pt x="441" y="157"/>
                      <a:pt x="441" y="157"/>
                      <a:pt x="441" y="157"/>
                    </a:cubicBezTo>
                    <a:cubicBezTo>
                      <a:pt x="441" y="156"/>
                      <a:pt x="441" y="155"/>
                      <a:pt x="441" y="154"/>
                    </a:cubicBezTo>
                    <a:cubicBezTo>
                      <a:pt x="441" y="154"/>
                      <a:pt x="441" y="153"/>
                      <a:pt x="441" y="153"/>
                    </a:cubicBezTo>
                    <a:cubicBezTo>
                      <a:pt x="441" y="153"/>
                      <a:pt x="441" y="153"/>
                      <a:pt x="441" y="153"/>
                    </a:cubicBezTo>
                    <a:cubicBezTo>
                      <a:pt x="442" y="152"/>
                      <a:pt x="441" y="151"/>
                      <a:pt x="440" y="150"/>
                    </a:cubicBezTo>
                    <a:cubicBezTo>
                      <a:pt x="440" y="150"/>
                      <a:pt x="441" y="150"/>
                      <a:pt x="441" y="150"/>
                    </a:cubicBezTo>
                    <a:cubicBezTo>
                      <a:pt x="441" y="149"/>
                      <a:pt x="441" y="148"/>
                      <a:pt x="440" y="148"/>
                    </a:cubicBezTo>
                    <a:cubicBezTo>
                      <a:pt x="440" y="147"/>
                      <a:pt x="441" y="147"/>
                      <a:pt x="441" y="147"/>
                    </a:cubicBezTo>
                    <a:cubicBezTo>
                      <a:pt x="441" y="147"/>
                      <a:pt x="441" y="147"/>
                      <a:pt x="441" y="147"/>
                    </a:cubicBezTo>
                    <a:cubicBezTo>
                      <a:pt x="441" y="146"/>
                      <a:pt x="441" y="146"/>
                      <a:pt x="441" y="145"/>
                    </a:cubicBezTo>
                    <a:cubicBezTo>
                      <a:pt x="441" y="145"/>
                      <a:pt x="441" y="145"/>
                      <a:pt x="440" y="145"/>
                    </a:cubicBezTo>
                    <a:cubicBezTo>
                      <a:pt x="440" y="145"/>
                      <a:pt x="441" y="145"/>
                      <a:pt x="440" y="144"/>
                    </a:cubicBezTo>
                    <a:cubicBezTo>
                      <a:pt x="440" y="144"/>
                      <a:pt x="440" y="144"/>
                      <a:pt x="441" y="144"/>
                    </a:cubicBezTo>
                    <a:cubicBezTo>
                      <a:pt x="441" y="143"/>
                      <a:pt x="440" y="143"/>
                      <a:pt x="440" y="142"/>
                    </a:cubicBezTo>
                    <a:cubicBezTo>
                      <a:pt x="440" y="142"/>
                      <a:pt x="440" y="142"/>
                      <a:pt x="440" y="142"/>
                    </a:cubicBezTo>
                    <a:cubicBezTo>
                      <a:pt x="440" y="142"/>
                      <a:pt x="440" y="142"/>
                      <a:pt x="440" y="142"/>
                    </a:cubicBezTo>
                    <a:cubicBezTo>
                      <a:pt x="440" y="141"/>
                      <a:pt x="440" y="142"/>
                      <a:pt x="440" y="141"/>
                    </a:cubicBezTo>
                    <a:cubicBezTo>
                      <a:pt x="440" y="141"/>
                      <a:pt x="440" y="141"/>
                      <a:pt x="441" y="141"/>
                    </a:cubicBezTo>
                    <a:cubicBezTo>
                      <a:pt x="440" y="141"/>
                      <a:pt x="440" y="141"/>
                      <a:pt x="440" y="141"/>
                    </a:cubicBezTo>
                    <a:cubicBezTo>
                      <a:pt x="440" y="140"/>
                      <a:pt x="440" y="139"/>
                      <a:pt x="440" y="139"/>
                    </a:cubicBezTo>
                    <a:cubicBezTo>
                      <a:pt x="440" y="139"/>
                      <a:pt x="440" y="138"/>
                      <a:pt x="440" y="138"/>
                    </a:cubicBezTo>
                    <a:cubicBezTo>
                      <a:pt x="440" y="138"/>
                      <a:pt x="440" y="138"/>
                      <a:pt x="440" y="138"/>
                    </a:cubicBezTo>
                    <a:cubicBezTo>
                      <a:pt x="440" y="137"/>
                      <a:pt x="441" y="134"/>
                      <a:pt x="440" y="134"/>
                    </a:cubicBezTo>
                    <a:cubicBezTo>
                      <a:pt x="440" y="133"/>
                      <a:pt x="440" y="133"/>
                      <a:pt x="441" y="133"/>
                    </a:cubicBezTo>
                    <a:cubicBezTo>
                      <a:pt x="440" y="132"/>
                      <a:pt x="440" y="132"/>
                      <a:pt x="440" y="132"/>
                    </a:cubicBezTo>
                    <a:cubicBezTo>
                      <a:pt x="440" y="131"/>
                      <a:pt x="440" y="131"/>
                      <a:pt x="439" y="130"/>
                    </a:cubicBezTo>
                    <a:cubicBezTo>
                      <a:pt x="440" y="130"/>
                      <a:pt x="440" y="130"/>
                      <a:pt x="440" y="130"/>
                    </a:cubicBezTo>
                    <a:cubicBezTo>
                      <a:pt x="440" y="130"/>
                      <a:pt x="440" y="130"/>
                      <a:pt x="439" y="130"/>
                    </a:cubicBezTo>
                    <a:cubicBezTo>
                      <a:pt x="440" y="130"/>
                      <a:pt x="440" y="129"/>
                      <a:pt x="440" y="128"/>
                    </a:cubicBezTo>
                    <a:cubicBezTo>
                      <a:pt x="440" y="128"/>
                      <a:pt x="440" y="128"/>
                      <a:pt x="440" y="128"/>
                    </a:cubicBezTo>
                    <a:cubicBezTo>
                      <a:pt x="440" y="128"/>
                      <a:pt x="440" y="127"/>
                      <a:pt x="440" y="127"/>
                    </a:cubicBezTo>
                    <a:cubicBezTo>
                      <a:pt x="439" y="127"/>
                      <a:pt x="439" y="127"/>
                      <a:pt x="438" y="126"/>
                    </a:cubicBezTo>
                    <a:cubicBezTo>
                      <a:pt x="439" y="126"/>
                      <a:pt x="439" y="126"/>
                      <a:pt x="439" y="125"/>
                    </a:cubicBezTo>
                    <a:cubicBezTo>
                      <a:pt x="439" y="125"/>
                      <a:pt x="439" y="124"/>
                      <a:pt x="439" y="124"/>
                    </a:cubicBezTo>
                    <a:cubicBezTo>
                      <a:pt x="439" y="123"/>
                      <a:pt x="439" y="122"/>
                      <a:pt x="439" y="122"/>
                    </a:cubicBezTo>
                    <a:cubicBezTo>
                      <a:pt x="439" y="122"/>
                      <a:pt x="439" y="122"/>
                      <a:pt x="438" y="122"/>
                    </a:cubicBezTo>
                    <a:cubicBezTo>
                      <a:pt x="439" y="121"/>
                      <a:pt x="439" y="121"/>
                      <a:pt x="439" y="121"/>
                    </a:cubicBezTo>
                    <a:cubicBezTo>
                      <a:pt x="439" y="121"/>
                      <a:pt x="439" y="121"/>
                      <a:pt x="439" y="121"/>
                    </a:cubicBezTo>
                    <a:cubicBezTo>
                      <a:pt x="439" y="120"/>
                      <a:pt x="439" y="120"/>
                      <a:pt x="439" y="119"/>
                    </a:cubicBezTo>
                    <a:cubicBezTo>
                      <a:pt x="439" y="119"/>
                      <a:pt x="440" y="119"/>
                      <a:pt x="440" y="119"/>
                    </a:cubicBezTo>
                    <a:cubicBezTo>
                      <a:pt x="440" y="119"/>
                      <a:pt x="439" y="119"/>
                      <a:pt x="439" y="119"/>
                    </a:cubicBezTo>
                    <a:cubicBezTo>
                      <a:pt x="439" y="119"/>
                      <a:pt x="440" y="119"/>
                      <a:pt x="440" y="119"/>
                    </a:cubicBezTo>
                    <a:cubicBezTo>
                      <a:pt x="438" y="119"/>
                      <a:pt x="438" y="118"/>
                      <a:pt x="439" y="117"/>
                    </a:cubicBezTo>
                    <a:cubicBezTo>
                      <a:pt x="439" y="117"/>
                      <a:pt x="439" y="117"/>
                      <a:pt x="439" y="117"/>
                    </a:cubicBezTo>
                    <a:cubicBezTo>
                      <a:pt x="439" y="117"/>
                      <a:pt x="439" y="117"/>
                      <a:pt x="440" y="117"/>
                    </a:cubicBezTo>
                    <a:cubicBezTo>
                      <a:pt x="439" y="116"/>
                      <a:pt x="439" y="116"/>
                      <a:pt x="439" y="116"/>
                    </a:cubicBezTo>
                    <a:cubicBezTo>
                      <a:pt x="439" y="116"/>
                      <a:pt x="439" y="116"/>
                      <a:pt x="439" y="116"/>
                    </a:cubicBezTo>
                    <a:cubicBezTo>
                      <a:pt x="439" y="115"/>
                      <a:pt x="439" y="115"/>
                      <a:pt x="439" y="115"/>
                    </a:cubicBezTo>
                    <a:cubicBezTo>
                      <a:pt x="439" y="115"/>
                      <a:pt x="439" y="115"/>
                      <a:pt x="439" y="115"/>
                    </a:cubicBezTo>
                    <a:cubicBezTo>
                      <a:pt x="439" y="115"/>
                      <a:pt x="439" y="115"/>
                      <a:pt x="438" y="115"/>
                    </a:cubicBezTo>
                    <a:cubicBezTo>
                      <a:pt x="441" y="113"/>
                      <a:pt x="438" y="111"/>
                      <a:pt x="437" y="109"/>
                    </a:cubicBezTo>
                    <a:cubicBezTo>
                      <a:pt x="437" y="108"/>
                      <a:pt x="437" y="106"/>
                      <a:pt x="436" y="105"/>
                    </a:cubicBezTo>
                    <a:cubicBezTo>
                      <a:pt x="436" y="104"/>
                      <a:pt x="435" y="103"/>
                      <a:pt x="435" y="103"/>
                    </a:cubicBezTo>
                    <a:cubicBezTo>
                      <a:pt x="435" y="102"/>
                      <a:pt x="435" y="100"/>
                      <a:pt x="434" y="99"/>
                    </a:cubicBezTo>
                    <a:cubicBezTo>
                      <a:pt x="434" y="99"/>
                      <a:pt x="434" y="99"/>
                      <a:pt x="435" y="100"/>
                    </a:cubicBezTo>
                    <a:cubicBezTo>
                      <a:pt x="434" y="99"/>
                      <a:pt x="434" y="98"/>
                      <a:pt x="433" y="98"/>
                    </a:cubicBezTo>
                    <a:cubicBezTo>
                      <a:pt x="433" y="97"/>
                      <a:pt x="432" y="96"/>
                      <a:pt x="431" y="95"/>
                    </a:cubicBezTo>
                    <a:cubicBezTo>
                      <a:pt x="433" y="94"/>
                      <a:pt x="428" y="90"/>
                      <a:pt x="429" y="89"/>
                    </a:cubicBezTo>
                    <a:cubicBezTo>
                      <a:pt x="429" y="88"/>
                      <a:pt x="429" y="88"/>
                      <a:pt x="429" y="87"/>
                    </a:cubicBezTo>
                    <a:cubicBezTo>
                      <a:pt x="429" y="86"/>
                      <a:pt x="427" y="85"/>
                      <a:pt x="427" y="83"/>
                    </a:cubicBezTo>
                    <a:cubicBezTo>
                      <a:pt x="426" y="81"/>
                      <a:pt x="427" y="80"/>
                      <a:pt x="426" y="78"/>
                    </a:cubicBezTo>
                    <a:cubicBezTo>
                      <a:pt x="425" y="76"/>
                      <a:pt x="425" y="75"/>
                      <a:pt x="424" y="73"/>
                    </a:cubicBezTo>
                    <a:cubicBezTo>
                      <a:pt x="424" y="72"/>
                      <a:pt x="422" y="70"/>
                      <a:pt x="423" y="69"/>
                    </a:cubicBezTo>
                    <a:cubicBezTo>
                      <a:pt x="421" y="69"/>
                      <a:pt x="421" y="68"/>
                      <a:pt x="423" y="67"/>
                    </a:cubicBezTo>
                    <a:cubicBezTo>
                      <a:pt x="421" y="68"/>
                      <a:pt x="421" y="67"/>
                      <a:pt x="422" y="66"/>
                    </a:cubicBezTo>
                    <a:cubicBezTo>
                      <a:pt x="421" y="65"/>
                      <a:pt x="422" y="64"/>
                      <a:pt x="422" y="63"/>
                    </a:cubicBezTo>
                    <a:cubicBezTo>
                      <a:pt x="422" y="63"/>
                      <a:pt x="423" y="63"/>
                      <a:pt x="423" y="63"/>
                    </a:cubicBezTo>
                    <a:cubicBezTo>
                      <a:pt x="423" y="63"/>
                      <a:pt x="423" y="63"/>
                      <a:pt x="423" y="63"/>
                    </a:cubicBezTo>
                    <a:cubicBezTo>
                      <a:pt x="422" y="62"/>
                      <a:pt x="422" y="62"/>
                      <a:pt x="421" y="62"/>
                    </a:cubicBezTo>
                    <a:cubicBezTo>
                      <a:pt x="421" y="62"/>
                      <a:pt x="421" y="62"/>
                      <a:pt x="421" y="62"/>
                    </a:cubicBezTo>
                    <a:cubicBezTo>
                      <a:pt x="422" y="62"/>
                      <a:pt x="422" y="62"/>
                      <a:pt x="423" y="62"/>
                    </a:cubicBezTo>
                    <a:cubicBezTo>
                      <a:pt x="422" y="62"/>
                      <a:pt x="422" y="61"/>
                      <a:pt x="421" y="60"/>
                    </a:cubicBezTo>
                    <a:cubicBezTo>
                      <a:pt x="423" y="60"/>
                      <a:pt x="423" y="59"/>
                      <a:pt x="422" y="59"/>
                    </a:cubicBezTo>
                    <a:cubicBezTo>
                      <a:pt x="423" y="58"/>
                      <a:pt x="424" y="57"/>
                      <a:pt x="422" y="57"/>
                    </a:cubicBezTo>
                    <a:cubicBezTo>
                      <a:pt x="422" y="57"/>
                      <a:pt x="422" y="56"/>
                      <a:pt x="423" y="56"/>
                    </a:cubicBezTo>
                    <a:cubicBezTo>
                      <a:pt x="423" y="56"/>
                      <a:pt x="423" y="55"/>
                      <a:pt x="422" y="55"/>
                    </a:cubicBezTo>
                    <a:cubicBezTo>
                      <a:pt x="422" y="55"/>
                      <a:pt x="422" y="55"/>
                      <a:pt x="423" y="54"/>
                    </a:cubicBezTo>
                    <a:cubicBezTo>
                      <a:pt x="423" y="54"/>
                      <a:pt x="422" y="54"/>
                      <a:pt x="422" y="54"/>
                    </a:cubicBezTo>
                    <a:cubicBezTo>
                      <a:pt x="423" y="53"/>
                      <a:pt x="422" y="52"/>
                      <a:pt x="421" y="51"/>
                    </a:cubicBezTo>
                    <a:cubicBezTo>
                      <a:pt x="422" y="50"/>
                      <a:pt x="421" y="50"/>
                      <a:pt x="422" y="49"/>
                    </a:cubicBezTo>
                    <a:cubicBezTo>
                      <a:pt x="418" y="50"/>
                      <a:pt x="424" y="46"/>
                      <a:pt x="421" y="47"/>
                    </a:cubicBezTo>
                    <a:cubicBezTo>
                      <a:pt x="422" y="47"/>
                      <a:pt x="422" y="46"/>
                      <a:pt x="423" y="47"/>
                    </a:cubicBezTo>
                    <a:cubicBezTo>
                      <a:pt x="422" y="46"/>
                      <a:pt x="422" y="46"/>
                      <a:pt x="422" y="45"/>
                    </a:cubicBezTo>
                    <a:cubicBezTo>
                      <a:pt x="423" y="45"/>
                      <a:pt x="423" y="45"/>
                      <a:pt x="421" y="45"/>
                    </a:cubicBezTo>
                    <a:cubicBezTo>
                      <a:pt x="424" y="43"/>
                      <a:pt x="420" y="42"/>
                      <a:pt x="423" y="42"/>
                    </a:cubicBezTo>
                    <a:cubicBezTo>
                      <a:pt x="422" y="42"/>
                      <a:pt x="421" y="42"/>
                      <a:pt x="421" y="42"/>
                    </a:cubicBezTo>
                    <a:cubicBezTo>
                      <a:pt x="421" y="41"/>
                      <a:pt x="421" y="41"/>
                      <a:pt x="422" y="41"/>
                    </a:cubicBezTo>
                    <a:cubicBezTo>
                      <a:pt x="421" y="40"/>
                      <a:pt x="421" y="39"/>
                      <a:pt x="423" y="39"/>
                    </a:cubicBezTo>
                    <a:cubicBezTo>
                      <a:pt x="421" y="39"/>
                      <a:pt x="420" y="38"/>
                      <a:pt x="422" y="37"/>
                    </a:cubicBezTo>
                    <a:cubicBezTo>
                      <a:pt x="420" y="37"/>
                      <a:pt x="420" y="36"/>
                      <a:pt x="422" y="36"/>
                    </a:cubicBezTo>
                    <a:cubicBezTo>
                      <a:pt x="421" y="36"/>
                      <a:pt x="421" y="35"/>
                      <a:pt x="420" y="35"/>
                    </a:cubicBezTo>
                    <a:cubicBezTo>
                      <a:pt x="420" y="35"/>
                      <a:pt x="420" y="35"/>
                      <a:pt x="420" y="35"/>
                    </a:cubicBezTo>
                    <a:cubicBezTo>
                      <a:pt x="421" y="35"/>
                      <a:pt x="422" y="34"/>
                      <a:pt x="420" y="34"/>
                    </a:cubicBezTo>
                    <a:cubicBezTo>
                      <a:pt x="421" y="33"/>
                      <a:pt x="421" y="33"/>
                      <a:pt x="421" y="33"/>
                    </a:cubicBezTo>
                    <a:cubicBezTo>
                      <a:pt x="421" y="33"/>
                      <a:pt x="421" y="33"/>
                      <a:pt x="421" y="32"/>
                    </a:cubicBezTo>
                    <a:cubicBezTo>
                      <a:pt x="422" y="32"/>
                      <a:pt x="422" y="32"/>
                      <a:pt x="421" y="31"/>
                    </a:cubicBezTo>
                    <a:cubicBezTo>
                      <a:pt x="422" y="31"/>
                      <a:pt x="422" y="31"/>
                      <a:pt x="422" y="31"/>
                    </a:cubicBezTo>
                    <a:cubicBezTo>
                      <a:pt x="422" y="31"/>
                      <a:pt x="422" y="31"/>
                      <a:pt x="422" y="30"/>
                    </a:cubicBezTo>
                    <a:cubicBezTo>
                      <a:pt x="422" y="30"/>
                      <a:pt x="422" y="31"/>
                      <a:pt x="423" y="30"/>
                    </a:cubicBezTo>
                    <a:cubicBezTo>
                      <a:pt x="422" y="29"/>
                      <a:pt x="423" y="30"/>
                      <a:pt x="423" y="30"/>
                    </a:cubicBezTo>
                    <a:cubicBezTo>
                      <a:pt x="423" y="29"/>
                      <a:pt x="423" y="29"/>
                      <a:pt x="424" y="28"/>
                    </a:cubicBezTo>
                    <a:cubicBezTo>
                      <a:pt x="424" y="27"/>
                      <a:pt x="423" y="27"/>
                      <a:pt x="425" y="25"/>
                    </a:cubicBezTo>
                    <a:cubicBezTo>
                      <a:pt x="423" y="25"/>
                      <a:pt x="423" y="24"/>
                      <a:pt x="424" y="24"/>
                    </a:cubicBezTo>
                    <a:cubicBezTo>
                      <a:pt x="423" y="23"/>
                      <a:pt x="422" y="22"/>
                      <a:pt x="422" y="22"/>
                    </a:cubicBezTo>
                    <a:cubicBezTo>
                      <a:pt x="422" y="20"/>
                      <a:pt x="421" y="20"/>
                      <a:pt x="421" y="18"/>
                    </a:cubicBezTo>
                    <a:cubicBezTo>
                      <a:pt x="421" y="18"/>
                      <a:pt x="421" y="18"/>
                      <a:pt x="421" y="18"/>
                    </a:cubicBezTo>
                    <a:cubicBezTo>
                      <a:pt x="421" y="17"/>
                      <a:pt x="421" y="17"/>
                      <a:pt x="420" y="17"/>
                    </a:cubicBezTo>
                    <a:cubicBezTo>
                      <a:pt x="420" y="16"/>
                      <a:pt x="420" y="16"/>
                      <a:pt x="420" y="16"/>
                    </a:cubicBezTo>
                    <a:cubicBezTo>
                      <a:pt x="420" y="16"/>
                      <a:pt x="420" y="16"/>
                      <a:pt x="419" y="16"/>
                    </a:cubicBezTo>
                    <a:cubicBezTo>
                      <a:pt x="420" y="16"/>
                      <a:pt x="420" y="16"/>
                      <a:pt x="421" y="15"/>
                    </a:cubicBezTo>
                    <a:cubicBezTo>
                      <a:pt x="420" y="15"/>
                      <a:pt x="419" y="15"/>
                      <a:pt x="419" y="15"/>
                    </a:cubicBezTo>
                    <a:cubicBezTo>
                      <a:pt x="419" y="14"/>
                      <a:pt x="420" y="12"/>
                      <a:pt x="419" y="11"/>
                    </a:cubicBezTo>
                    <a:cubicBezTo>
                      <a:pt x="419" y="10"/>
                      <a:pt x="418" y="8"/>
                      <a:pt x="417" y="7"/>
                    </a:cubicBezTo>
                    <a:cubicBezTo>
                      <a:pt x="416" y="4"/>
                      <a:pt x="416" y="2"/>
                      <a:pt x="416" y="0"/>
                    </a:cubicBezTo>
                    <a:cubicBezTo>
                      <a:pt x="368" y="0"/>
                      <a:pt x="320" y="0"/>
                      <a:pt x="272" y="0"/>
                    </a:cubicBezTo>
                    <a:cubicBezTo>
                      <a:pt x="222" y="0"/>
                      <a:pt x="173" y="0"/>
                      <a:pt x="123" y="0"/>
                    </a:cubicBezTo>
                    <a:cubicBezTo>
                      <a:pt x="82" y="0"/>
                      <a:pt x="41" y="0"/>
                      <a:pt x="0" y="0"/>
                    </a:cubicBezTo>
                    <a:cubicBezTo>
                      <a:pt x="0" y="46"/>
                      <a:pt x="0" y="93"/>
                      <a:pt x="0" y="139"/>
                    </a:cubicBezTo>
                    <a:cubicBezTo>
                      <a:pt x="0" y="174"/>
                      <a:pt x="0" y="209"/>
                      <a:pt x="0" y="244"/>
                    </a:cubicBezTo>
                    <a:cubicBezTo>
                      <a:pt x="47" y="244"/>
                      <a:pt x="93" y="244"/>
                      <a:pt x="140" y="244"/>
                    </a:cubicBezTo>
                    <a:cubicBezTo>
                      <a:pt x="194" y="244"/>
                      <a:pt x="248" y="244"/>
                      <a:pt x="302" y="245"/>
                    </a:cubicBezTo>
                    <a:cubicBezTo>
                      <a:pt x="350" y="245"/>
                      <a:pt x="398" y="245"/>
                      <a:pt x="447" y="245"/>
                    </a:cubicBezTo>
                    <a:cubicBezTo>
                      <a:pt x="450" y="245"/>
                      <a:pt x="454" y="245"/>
                      <a:pt x="457" y="245"/>
                    </a:cubicBezTo>
                    <a:cubicBezTo>
                      <a:pt x="458" y="245"/>
                      <a:pt x="457" y="241"/>
                      <a:pt x="456" y="241"/>
                    </a:cubicBezTo>
                    <a:cubicBezTo>
                      <a:pt x="456" y="238"/>
                      <a:pt x="457" y="236"/>
                      <a:pt x="457" y="234"/>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sp>
            <p:nvSpPr>
              <p:cNvPr id="2768" name="Freeform 10002">
                <a:extLst>
                  <a:ext uri="{FF2B5EF4-FFF2-40B4-BE49-F238E27FC236}">
                    <a16:creationId xmlns:a16="http://schemas.microsoft.com/office/drawing/2014/main" id="{CA85EB19-34AE-401F-9316-2364F710C21C}"/>
                  </a:ext>
                </a:extLst>
              </p:cNvPr>
              <p:cNvSpPr>
                <a:spLocks/>
              </p:cNvSpPr>
              <p:nvPr/>
            </p:nvSpPr>
            <p:spPr bwMode="gray">
              <a:xfrm>
                <a:off x="7958088" y="1862773"/>
                <a:ext cx="529745" cy="743018"/>
              </a:xfrm>
              <a:custGeom>
                <a:avLst/>
                <a:gdLst>
                  <a:gd name="T0" fmla="*/ 378 w 252"/>
                  <a:gd name="T1" fmla="*/ 324 h 353"/>
                  <a:gd name="T2" fmla="*/ 375 w 252"/>
                  <a:gd name="T3" fmla="*/ 318 h 353"/>
                  <a:gd name="T4" fmla="*/ 378 w 252"/>
                  <a:gd name="T5" fmla="*/ 296 h 353"/>
                  <a:gd name="T6" fmla="*/ 344 w 252"/>
                  <a:gd name="T7" fmla="*/ 254 h 353"/>
                  <a:gd name="T8" fmla="*/ 325 w 252"/>
                  <a:gd name="T9" fmla="*/ 228 h 353"/>
                  <a:gd name="T10" fmla="*/ 311 w 252"/>
                  <a:gd name="T11" fmla="*/ 206 h 353"/>
                  <a:gd name="T12" fmla="*/ 302 w 252"/>
                  <a:gd name="T13" fmla="*/ 42 h 353"/>
                  <a:gd name="T14" fmla="*/ 218 w 252"/>
                  <a:gd name="T15" fmla="*/ 29 h 353"/>
                  <a:gd name="T16" fmla="*/ 184 w 252"/>
                  <a:gd name="T17" fmla="*/ 2 h 353"/>
                  <a:gd name="T18" fmla="*/ 94 w 252"/>
                  <a:gd name="T19" fmla="*/ 130 h 353"/>
                  <a:gd name="T20" fmla="*/ 79 w 252"/>
                  <a:gd name="T21" fmla="*/ 169 h 353"/>
                  <a:gd name="T22" fmla="*/ 76 w 252"/>
                  <a:gd name="T23" fmla="*/ 186 h 353"/>
                  <a:gd name="T24" fmla="*/ 36 w 252"/>
                  <a:gd name="T25" fmla="*/ 240 h 353"/>
                  <a:gd name="T26" fmla="*/ 23 w 252"/>
                  <a:gd name="T27" fmla="*/ 276 h 353"/>
                  <a:gd name="T28" fmla="*/ 11 w 252"/>
                  <a:gd name="T29" fmla="*/ 479 h 353"/>
                  <a:gd name="T30" fmla="*/ 34 w 252"/>
                  <a:gd name="T31" fmla="*/ 541 h 353"/>
                  <a:gd name="T32" fmla="*/ 43 w 252"/>
                  <a:gd name="T33" fmla="*/ 536 h 353"/>
                  <a:gd name="T34" fmla="*/ 62 w 252"/>
                  <a:gd name="T35" fmla="*/ 507 h 353"/>
                  <a:gd name="T36" fmla="*/ 73 w 252"/>
                  <a:gd name="T37" fmla="*/ 485 h 353"/>
                  <a:gd name="T38" fmla="*/ 76 w 252"/>
                  <a:gd name="T39" fmla="*/ 473 h 353"/>
                  <a:gd name="T40" fmla="*/ 91 w 252"/>
                  <a:gd name="T41" fmla="*/ 451 h 353"/>
                  <a:gd name="T42" fmla="*/ 108 w 252"/>
                  <a:gd name="T43" fmla="*/ 446 h 353"/>
                  <a:gd name="T44" fmla="*/ 110 w 252"/>
                  <a:gd name="T45" fmla="*/ 448 h 353"/>
                  <a:gd name="T46" fmla="*/ 111 w 252"/>
                  <a:gd name="T47" fmla="*/ 454 h 353"/>
                  <a:gd name="T48" fmla="*/ 118 w 252"/>
                  <a:gd name="T49" fmla="*/ 452 h 353"/>
                  <a:gd name="T50" fmla="*/ 121 w 252"/>
                  <a:gd name="T51" fmla="*/ 454 h 353"/>
                  <a:gd name="T52" fmla="*/ 116 w 252"/>
                  <a:gd name="T53" fmla="*/ 431 h 353"/>
                  <a:gd name="T54" fmla="*/ 127 w 252"/>
                  <a:gd name="T55" fmla="*/ 457 h 353"/>
                  <a:gd name="T56" fmla="*/ 128 w 252"/>
                  <a:gd name="T57" fmla="*/ 439 h 353"/>
                  <a:gd name="T58" fmla="*/ 139 w 252"/>
                  <a:gd name="T59" fmla="*/ 451 h 353"/>
                  <a:gd name="T60" fmla="*/ 142 w 252"/>
                  <a:gd name="T61" fmla="*/ 437 h 353"/>
                  <a:gd name="T62" fmla="*/ 149 w 252"/>
                  <a:gd name="T63" fmla="*/ 442 h 353"/>
                  <a:gd name="T64" fmla="*/ 158 w 252"/>
                  <a:gd name="T65" fmla="*/ 431 h 353"/>
                  <a:gd name="T66" fmla="*/ 164 w 252"/>
                  <a:gd name="T67" fmla="*/ 432 h 353"/>
                  <a:gd name="T68" fmla="*/ 172 w 252"/>
                  <a:gd name="T69" fmla="*/ 432 h 353"/>
                  <a:gd name="T70" fmla="*/ 172 w 252"/>
                  <a:gd name="T71" fmla="*/ 435 h 353"/>
                  <a:gd name="T72" fmla="*/ 190 w 252"/>
                  <a:gd name="T73" fmla="*/ 421 h 353"/>
                  <a:gd name="T74" fmla="*/ 193 w 252"/>
                  <a:gd name="T75" fmla="*/ 403 h 353"/>
                  <a:gd name="T76" fmla="*/ 210 w 252"/>
                  <a:gd name="T77" fmla="*/ 373 h 353"/>
                  <a:gd name="T78" fmla="*/ 221 w 252"/>
                  <a:gd name="T79" fmla="*/ 364 h 353"/>
                  <a:gd name="T80" fmla="*/ 224 w 252"/>
                  <a:gd name="T81" fmla="*/ 375 h 353"/>
                  <a:gd name="T82" fmla="*/ 217 w 252"/>
                  <a:gd name="T83" fmla="*/ 389 h 353"/>
                  <a:gd name="T84" fmla="*/ 234 w 252"/>
                  <a:gd name="T85" fmla="*/ 390 h 353"/>
                  <a:gd name="T86" fmla="*/ 243 w 252"/>
                  <a:gd name="T87" fmla="*/ 377 h 353"/>
                  <a:gd name="T88" fmla="*/ 262 w 252"/>
                  <a:gd name="T89" fmla="*/ 372 h 353"/>
                  <a:gd name="T90" fmla="*/ 268 w 252"/>
                  <a:gd name="T91" fmla="*/ 364 h 353"/>
                  <a:gd name="T92" fmla="*/ 279 w 252"/>
                  <a:gd name="T93" fmla="*/ 369 h 353"/>
                  <a:gd name="T94" fmla="*/ 291 w 252"/>
                  <a:gd name="T95" fmla="*/ 378 h 353"/>
                  <a:gd name="T96" fmla="*/ 296 w 252"/>
                  <a:gd name="T97" fmla="*/ 366 h 353"/>
                  <a:gd name="T98" fmla="*/ 303 w 252"/>
                  <a:gd name="T99" fmla="*/ 367 h 353"/>
                  <a:gd name="T100" fmla="*/ 311 w 252"/>
                  <a:gd name="T101" fmla="*/ 355 h 353"/>
                  <a:gd name="T102" fmla="*/ 319 w 252"/>
                  <a:gd name="T103" fmla="*/ 364 h 353"/>
                  <a:gd name="T104" fmla="*/ 333 w 252"/>
                  <a:gd name="T105" fmla="*/ 360 h 353"/>
                  <a:gd name="T106" fmla="*/ 347 w 252"/>
                  <a:gd name="T107" fmla="*/ 349 h 353"/>
                  <a:gd name="T108" fmla="*/ 348 w 252"/>
                  <a:gd name="T109" fmla="*/ 339 h 353"/>
                  <a:gd name="T110" fmla="*/ 364 w 252"/>
                  <a:gd name="T111" fmla="*/ 347 h 35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52"/>
                  <a:gd name="T169" fmla="*/ 0 h 353"/>
                  <a:gd name="T170" fmla="*/ 252 w 252"/>
                  <a:gd name="T171" fmla="*/ 353 h 35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52" h="353">
                    <a:moveTo>
                      <a:pt x="252" y="211"/>
                    </a:moveTo>
                    <a:cubicBezTo>
                      <a:pt x="248" y="213"/>
                      <a:pt x="252" y="206"/>
                      <a:pt x="249" y="208"/>
                    </a:cubicBezTo>
                    <a:cubicBezTo>
                      <a:pt x="249" y="207"/>
                      <a:pt x="248" y="204"/>
                      <a:pt x="246" y="205"/>
                    </a:cubicBezTo>
                    <a:cubicBezTo>
                      <a:pt x="247" y="207"/>
                      <a:pt x="248" y="209"/>
                      <a:pt x="245" y="211"/>
                    </a:cubicBezTo>
                    <a:cubicBezTo>
                      <a:pt x="246" y="210"/>
                      <a:pt x="246" y="209"/>
                      <a:pt x="246" y="208"/>
                    </a:cubicBezTo>
                    <a:cubicBezTo>
                      <a:pt x="244" y="209"/>
                      <a:pt x="246" y="206"/>
                      <a:pt x="245" y="206"/>
                    </a:cubicBezTo>
                    <a:cubicBezTo>
                      <a:pt x="244" y="206"/>
                      <a:pt x="244" y="205"/>
                      <a:pt x="243" y="205"/>
                    </a:cubicBezTo>
                    <a:cubicBezTo>
                      <a:pt x="243" y="206"/>
                      <a:pt x="244" y="207"/>
                      <a:pt x="244" y="208"/>
                    </a:cubicBezTo>
                    <a:cubicBezTo>
                      <a:pt x="242" y="206"/>
                      <a:pt x="243" y="208"/>
                      <a:pt x="244" y="209"/>
                    </a:cubicBezTo>
                    <a:cubicBezTo>
                      <a:pt x="242" y="210"/>
                      <a:pt x="242" y="206"/>
                      <a:pt x="241" y="207"/>
                    </a:cubicBezTo>
                    <a:cubicBezTo>
                      <a:pt x="241" y="207"/>
                      <a:pt x="241" y="211"/>
                      <a:pt x="241" y="212"/>
                    </a:cubicBezTo>
                    <a:cubicBezTo>
                      <a:pt x="241" y="212"/>
                      <a:pt x="240" y="212"/>
                      <a:pt x="240" y="211"/>
                    </a:cubicBezTo>
                    <a:cubicBezTo>
                      <a:pt x="240" y="210"/>
                      <a:pt x="240" y="209"/>
                      <a:pt x="240" y="208"/>
                    </a:cubicBezTo>
                    <a:cubicBezTo>
                      <a:pt x="240" y="206"/>
                      <a:pt x="239" y="207"/>
                      <a:pt x="238" y="206"/>
                    </a:cubicBezTo>
                    <a:cubicBezTo>
                      <a:pt x="238" y="206"/>
                      <a:pt x="237" y="206"/>
                      <a:pt x="238" y="205"/>
                    </a:cubicBezTo>
                    <a:cubicBezTo>
                      <a:pt x="238" y="205"/>
                      <a:pt x="237" y="204"/>
                      <a:pt x="237" y="203"/>
                    </a:cubicBezTo>
                    <a:cubicBezTo>
                      <a:pt x="239" y="203"/>
                      <a:pt x="242" y="207"/>
                      <a:pt x="242" y="205"/>
                    </a:cubicBezTo>
                    <a:cubicBezTo>
                      <a:pt x="242" y="205"/>
                      <a:pt x="242" y="205"/>
                      <a:pt x="242" y="205"/>
                    </a:cubicBezTo>
                    <a:cubicBezTo>
                      <a:pt x="243" y="203"/>
                      <a:pt x="240" y="203"/>
                      <a:pt x="240" y="202"/>
                    </a:cubicBezTo>
                    <a:cubicBezTo>
                      <a:pt x="240" y="202"/>
                      <a:pt x="240" y="202"/>
                      <a:pt x="240" y="201"/>
                    </a:cubicBezTo>
                    <a:cubicBezTo>
                      <a:pt x="241" y="202"/>
                      <a:pt x="242" y="202"/>
                      <a:pt x="243" y="203"/>
                    </a:cubicBezTo>
                    <a:cubicBezTo>
                      <a:pt x="242" y="202"/>
                      <a:pt x="241" y="201"/>
                      <a:pt x="241" y="200"/>
                    </a:cubicBezTo>
                    <a:cubicBezTo>
                      <a:pt x="242" y="201"/>
                      <a:pt x="242" y="201"/>
                      <a:pt x="243" y="200"/>
                    </a:cubicBezTo>
                    <a:cubicBezTo>
                      <a:pt x="244" y="202"/>
                      <a:pt x="243" y="203"/>
                      <a:pt x="245" y="203"/>
                    </a:cubicBezTo>
                    <a:cubicBezTo>
                      <a:pt x="245" y="202"/>
                      <a:pt x="247" y="201"/>
                      <a:pt x="247" y="200"/>
                    </a:cubicBezTo>
                    <a:cubicBezTo>
                      <a:pt x="246" y="198"/>
                      <a:pt x="245" y="194"/>
                      <a:pt x="243" y="194"/>
                    </a:cubicBezTo>
                    <a:cubicBezTo>
                      <a:pt x="243" y="193"/>
                      <a:pt x="241" y="191"/>
                      <a:pt x="244" y="191"/>
                    </a:cubicBezTo>
                    <a:cubicBezTo>
                      <a:pt x="243" y="189"/>
                      <a:pt x="242" y="185"/>
                      <a:pt x="240" y="184"/>
                    </a:cubicBezTo>
                    <a:cubicBezTo>
                      <a:pt x="238" y="183"/>
                      <a:pt x="236" y="183"/>
                      <a:pt x="235" y="183"/>
                    </a:cubicBezTo>
                    <a:cubicBezTo>
                      <a:pt x="232" y="182"/>
                      <a:pt x="233" y="181"/>
                      <a:pt x="231" y="184"/>
                    </a:cubicBezTo>
                    <a:cubicBezTo>
                      <a:pt x="231" y="184"/>
                      <a:pt x="231" y="184"/>
                      <a:pt x="231" y="185"/>
                    </a:cubicBezTo>
                    <a:cubicBezTo>
                      <a:pt x="230" y="185"/>
                      <a:pt x="230" y="186"/>
                      <a:pt x="229" y="186"/>
                    </a:cubicBezTo>
                    <a:cubicBezTo>
                      <a:pt x="225" y="186"/>
                      <a:pt x="224" y="181"/>
                      <a:pt x="223" y="179"/>
                    </a:cubicBezTo>
                    <a:cubicBezTo>
                      <a:pt x="222" y="178"/>
                      <a:pt x="221" y="177"/>
                      <a:pt x="221" y="175"/>
                    </a:cubicBezTo>
                    <a:cubicBezTo>
                      <a:pt x="220" y="173"/>
                      <a:pt x="220" y="174"/>
                      <a:pt x="221" y="173"/>
                    </a:cubicBezTo>
                    <a:cubicBezTo>
                      <a:pt x="223" y="169"/>
                      <a:pt x="225" y="167"/>
                      <a:pt x="222" y="164"/>
                    </a:cubicBezTo>
                    <a:cubicBezTo>
                      <a:pt x="221" y="163"/>
                      <a:pt x="217" y="157"/>
                      <a:pt x="221" y="157"/>
                    </a:cubicBezTo>
                    <a:cubicBezTo>
                      <a:pt x="221" y="156"/>
                      <a:pt x="221" y="156"/>
                      <a:pt x="222" y="157"/>
                    </a:cubicBezTo>
                    <a:cubicBezTo>
                      <a:pt x="222" y="157"/>
                      <a:pt x="222" y="156"/>
                      <a:pt x="222" y="156"/>
                    </a:cubicBezTo>
                    <a:cubicBezTo>
                      <a:pt x="223" y="156"/>
                      <a:pt x="223" y="156"/>
                      <a:pt x="224" y="156"/>
                    </a:cubicBezTo>
                    <a:cubicBezTo>
                      <a:pt x="223" y="154"/>
                      <a:pt x="225" y="150"/>
                      <a:pt x="222" y="148"/>
                    </a:cubicBezTo>
                    <a:cubicBezTo>
                      <a:pt x="220" y="148"/>
                      <a:pt x="219" y="150"/>
                      <a:pt x="218" y="150"/>
                    </a:cubicBezTo>
                    <a:cubicBezTo>
                      <a:pt x="217" y="150"/>
                      <a:pt x="214" y="149"/>
                      <a:pt x="213" y="148"/>
                    </a:cubicBezTo>
                    <a:cubicBezTo>
                      <a:pt x="212" y="148"/>
                      <a:pt x="211" y="147"/>
                      <a:pt x="210" y="147"/>
                    </a:cubicBezTo>
                    <a:cubicBezTo>
                      <a:pt x="210" y="147"/>
                      <a:pt x="211" y="148"/>
                      <a:pt x="210" y="147"/>
                    </a:cubicBezTo>
                    <a:cubicBezTo>
                      <a:pt x="208" y="146"/>
                      <a:pt x="208" y="145"/>
                      <a:pt x="207" y="143"/>
                    </a:cubicBezTo>
                    <a:cubicBezTo>
                      <a:pt x="206" y="142"/>
                      <a:pt x="206" y="143"/>
                      <a:pt x="206" y="142"/>
                    </a:cubicBezTo>
                    <a:cubicBezTo>
                      <a:pt x="204" y="141"/>
                      <a:pt x="206" y="143"/>
                      <a:pt x="205" y="143"/>
                    </a:cubicBezTo>
                    <a:cubicBezTo>
                      <a:pt x="205" y="143"/>
                      <a:pt x="206" y="143"/>
                      <a:pt x="204" y="143"/>
                    </a:cubicBezTo>
                    <a:cubicBezTo>
                      <a:pt x="203" y="143"/>
                      <a:pt x="200" y="143"/>
                      <a:pt x="200" y="141"/>
                    </a:cubicBezTo>
                    <a:cubicBezTo>
                      <a:pt x="200" y="141"/>
                      <a:pt x="200" y="141"/>
                      <a:pt x="200" y="141"/>
                    </a:cubicBezTo>
                    <a:cubicBezTo>
                      <a:pt x="200" y="140"/>
                      <a:pt x="200" y="139"/>
                      <a:pt x="200" y="138"/>
                    </a:cubicBezTo>
                    <a:cubicBezTo>
                      <a:pt x="201" y="139"/>
                      <a:pt x="201" y="138"/>
                      <a:pt x="202" y="138"/>
                    </a:cubicBezTo>
                    <a:cubicBezTo>
                      <a:pt x="201" y="137"/>
                      <a:pt x="200" y="135"/>
                      <a:pt x="201" y="133"/>
                    </a:cubicBezTo>
                    <a:cubicBezTo>
                      <a:pt x="202" y="129"/>
                      <a:pt x="203" y="133"/>
                      <a:pt x="201" y="129"/>
                    </a:cubicBezTo>
                    <a:cubicBezTo>
                      <a:pt x="200" y="126"/>
                      <a:pt x="201" y="127"/>
                      <a:pt x="203" y="125"/>
                    </a:cubicBezTo>
                    <a:cubicBezTo>
                      <a:pt x="204" y="123"/>
                      <a:pt x="203" y="124"/>
                      <a:pt x="203" y="123"/>
                    </a:cubicBezTo>
                    <a:cubicBezTo>
                      <a:pt x="203" y="122"/>
                      <a:pt x="202" y="122"/>
                      <a:pt x="202" y="121"/>
                    </a:cubicBezTo>
                    <a:cubicBezTo>
                      <a:pt x="202" y="120"/>
                      <a:pt x="202" y="119"/>
                      <a:pt x="202" y="118"/>
                    </a:cubicBezTo>
                    <a:cubicBezTo>
                      <a:pt x="202" y="95"/>
                      <a:pt x="201" y="71"/>
                      <a:pt x="201" y="47"/>
                    </a:cubicBezTo>
                    <a:cubicBezTo>
                      <a:pt x="201" y="43"/>
                      <a:pt x="203" y="33"/>
                      <a:pt x="200" y="30"/>
                    </a:cubicBezTo>
                    <a:cubicBezTo>
                      <a:pt x="199" y="30"/>
                      <a:pt x="198" y="30"/>
                      <a:pt x="197" y="29"/>
                    </a:cubicBezTo>
                    <a:cubicBezTo>
                      <a:pt x="196" y="28"/>
                      <a:pt x="196" y="28"/>
                      <a:pt x="195" y="27"/>
                    </a:cubicBezTo>
                    <a:cubicBezTo>
                      <a:pt x="192" y="23"/>
                      <a:pt x="190" y="20"/>
                      <a:pt x="187" y="18"/>
                    </a:cubicBezTo>
                    <a:cubicBezTo>
                      <a:pt x="183" y="15"/>
                      <a:pt x="180" y="12"/>
                      <a:pt x="177" y="10"/>
                    </a:cubicBezTo>
                    <a:cubicBezTo>
                      <a:pt x="174" y="9"/>
                      <a:pt x="167" y="6"/>
                      <a:pt x="165" y="10"/>
                    </a:cubicBezTo>
                    <a:cubicBezTo>
                      <a:pt x="164" y="13"/>
                      <a:pt x="167" y="14"/>
                      <a:pt x="163" y="14"/>
                    </a:cubicBezTo>
                    <a:cubicBezTo>
                      <a:pt x="161" y="14"/>
                      <a:pt x="160" y="13"/>
                      <a:pt x="158" y="13"/>
                    </a:cubicBezTo>
                    <a:cubicBezTo>
                      <a:pt x="157" y="13"/>
                      <a:pt x="153" y="14"/>
                      <a:pt x="152" y="15"/>
                    </a:cubicBezTo>
                    <a:cubicBezTo>
                      <a:pt x="152" y="15"/>
                      <a:pt x="152" y="16"/>
                      <a:pt x="151" y="17"/>
                    </a:cubicBezTo>
                    <a:cubicBezTo>
                      <a:pt x="151" y="18"/>
                      <a:pt x="149" y="18"/>
                      <a:pt x="148" y="18"/>
                    </a:cubicBezTo>
                    <a:cubicBezTo>
                      <a:pt x="145" y="18"/>
                      <a:pt x="144" y="18"/>
                      <a:pt x="141" y="19"/>
                    </a:cubicBezTo>
                    <a:cubicBezTo>
                      <a:pt x="139" y="20"/>
                      <a:pt x="137" y="21"/>
                      <a:pt x="135" y="22"/>
                    </a:cubicBezTo>
                    <a:cubicBezTo>
                      <a:pt x="133" y="22"/>
                      <a:pt x="134" y="22"/>
                      <a:pt x="132" y="21"/>
                    </a:cubicBezTo>
                    <a:cubicBezTo>
                      <a:pt x="132" y="21"/>
                      <a:pt x="131" y="21"/>
                      <a:pt x="131" y="20"/>
                    </a:cubicBezTo>
                    <a:cubicBezTo>
                      <a:pt x="129" y="20"/>
                      <a:pt x="126" y="18"/>
                      <a:pt x="125" y="17"/>
                    </a:cubicBezTo>
                    <a:cubicBezTo>
                      <a:pt x="124" y="15"/>
                      <a:pt x="124" y="9"/>
                      <a:pt x="124" y="7"/>
                    </a:cubicBezTo>
                    <a:cubicBezTo>
                      <a:pt x="124" y="5"/>
                      <a:pt x="126" y="4"/>
                      <a:pt x="125" y="3"/>
                    </a:cubicBezTo>
                    <a:cubicBezTo>
                      <a:pt x="125" y="2"/>
                      <a:pt x="125" y="3"/>
                      <a:pt x="125" y="3"/>
                    </a:cubicBezTo>
                    <a:cubicBezTo>
                      <a:pt x="124" y="2"/>
                      <a:pt x="122" y="3"/>
                      <a:pt x="121" y="3"/>
                    </a:cubicBezTo>
                    <a:cubicBezTo>
                      <a:pt x="121" y="3"/>
                      <a:pt x="119" y="1"/>
                      <a:pt x="119" y="1"/>
                    </a:cubicBezTo>
                    <a:cubicBezTo>
                      <a:pt x="118" y="1"/>
                      <a:pt x="117" y="0"/>
                      <a:pt x="116" y="0"/>
                    </a:cubicBezTo>
                    <a:cubicBezTo>
                      <a:pt x="116" y="0"/>
                      <a:pt x="113" y="0"/>
                      <a:pt x="114" y="0"/>
                    </a:cubicBezTo>
                    <a:cubicBezTo>
                      <a:pt x="112" y="3"/>
                      <a:pt x="109" y="5"/>
                      <a:pt x="107" y="8"/>
                    </a:cubicBezTo>
                    <a:cubicBezTo>
                      <a:pt x="104" y="13"/>
                      <a:pt x="100" y="17"/>
                      <a:pt x="97" y="22"/>
                    </a:cubicBezTo>
                    <a:cubicBezTo>
                      <a:pt x="90" y="31"/>
                      <a:pt x="82" y="41"/>
                      <a:pt x="75" y="51"/>
                    </a:cubicBezTo>
                    <a:cubicBezTo>
                      <a:pt x="71" y="55"/>
                      <a:pt x="67" y="59"/>
                      <a:pt x="66" y="65"/>
                    </a:cubicBezTo>
                    <a:cubicBezTo>
                      <a:pt x="66" y="67"/>
                      <a:pt x="65" y="70"/>
                      <a:pt x="65" y="72"/>
                    </a:cubicBezTo>
                    <a:cubicBezTo>
                      <a:pt x="64" y="75"/>
                      <a:pt x="65" y="80"/>
                      <a:pt x="63" y="82"/>
                    </a:cubicBezTo>
                    <a:cubicBezTo>
                      <a:pt x="62" y="84"/>
                      <a:pt x="62" y="83"/>
                      <a:pt x="61" y="84"/>
                    </a:cubicBezTo>
                    <a:cubicBezTo>
                      <a:pt x="61" y="84"/>
                      <a:pt x="60" y="85"/>
                      <a:pt x="60" y="86"/>
                    </a:cubicBezTo>
                    <a:cubicBezTo>
                      <a:pt x="59" y="87"/>
                      <a:pt x="58" y="87"/>
                      <a:pt x="57" y="88"/>
                    </a:cubicBezTo>
                    <a:cubicBezTo>
                      <a:pt x="56" y="89"/>
                      <a:pt x="55" y="89"/>
                      <a:pt x="54" y="90"/>
                    </a:cubicBezTo>
                    <a:cubicBezTo>
                      <a:pt x="54" y="90"/>
                      <a:pt x="54" y="91"/>
                      <a:pt x="54" y="92"/>
                    </a:cubicBezTo>
                    <a:cubicBezTo>
                      <a:pt x="53" y="93"/>
                      <a:pt x="52" y="94"/>
                      <a:pt x="51" y="96"/>
                    </a:cubicBezTo>
                    <a:cubicBezTo>
                      <a:pt x="51" y="97"/>
                      <a:pt x="49" y="100"/>
                      <a:pt x="49" y="101"/>
                    </a:cubicBezTo>
                    <a:cubicBezTo>
                      <a:pt x="49" y="103"/>
                      <a:pt x="51" y="103"/>
                      <a:pt x="52" y="105"/>
                    </a:cubicBezTo>
                    <a:cubicBezTo>
                      <a:pt x="52" y="106"/>
                      <a:pt x="51" y="107"/>
                      <a:pt x="51" y="108"/>
                    </a:cubicBezTo>
                    <a:cubicBezTo>
                      <a:pt x="51" y="108"/>
                      <a:pt x="51" y="109"/>
                      <a:pt x="51" y="109"/>
                    </a:cubicBezTo>
                    <a:cubicBezTo>
                      <a:pt x="51" y="109"/>
                      <a:pt x="50" y="108"/>
                      <a:pt x="50" y="109"/>
                    </a:cubicBezTo>
                    <a:cubicBezTo>
                      <a:pt x="49" y="109"/>
                      <a:pt x="48" y="109"/>
                      <a:pt x="48" y="110"/>
                    </a:cubicBezTo>
                    <a:cubicBezTo>
                      <a:pt x="47" y="112"/>
                      <a:pt x="49" y="112"/>
                      <a:pt x="49" y="112"/>
                    </a:cubicBezTo>
                    <a:cubicBezTo>
                      <a:pt x="49" y="112"/>
                      <a:pt x="49" y="112"/>
                      <a:pt x="49" y="113"/>
                    </a:cubicBezTo>
                    <a:cubicBezTo>
                      <a:pt x="49" y="113"/>
                      <a:pt x="48" y="114"/>
                      <a:pt x="48" y="114"/>
                    </a:cubicBezTo>
                    <a:cubicBezTo>
                      <a:pt x="48" y="115"/>
                      <a:pt x="47" y="115"/>
                      <a:pt x="47" y="116"/>
                    </a:cubicBezTo>
                    <a:cubicBezTo>
                      <a:pt x="47" y="116"/>
                      <a:pt x="48" y="117"/>
                      <a:pt x="48" y="117"/>
                    </a:cubicBezTo>
                    <a:cubicBezTo>
                      <a:pt x="48" y="117"/>
                      <a:pt x="47" y="118"/>
                      <a:pt x="47" y="118"/>
                    </a:cubicBezTo>
                    <a:cubicBezTo>
                      <a:pt x="48" y="121"/>
                      <a:pt x="47" y="118"/>
                      <a:pt x="49" y="120"/>
                    </a:cubicBezTo>
                    <a:cubicBezTo>
                      <a:pt x="49" y="120"/>
                      <a:pt x="50" y="120"/>
                      <a:pt x="50" y="120"/>
                    </a:cubicBezTo>
                    <a:cubicBezTo>
                      <a:pt x="53" y="121"/>
                      <a:pt x="51" y="121"/>
                      <a:pt x="51" y="123"/>
                    </a:cubicBezTo>
                    <a:cubicBezTo>
                      <a:pt x="50" y="125"/>
                      <a:pt x="51" y="126"/>
                      <a:pt x="48" y="128"/>
                    </a:cubicBezTo>
                    <a:cubicBezTo>
                      <a:pt x="45" y="130"/>
                      <a:pt x="40" y="132"/>
                      <a:pt x="42" y="136"/>
                    </a:cubicBezTo>
                    <a:cubicBezTo>
                      <a:pt x="42" y="138"/>
                      <a:pt x="43" y="138"/>
                      <a:pt x="40" y="140"/>
                    </a:cubicBezTo>
                    <a:cubicBezTo>
                      <a:pt x="39" y="141"/>
                      <a:pt x="37" y="141"/>
                      <a:pt x="35" y="142"/>
                    </a:cubicBezTo>
                    <a:cubicBezTo>
                      <a:pt x="34" y="144"/>
                      <a:pt x="32" y="144"/>
                      <a:pt x="31" y="146"/>
                    </a:cubicBezTo>
                    <a:cubicBezTo>
                      <a:pt x="29" y="147"/>
                      <a:pt x="27" y="148"/>
                      <a:pt x="26" y="150"/>
                    </a:cubicBezTo>
                    <a:cubicBezTo>
                      <a:pt x="25" y="152"/>
                      <a:pt x="25" y="153"/>
                      <a:pt x="23" y="155"/>
                    </a:cubicBezTo>
                    <a:cubicBezTo>
                      <a:pt x="22" y="156"/>
                      <a:pt x="23" y="157"/>
                      <a:pt x="24" y="159"/>
                    </a:cubicBezTo>
                    <a:cubicBezTo>
                      <a:pt x="25" y="161"/>
                      <a:pt x="27" y="161"/>
                      <a:pt x="27" y="163"/>
                    </a:cubicBezTo>
                    <a:cubicBezTo>
                      <a:pt x="28" y="163"/>
                      <a:pt x="29" y="166"/>
                      <a:pt x="27" y="166"/>
                    </a:cubicBezTo>
                    <a:cubicBezTo>
                      <a:pt x="27" y="167"/>
                      <a:pt x="23" y="165"/>
                      <a:pt x="22" y="165"/>
                    </a:cubicBezTo>
                    <a:cubicBezTo>
                      <a:pt x="20" y="164"/>
                      <a:pt x="20" y="161"/>
                      <a:pt x="17" y="163"/>
                    </a:cubicBezTo>
                    <a:cubicBezTo>
                      <a:pt x="15" y="165"/>
                      <a:pt x="17" y="165"/>
                      <a:pt x="17" y="167"/>
                    </a:cubicBezTo>
                    <a:cubicBezTo>
                      <a:pt x="17" y="168"/>
                      <a:pt x="17" y="169"/>
                      <a:pt x="17" y="169"/>
                    </a:cubicBezTo>
                    <a:cubicBezTo>
                      <a:pt x="17" y="170"/>
                      <a:pt x="17" y="170"/>
                      <a:pt x="17" y="171"/>
                    </a:cubicBezTo>
                    <a:cubicBezTo>
                      <a:pt x="17" y="173"/>
                      <a:pt x="13" y="176"/>
                      <a:pt x="15" y="178"/>
                    </a:cubicBezTo>
                    <a:cubicBezTo>
                      <a:pt x="10" y="181"/>
                      <a:pt x="11" y="171"/>
                      <a:pt x="8" y="170"/>
                    </a:cubicBezTo>
                    <a:cubicBezTo>
                      <a:pt x="9" y="170"/>
                      <a:pt x="5" y="169"/>
                      <a:pt x="6" y="169"/>
                    </a:cubicBezTo>
                    <a:cubicBezTo>
                      <a:pt x="6" y="169"/>
                      <a:pt x="5" y="169"/>
                      <a:pt x="5" y="169"/>
                    </a:cubicBezTo>
                    <a:cubicBezTo>
                      <a:pt x="5" y="169"/>
                      <a:pt x="5" y="171"/>
                      <a:pt x="5" y="171"/>
                    </a:cubicBezTo>
                    <a:cubicBezTo>
                      <a:pt x="1" y="174"/>
                      <a:pt x="0" y="170"/>
                      <a:pt x="1" y="177"/>
                    </a:cubicBezTo>
                    <a:cubicBezTo>
                      <a:pt x="2" y="200"/>
                      <a:pt x="3" y="223"/>
                      <a:pt x="4" y="246"/>
                    </a:cubicBezTo>
                    <a:cubicBezTo>
                      <a:pt x="5" y="257"/>
                      <a:pt x="5" y="268"/>
                      <a:pt x="6" y="280"/>
                    </a:cubicBezTo>
                    <a:cubicBezTo>
                      <a:pt x="6" y="286"/>
                      <a:pt x="6" y="292"/>
                      <a:pt x="6" y="298"/>
                    </a:cubicBezTo>
                    <a:cubicBezTo>
                      <a:pt x="7" y="302"/>
                      <a:pt x="7" y="305"/>
                      <a:pt x="7" y="309"/>
                    </a:cubicBezTo>
                    <a:cubicBezTo>
                      <a:pt x="7" y="311"/>
                      <a:pt x="8" y="311"/>
                      <a:pt x="8" y="313"/>
                    </a:cubicBezTo>
                    <a:cubicBezTo>
                      <a:pt x="8" y="314"/>
                      <a:pt x="8" y="316"/>
                      <a:pt x="7" y="317"/>
                    </a:cubicBezTo>
                    <a:cubicBezTo>
                      <a:pt x="7" y="319"/>
                      <a:pt x="8" y="320"/>
                      <a:pt x="7" y="322"/>
                    </a:cubicBezTo>
                    <a:cubicBezTo>
                      <a:pt x="7" y="324"/>
                      <a:pt x="5" y="330"/>
                      <a:pt x="9" y="330"/>
                    </a:cubicBezTo>
                    <a:cubicBezTo>
                      <a:pt x="10" y="330"/>
                      <a:pt x="12" y="333"/>
                      <a:pt x="11" y="333"/>
                    </a:cubicBezTo>
                    <a:cubicBezTo>
                      <a:pt x="12" y="334"/>
                      <a:pt x="14" y="336"/>
                      <a:pt x="15" y="337"/>
                    </a:cubicBezTo>
                    <a:cubicBezTo>
                      <a:pt x="17" y="338"/>
                      <a:pt x="17" y="339"/>
                      <a:pt x="16" y="341"/>
                    </a:cubicBezTo>
                    <a:cubicBezTo>
                      <a:pt x="16" y="343"/>
                      <a:pt x="15" y="345"/>
                      <a:pt x="17" y="347"/>
                    </a:cubicBezTo>
                    <a:cubicBezTo>
                      <a:pt x="18" y="348"/>
                      <a:pt x="23" y="352"/>
                      <a:pt x="22" y="349"/>
                    </a:cubicBezTo>
                    <a:cubicBezTo>
                      <a:pt x="22" y="349"/>
                      <a:pt x="22" y="348"/>
                      <a:pt x="22" y="347"/>
                    </a:cubicBezTo>
                    <a:cubicBezTo>
                      <a:pt x="22" y="348"/>
                      <a:pt x="22" y="348"/>
                      <a:pt x="23" y="349"/>
                    </a:cubicBezTo>
                    <a:cubicBezTo>
                      <a:pt x="23" y="349"/>
                      <a:pt x="23" y="349"/>
                      <a:pt x="23" y="349"/>
                    </a:cubicBezTo>
                    <a:cubicBezTo>
                      <a:pt x="23" y="350"/>
                      <a:pt x="23" y="350"/>
                      <a:pt x="23" y="350"/>
                    </a:cubicBezTo>
                    <a:cubicBezTo>
                      <a:pt x="23" y="350"/>
                      <a:pt x="24" y="350"/>
                      <a:pt x="24" y="350"/>
                    </a:cubicBezTo>
                    <a:cubicBezTo>
                      <a:pt x="24" y="353"/>
                      <a:pt x="27" y="350"/>
                      <a:pt x="26" y="348"/>
                    </a:cubicBezTo>
                    <a:cubicBezTo>
                      <a:pt x="27" y="348"/>
                      <a:pt x="27" y="348"/>
                      <a:pt x="27" y="347"/>
                    </a:cubicBezTo>
                    <a:cubicBezTo>
                      <a:pt x="27" y="347"/>
                      <a:pt x="28" y="347"/>
                      <a:pt x="28" y="347"/>
                    </a:cubicBezTo>
                    <a:cubicBezTo>
                      <a:pt x="28" y="347"/>
                      <a:pt x="28" y="347"/>
                      <a:pt x="28" y="346"/>
                    </a:cubicBezTo>
                    <a:cubicBezTo>
                      <a:pt x="27" y="346"/>
                      <a:pt x="27" y="347"/>
                      <a:pt x="27" y="347"/>
                    </a:cubicBezTo>
                    <a:cubicBezTo>
                      <a:pt x="27" y="347"/>
                      <a:pt x="27" y="346"/>
                      <a:pt x="27" y="346"/>
                    </a:cubicBezTo>
                    <a:cubicBezTo>
                      <a:pt x="30" y="347"/>
                      <a:pt x="27" y="342"/>
                      <a:pt x="30" y="344"/>
                    </a:cubicBezTo>
                    <a:cubicBezTo>
                      <a:pt x="30" y="343"/>
                      <a:pt x="30" y="343"/>
                      <a:pt x="30" y="343"/>
                    </a:cubicBezTo>
                    <a:cubicBezTo>
                      <a:pt x="30" y="343"/>
                      <a:pt x="30" y="343"/>
                      <a:pt x="29" y="343"/>
                    </a:cubicBezTo>
                    <a:cubicBezTo>
                      <a:pt x="30" y="341"/>
                      <a:pt x="30" y="341"/>
                      <a:pt x="30" y="340"/>
                    </a:cubicBezTo>
                    <a:cubicBezTo>
                      <a:pt x="32" y="339"/>
                      <a:pt x="30" y="338"/>
                      <a:pt x="30" y="336"/>
                    </a:cubicBezTo>
                    <a:cubicBezTo>
                      <a:pt x="31" y="334"/>
                      <a:pt x="32" y="332"/>
                      <a:pt x="33" y="330"/>
                    </a:cubicBezTo>
                    <a:cubicBezTo>
                      <a:pt x="36" y="329"/>
                      <a:pt x="41" y="330"/>
                      <a:pt x="40" y="327"/>
                    </a:cubicBezTo>
                    <a:cubicBezTo>
                      <a:pt x="41" y="326"/>
                      <a:pt x="40" y="325"/>
                      <a:pt x="42" y="325"/>
                    </a:cubicBezTo>
                    <a:cubicBezTo>
                      <a:pt x="43" y="325"/>
                      <a:pt x="43" y="325"/>
                      <a:pt x="43" y="324"/>
                    </a:cubicBezTo>
                    <a:cubicBezTo>
                      <a:pt x="43" y="323"/>
                      <a:pt x="45" y="322"/>
                      <a:pt x="46" y="321"/>
                    </a:cubicBezTo>
                    <a:cubicBezTo>
                      <a:pt x="45" y="321"/>
                      <a:pt x="44" y="322"/>
                      <a:pt x="44" y="321"/>
                    </a:cubicBezTo>
                    <a:cubicBezTo>
                      <a:pt x="44" y="321"/>
                      <a:pt x="44" y="321"/>
                      <a:pt x="45" y="321"/>
                    </a:cubicBezTo>
                    <a:cubicBezTo>
                      <a:pt x="42" y="319"/>
                      <a:pt x="43" y="314"/>
                      <a:pt x="46" y="314"/>
                    </a:cubicBezTo>
                    <a:cubicBezTo>
                      <a:pt x="46" y="313"/>
                      <a:pt x="46" y="313"/>
                      <a:pt x="46" y="312"/>
                    </a:cubicBezTo>
                    <a:cubicBezTo>
                      <a:pt x="46" y="312"/>
                      <a:pt x="46" y="312"/>
                      <a:pt x="46" y="313"/>
                    </a:cubicBezTo>
                    <a:cubicBezTo>
                      <a:pt x="46" y="313"/>
                      <a:pt x="47" y="312"/>
                      <a:pt x="47" y="313"/>
                    </a:cubicBezTo>
                    <a:cubicBezTo>
                      <a:pt x="46" y="313"/>
                      <a:pt x="47" y="314"/>
                      <a:pt x="48" y="315"/>
                    </a:cubicBezTo>
                    <a:cubicBezTo>
                      <a:pt x="47" y="313"/>
                      <a:pt x="50" y="313"/>
                      <a:pt x="50" y="311"/>
                    </a:cubicBezTo>
                    <a:cubicBezTo>
                      <a:pt x="50" y="312"/>
                      <a:pt x="51" y="313"/>
                      <a:pt x="52" y="312"/>
                    </a:cubicBezTo>
                    <a:cubicBezTo>
                      <a:pt x="53" y="311"/>
                      <a:pt x="53" y="313"/>
                      <a:pt x="54" y="312"/>
                    </a:cubicBezTo>
                    <a:cubicBezTo>
                      <a:pt x="55" y="311"/>
                      <a:pt x="54" y="311"/>
                      <a:pt x="54" y="310"/>
                    </a:cubicBezTo>
                    <a:cubicBezTo>
                      <a:pt x="54" y="310"/>
                      <a:pt x="53" y="307"/>
                      <a:pt x="53" y="306"/>
                    </a:cubicBezTo>
                    <a:cubicBezTo>
                      <a:pt x="53" y="304"/>
                      <a:pt x="52" y="304"/>
                      <a:pt x="51" y="306"/>
                    </a:cubicBezTo>
                    <a:cubicBezTo>
                      <a:pt x="51" y="305"/>
                      <a:pt x="51" y="305"/>
                      <a:pt x="51" y="305"/>
                    </a:cubicBezTo>
                    <a:cubicBezTo>
                      <a:pt x="51" y="306"/>
                      <a:pt x="50" y="306"/>
                      <a:pt x="49" y="305"/>
                    </a:cubicBezTo>
                    <a:cubicBezTo>
                      <a:pt x="53" y="305"/>
                      <a:pt x="51" y="303"/>
                      <a:pt x="52" y="301"/>
                    </a:cubicBezTo>
                    <a:cubicBezTo>
                      <a:pt x="51" y="301"/>
                      <a:pt x="51" y="300"/>
                      <a:pt x="52" y="299"/>
                    </a:cubicBezTo>
                    <a:cubicBezTo>
                      <a:pt x="52" y="300"/>
                      <a:pt x="52" y="301"/>
                      <a:pt x="52" y="301"/>
                    </a:cubicBezTo>
                    <a:cubicBezTo>
                      <a:pt x="53" y="300"/>
                      <a:pt x="53" y="300"/>
                      <a:pt x="54" y="298"/>
                    </a:cubicBezTo>
                    <a:cubicBezTo>
                      <a:pt x="55" y="297"/>
                      <a:pt x="54" y="296"/>
                      <a:pt x="55" y="295"/>
                    </a:cubicBezTo>
                    <a:cubicBezTo>
                      <a:pt x="56" y="294"/>
                      <a:pt x="56" y="296"/>
                      <a:pt x="56" y="296"/>
                    </a:cubicBezTo>
                    <a:cubicBezTo>
                      <a:pt x="57" y="295"/>
                      <a:pt x="57" y="294"/>
                      <a:pt x="58" y="293"/>
                    </a:cubicBezTo>
                    <a:cubicBezTo>
                      <a:pt x="58" y="293"/>
                      <a:pt x="58" y="293"/>
                      <a:pt x="59" y="293"/>
                    </a:cubicBezTo>
                    <a:cubicBezTo>
                      <a:pt x="60" y="292"/>
                      <a:pt x="60" y="292"/>
                      <a:pt x="59" y="291"/>
                    </a:cubicBezTo>
                    <a:cubicBezTo>
                      <a:pt x="61" y="291"/>
                      <a:pt x="61" y="290"/>
                      <a:pt x="62" y="289"/>
                    </a:cubicBezTo>
                    <a:cubicBezTo>
                      <a:pt x="62" y="290"/>
                      <a:pt x="61" y="291"/>
                      <a:pt x="60" y="292"/>
                    </a:cubicBezTo>
                    <a:cubicBezTo>
                      <a:pt x="61" y="291"/>
                      <a:pt x="61" y="291"/>
                      <a:pt x="62" y="290"/>
                    </a:cubicBezTo>
                    <a:cubicBezTo>
                      <a:pt x="62" y="290"/>
                      <a:pt x="62" y="290"/>
                      <a:pt x="63" y="290"/>
                    </a:cubicBezTo>
                    <a:cubicBezTo>
                      <a:pt x="63" y="291"/>
                      <a:pt x="63" y="291"/>
                      <a:pt x="63" y="292"/>
                    </a:cubicBezTo>
                    <a:cubicBezTo>
                      <a:pt x="64" y="290"/>
                      <a:pt x="65" y="288"/>
                      <a:pt x="67" y="287"/>
                    </a:cubicBezTo>
                    <a:cubicBezTo>
                      <a:pt x="67" y="289"/>
                      <a:pt x="66" y="289"/>
                      <a:pt x="65" y="291"/>
                    </a:cubicBezTo>
                    <a:cubicBezTo>
                      <a:pt x="66" y="290"/>
                      <a:pt x="67" y="289"/>
                      <a:pt x="68" y="289"/>
                    </a:cubicBezTo>
                    <a:cubicBezTo>
                      <a:pt x="68" y="288"/>
                      <a:pt x="69" y="288"/>
                      <a:pt x="70" y="288"/>
                    </a:cubicBezTo>
                    <a:cubicBezTo>
                      <a:pt x="69" y="291"/>
                      <a:pt x="65" y="294"/>
                      <a:pt x="64" y="297"/>
                    </a:cubicBezTo>
                    <a:cubicBezTo>
                      <a:pt x="65" y="297"/>
                      <a:pt x="65" y="297"/>
                      <a:pt x="66" y="296"/>
                    </a:cubicBezTo>
                    <a:cubicBezTo>
                      <a:pt x="65" y="297"/>
                      <a:pt x="65" y="298"/>
                      <a:pt x="65" y="298"/>
                    </a:cubicBezTo>
                    <a:cubicBezTo>
                      <a:pt x="67" y="297"/>
                      <a:pt x="66" y="297"/>
                      <a:pt x="66" y="296"/>
                    </a:cubicBezTo>
                    <a:cubicBezTo>
                      <a:pt x="66" y="294"/>
                      <a:pt x="68" y="294"/>
                      <a:pt x="68" y="292"/>
                    </a:cubicBezTo>
                    <a:cubicBezTo>
                      <a:pt x="68" y="292"/>
                      <a:pt x="68" y="293"/>
                      <a:pt x="68" y="293"/>
                    </a:cubicBezTo>
                    <a:cubicBezTo>
                      <a:pt x="70" y="291"/>
                      <a:pt x="69" y="289"/>
                      <a:pt x="71" y="288"/>
                    </a:cubicBezTo>
                    <a:cubicBezTo>
                      <a:pt x="71" y="288"/>
                      <a:pt x="71" y="289"/>
                      <a:pt x="71" y="289"/>
                    </a:cubicBezTo>
                    <a:cubicBezTo>
                      <a:pt x="71" y="289"/>
                      <a:pt x="71" y="289"/>
                      <a:pt x="71" y="289"/>
                    </a:cubicBezTo>
                    <a:cubicBezTo>
                      <a:pt x="71" y="290"/>
                      <a:pt x="71" y="291"/>
                      <a:pt x="71" y="291"/>
                    </a:cubicBezTo>
                    <a:cubicBezTo>
                      <a:pt x="71" y="291"/>
                      <a:pt x="70" y="291"/>
                      <a:pt x="70" y="290"/>
                    </a:cubicBezTo>
                    <a:cubicBezTo>
                      <a:pt x="70" y="291"/>
                      <a:pt x="69" y="294"/>
                      <a:pt x="69" y="294"/>
                    </a:cubicBezTo>
                    <a:cubicBezTo>
                      <a:pt x="69" y="295"/>
                      <a:pt x="67" y="297"/>
                      <a:pt x="66" y="299"/>
                    </a:cubicBezTo>
                    <a:cubicBezTo>
                      <a:pt x="67" y="299"/>
                      <a:pt x="67" y="299"/>
                      <a:pt x="67" y="299"/>
                    </a:cubicBezTo>
                    <a:cubicBezTo>
                      <a:pt x="67" y="297"/>
                      <a:pt x="69" y="295"/>
                      <a:pt x="70" y="294"/>
                    </a:cubicBezTo>
                    <a:cubicBezTo>
                      <a:pt x="70" y="294"/>
                      <a:pt x="70" y="295"/>
                      <a:pt x="70" y="295"/>
                    </a:cubicBezTo>
                    <a:cubicBezTo>
                      <a:pt x="71" y="293"/>
                      <a:pt x="71" y="292"/>
                      <a:pt x="72" y="290"/>
                    </a:cubicBezTo>
                    <a:cubicBezTo>
                      <a:pt x="73" y="291"/>
                      <a:pt x="73" y="292"/>
                      <a:pt x="72" y="293"/>
                    </a:cubicBezTo>
                    <a:cubicBezTo>
                      <a:pt x="74" y="294"/>
                      <a:pt x="73" y="288"/>
                      <a:pt x="74" y="287"/>
                    </a:cubicBezTo>
                    <a:cubicBezTo>
                      <a:pt x="74" y="287"/>
                      <a:pt x="74" y="287"/>
                      <a:pt x="74" y="287"/>
                    </a:cubicBezTo>
                    <a:cubicBezTo>
                      <a:pt x="75" y="287"/>
                      <a:pt x="75" y="287"/>
                      <a:pt x="75" y="286"/>
                    </a:cubicBezTo>
                    <a:cubicBezTo>
                      <a:pt x="75" y="286"/>
                      <a:pt x="76" y="287"/>
                      <a:pt x="75" y="287"/>
                    </a:cubicBezTo>
                    <a:cubicBezTo>
                      <a:pt x="75" y="287"/>
                      <a:pt x="75" y="288"/>
                      <a:pt x="75" y="288"/>
                    </a:cubicBezTo>
                    <a:cubicBezTo>
                      <a:pt x="74" y="289"/>
                      <a:pt x="74" y="290"/>
                      <a:pt x="75" y="291"/>
                    </a:cubicBezTo>
                    <a:cubicBezTo>
                      <a:pt x="75" y="290"/>
                      <a:pt x="76" y="290"/>
                      <a:pt x="76" y="290"/>
                    </a:cubicBezTo>
                    <a:cubicBezTo>
                      <a:pt x="76" y="291"/>
                      <a:pt x="75" y="292"/>
                      <a:pt x="75" y="292"/>
                    </a:cubicBezTo>
                    <a:cubicBezTo>
                      <a:pt x="75" y="292"/>
                      <a:pt x="76" y="292"/>
                      <a:pt x="76" y="292"/>
                    </a:cubicBezTo>
                    <a:cubicBezTo>
                      <a:pt x="74" y="293"/>
                      <a:pt x="75" y="294"/>
                      <a:pt x="74" y="296"/>
                    </a:cubicBezTo>
                    <a:cubicBezTo>
                      <a:pt x="74" y="295"/>
                      <a:pt x="75" y="295"/>
                      <a:pt x="75" y="295"/>
                    </a:cubicBezTo>
                    <a:cubicBezTo>
                      <a:pt x="75" y="296"/>
                      <a:pt x="75" y="296"/>
                      <a:pt x="75" y="297"/>
                    </a:cubicBezTo>
                    <a:cubicBezTo>
                      <a:pt x="75" y="297"/>
                      <a:pt x="76" y="297"/>
                      <a:pt x="76" y="296"/>
                    </a:cubicBezTo>
                    <a:cubicBezTo>
                      <a:pt x="75" y="298"/>
                      <a:pt x="75" y="299"/>
                      <a:pt x="75" y="300"/>
                    </a:cubicBezTo>
                    <a:cubicBezTo>
                      <a:pt x="76" y="301"/>
                      <a:pt x="76" y="301"/>
                      <a:pt x="76" y="301"/>
                    </a:cubicBezTo>
                    <a:cubicBezTo>
                      <a:pt x="76" y="299"/>
                      <a:pt x="77" y="299"/>
                      <a:pt x="78" y="298"/>
                    </a:cubicBezTo>
                    <a:cubicBezTo>
                      <a:pt x="79" y="299"/>
                      <a:pt x="81" y="296"/>
                      <a:pt x="79" y="297"/>
                    </a:cubicBezTo>
                    <a:cubicBezTo>
                      <a:pt x="79" y="295"/>
                      <a:pt x="80" y="296"/>
                      <a:pt x="78" y="293"/>
                    </a:cubicBezTo>
                    <a:cubicBezTo>
                      <a:pt x="79" y="294"/>
                      <a:pt x="79" y="293"/>
                      <a:pt x="79" y="294"/>
                    </a:cubicBezTo>
                    <a:cubicBezTo>
                      <a:pt x="79" y="293"/>
                      <a:pt x="79" y="292"/>
                      <a:pt x="78" y="292"/>
                    </a:cubicBezTo>
                    <a:cubicBezTo>
                      <a:pt x="78" y="292"/>
                      <a:pt x="78" y="293"/>
                      <a:pt x="78" y="293"/>
                    </a:cubicBezTo>
                    <a:cubicBezTo>
                      <a:pt x="78" y="292"/>
                      <a:pt x="78" y="292"/>
                      <a:pt x="78" y="292"/>
                    </a:cubicBezTo>
                    <a:cubicBezTo>
                      <a:pt x="78" y="291"/>
                      <a:pt x="80" y="284"/>
                      <a:pt x="77" y="287"/>
                    </a:cubicBezTo>
                    <a:cubicBezTo>
                      <a:pt x="78" y="285"/>
                      <a:pt x="78" y="283"/>
                      <a:pt x="78" y="281"/>
                    </a:cubicBezTo>
                    <a:cubicBezTo>
                      <a:pt x="76" y="281"/>
                      <a:pt x="77" y="279"/>
                      <a:pt x="77" y="278"/>
                    </a:cubicBezTo>
                    <a:cubicBezTo>
                      <a:pt x="76" y="279"/>
                      <a:pt x="75" y="280"/>
                      <a:pt x="74" y="281"/>
                    </a:cubicBezTo>
                    <a:cubicBezTo>
                      <a:pt x="74" y="279"/>
                      <a:pt x="73" y="277"/>
                      <a:pt x="75" y="278"/>
                    </a:cubicBezTo>
                    <a:cubicBezTo>
                      <a:pt x="75" y="277"/>
                      <a:pt x="76" y="275"/>
                      <a:pt x="77" y="274"/>
                    </a:cubicBezTo>
                    <a:cubicBezTo>
                      <a:pt x="78" y="273"/>
                      <a:pt x="79" y="272"/>
                      <a:pt x="80" y="270"/>
                    </a:cubicBezTo>
                    <a:cubicBezTo>
                      <a:pt x="82" y="273"/>
                      <a:pt x="80" y="272"/>
                      <a:pt x="79" y="274"/>
                    </a:cubicBezTo>
                    <a:cubicBezTo>
                      <a:pt x="78" y="276"/>
                      <a:pt x="78" y="278"/>
                      <a:pt x="78" y="279"/>
                    </a:cubicBezTo>
                    <a:cubicBezTo>
                      <a:pt x="78" y="281"/>
                      <a:pt x="79" y="284"/>
                      <a:pt x="79" y="286"/>
                    </a:cubicBezTo>
                    <a:cubicBezTo>
                      <a:pt x="79" y="288"/>
                      <a:pt x="78" y="291"/>
                      <a:pt x="79" y="292"/>
                    </a:cubicBezTo>
                    <a:cubicBezTo>
                      <a:pt x="80" y="289"/>
                      <a:pt x="80" y="292"/>
                      <a:pt x="80" y="293"/>
                    </a:cubicBezTo>
                    <a:cubicBezTo>
                      <a:pt x="80" y="294"/>
                      <a:pt x="80" y="296"/>
                      <a:pt x="81" y="297"/>
                    </a:cubicBezTo>
                    <a:cubicBezTo>
                      <a:pt x="81" y="295"/>
                      <a:pt x="81" y="296"/>
                      <a:pt x="82" y="295"/>
                    </a:cubicBezTo>
                    <a:cubicBezTo>
                      <a:pt x="82" y="296"/>
                      <a:pt x="81" y="296"/>
                      <a:pt x="81" y="296"/>
                    </a:cubicBezTo>
                    <a:cubicBezTo>
                      <a:pt x="84" y="294"/>
                      <a:pt x="84" y="292"/>
                      <a:pt x="85" y="289"/>
                    </a:cubicBezTo>
                    <a:cubicBezTo>
                      <a:pt x="83" y="289"/>
                      <a:pt x="83" y="291"/>
                      <a:pt x="82" y="292"/>
                    </a:cubicBezTo>
                    <a:cubicBezTo>
                      <a:pt x="82" y="290"/>
                      <a:pt x="84" y="288"/>
                      <a:pt x="82" y="287"/>
                    </a:cubicBezTo>
                    <a:cubicBezTo>
                      <a:pt x="81" y="289"/>
                      <a:pt x="81" y="286"/>
                      <a:pt x="80" y="285"/>
                    </a:cubicBezTo>
                    <a:cubicBezTo>
                      <a:pt x="80" y="285"/>
                      <a:pt x="81" y="285"/>
                      <a:pt x="81" y="285"/>
                    </a:cubicBezTo>
                    <a:cubicBezTo>
                      <a:pt x="81" y="284"/>
                      <a:pt x="81" y="283"/>
                      <a:pt x="82" y="283"/>
                    </a:cubicBezTo>
                    <a:cubicBezTo>
                      <a:pt x="82" y="284"/>
                      <a:pt x="82" y="284"/>
                      <a:pt x="82" y="285"/>
                    </a:cubicBezTo>
                    <a:cubicBezTo>
                      <a:pt x="82" y="285"/>
                      <a:pt x="83" y="284"/>
                      <a:pt x="83" y="283"/>
                    </a:cubicBezTo>
                    <a:cubicBezTo>
                      <a:pt x="83" y="282"/>
                      <a:pt x="84" y="282"/>
                      <a:pt x="84" y="282"/>
                    </a:cubicBezTo>
                    <a:cubicBezTo>
                      <a:pt x="84" y="281"/>
                      <a:pt x="86" y="279"/>
                      <a:pt x="87" y="277"/>
                    </a:cubicBezTo>
                    <a:cubicBezTo>
                      <a:pt x="86" y="277"/>
                      <a:pt x="89" y="274"/>
                      <a:pt x="90" y="273"/>
                    </a:cubicBezTo>
                    <a:cubicBezTo>
                      <a:pt x="90" y="274"/>
                      <a:pt x="90" y="275"/>
                      <a:pt x="90" y="275"/>
                    </a:cubicBezTo>
                    <a:cubicBezTo>
                      <a:pt x="88" y="275"/>
                      <a:pt x="87" y="281"/>
                      <a:pt x="87" y="283"/>
                    </a:cubicBezTo>
                    <a:cubicBezTo>
                      <a:pt x="88" y="281"/>
                      <a:pt x="91" y="282"/>
                      <a:pt x="89" y="284"/>
                    </a:cubicBezTo>
                    <a:cubicBezTo>
                      <a:pt x="88" y="280"/>
                      <a:pt x="87" y="287"/>
                      <a:pt x="86" y="287"/>
                    </a:cubicBezTo>
                    <a:cubicBezTo>
                      <a:pt x="87" y="288"/>
                      <a:pt x="87" y="289"/>
                      <a:pt x="89" y="289"/>
                    </a:cubicBezTo>
                    <a:cubicBezTo>
                      <a:pt x="89" y="290"/>
                      <a:pt x="89" y="290"/>
                      <a:pt x="90" y="291"/>
                    </a:cubicBezTo>
                    <a:cubicBezTo>
                      <a:pt x="90" y="289"/>
                      <a:pt x="90" y="288"/>
                      <a:pt x="92" y="288"/>
                    </a:cubicBezTo>
                    <a:cubicBezTo>
                      <a:pt x="91" y="289"/>
                      <a:pt x="91" y="291"/>
                      <a:pt x="91" y="292"/>
                    </a:cubicBezTo>
                    <a:cubicBezTo>
                      <a:pt x="93" y="291"/>
                      <a:pt x="92" y="289"/>
                      <a:pt x="92" y="287"/>
                    </a:cubicBezTo>
                    <a:cubicBezTo>
                      <a:pt x="92" y="286"/>
                      <a:pt x="93" y="284"/>
                      <a:pt x="92" y="283"/>
                    </a:cubicBezTo>
                    <a:cubicBezTo>
                      <a:pt x="92" y="283"/>
                      <a:pt x="91" y="284"/>
                      <a:pt x="91" y="284"/>
                    </a:cubicBezTo>
                    <a:cubicBezTo>
                      <a:pt x="91" y="282"/>
                      <a:pt x="92" y="280"/>
                      <a:pt x="93" y="278"/>
                    </a:cubicBezTo>
                    <a:cubicBezTo>
                      <a:pt x="93" y="277"/>
                      <a:pt x="94" y="274"/>
                      <a:pt x="95" y="274"/>
                    </a:cubicBezTo>
                    <a:cubicBezTo>
                      <a:pt x="95" y="275"/>
                      <a:pt x="94" y="277"/>
                      <a:pt x="94" y="278"/>
                    </a:cubicBezTo>
                    <a:cubicBezTo>
                      <a:pt x="93" y="279"/>
                      <a:pt x="92" y="281"/>
                      <a:pt x="92" y="282"/>
                    </a:cubicBezTo>
                    <a:cubicBezTo>
                      <a:pt x="93" y="282"/>
                      <a:pt x="93" y="282"/>
                      <a:pt x="93" y="282"/>
                    </a:cubicBezTo>
                    <a:cubicBezTo>
                      <a:pt x="93" y="284"/>
                      <a:pt x="92" y="289"/>
                      <a:pt x="94" y="290"/>
                    </a:cubicBezTo>
                    <a:cubicBezTo>
                      <a:pt x="94" y="288"/>
                      <a:pt x="94" y="287"/>
                      <a:pt x="94" y="285"/>
                    </a:cubicBezTo>
                    <a:cubicBezTo>
                      <a:pt x="94" y="286"/>
                      <a:pt x="94" y="286"/>
                      <a:pt x="93" y="286"/>
                    </a:cubicBezTo>
                    <a:cubicBezTo>
                      <a:pt x="94" y="285"/>
                      <a:pt x="94" y="284"/>
                      <a:pt x="94" y="283"/>
                    </a:cubicBezTo>
                    <a:cubicBezTo>
                      <a:pt x="94" y="283"/>
                      <a:pt x="94" y="284"/>
                      <a:pt x="94" y="284"/>
                    </a:cubicBezTo>
                    <a:cubicBezTo>
                      <a:pt x="94" y="284"/>
                      <a:pt x="95" y="284"/>
                      <a:pt x="95" y="284"/>
                    </a:cubicBezTo>
                    <a:cubicBezTo>
                      <a:pt x="95" y="284"/>
                      <a:pt x="95" y="285"/>
                      <a:pt x="95" y="286"/>
                    </a:cubicBezTo>
                    <a:cubicBezTo>
                      <a:pt x="94" y="287"/>
                      <a:pt x="96" y="286"/>
                      <a:pt x="96" y="285"/>
                    </a:cubicBezTo>
                    <a:cubicBezTo>
                      <a:pt x="96" y="286"/>
                      <a:pt x="95" y="287"/>
                      <a:pt x="96" y="287"/>
                    </a:cubicBezTo>
                    <a:cubicBezTo>
                      <a:pt x="96" y="288"/>
                      <a:pt x="96" y="290"/>
                      <a:pt x="96" y="290"/>
                    </a:cubicBezTo>
                    <a:cubicBezTo>
                      <a:pt x="97" y="290"/>
                      <a:pt x="97" y="288"/>
                      <a:pt x="98" y="287"/>
                    </a:cubicBezTo>
                    <a:cubicBezTo>
                      <a:pt x="98" y="287"/>
                      <a:pt x="98" y="287"/>
                      <a:pt x="97" y="287"/>
                    </a:cubicBezTo>
                    <a:cubicBezTo>
                      <a:pt x="98" y="286"/>
                      <a:pt x="98" y="286"/>
                      <a:pt x="98" y="286"/>
                    </a:cubicBezTo>
                    <a:cubicBezTo>
                      <a:pt x="99" y="285"/>
                      <a:pt x="99" y="283"/>
                      <a:pt x="100" y="282"/>
                    </a:cubicBezTo>
                    <a:cubicBezTo>
                      <a:pt x="100" y="282"/>
                      <a:pt x="100" y="282"/>
                      <a:pt x="99" y="282"/>
                    </a:cubicBezTo>
                    <a:cubicBezTo>
                      <a:pt x="100" y="281"/>
                      <a:pt x="100" y="278"/>
                      <a:pt x="102" y="277"/>
                    </a:cubicBezTo>
                    <a:cubicBezTo>
                      <a:pt x="102" y="277"/>
                      <a:pt x="102" y="278"/>
                      <a:pt x="102" y="278"/>
                    </a:cubicBezTo>
                    <a:cubicBezTo>
                      <a:pt x="105" y="276"/>
                      <a:pt x="102" y="275"/>
                      <a:pt x="104" y="273"/>
                    </a:cubicBezTo>
                    <a:cubicBezTo>
                      <a:pt x="104" y="273"/>
                      <a:pt x="104" y="274"/>
                      <a:pt x="104" y="274"/>
                    </a:cubicBezTo>
                    <a:cubicBezTo>
                      <a:pt x="104" y="274"/>
                      <a:pt x="104" y="274"/>
                      <a:pt x="105" y="274"/>
                    </a:cubicBezTo>
                    <a:cubicBezTo>
                      <a:pt x="106" y="272"/>
                      <a:pt x="103" y="271"/>
                      <a:pt x="105" y="270"/>
                    </a:cubicBezTo>
                    <a:cubicBezTo>
                      <a:pt x="105" y="271"/>
                      <a:pt x="106" y="272"/>
                      <a:pt x="107" y="272"/>
                    </a:cubicBezTo>
                    <a:cubicBezTo>
                      <a:pt x="107" y="273"/>
                      <a:pt x="105" y="275"/>
                      <a:pt x="105" y="275"/>
                    </a:cubicBezTo>
                    <a:cubicBezTo>
                      <a:pt x="105" y="275"/>
                      <a:pt x="105" y="275"/>
                      <a:pt x="106" y="275"/>
                    </a:cubicBezTo>
                    <a:cubicBezTo>
                      <a:pt x="106" y="276"/>
                      <a:pt x="105" y="278"/>
                      <a:pt x="105" y="280"/>
                    </a:cubicBezTo>
                    <a:cubicBezTo>
                      <a:pt x="106" y="279"/>
                      <a:pt x="106" y="277"/>
                      <a:pt x="106" y="279"/>
                    </a:cubicBezTo>
                    <a:cubicBezTo>
                      <a:pt x="107" y="279"/>
                      <a:pt x="108" y="278"/>
                      <a:pt x="108" y="277"/>
                    </a:cubicBezTo>
                    <a:cubicBezTo>
                      <a:pt x="109" y="277"/>
                      <a:pt x="109" y="277"/>
                      <a:pt x="109" y="277"/>
                    </a:cubicBezTo>
                    <a:cubicBezTo>
                      <a:pt x="109" y="277"/>
                      <a:pt x="109" y="278"/>
                      <a:pt x="109" y="278"/>
                    </a:cubicBezTo>
                    <a:cubicBezTo>
                      <a:pt x="109" y="278"/>
                      <a:pt x="109" y="278"/>
                      <a:pt x="109" y="278"/>
                    </a:cubicBezTo>
                    <a:cubicBezTo>
                      <a:pt x="109" y="279"/>
                      <a:pt x="109" y="279"/>
                      <a:pt x="108" y="280"/>
                    </a:cubicBezTo>
                    <a:cubicBezTo>
                      <a:pt x="108" y="280"/>
                      <a:pt x="109" y="280"/>
                      <a:pt x="109" y="280"/>
                    </a:cubicBezTo>
                    <a:cubicBezTo>
                      <a:pt x="109" y="280"/>
                      <a:pt x="109" y="281"/>
                      <a:pt x="108" y="281"/>
                    </a:cubicBezTo>
                    <a:cubicBezTo>
                      <a:pt x="110" y="280"/>
                      <a:pt x="109" y="279"/>
                      <a:pt x="110" y="278"/>
                    </a:cubicBezTo>
                    <a:cubicBezTo>
                      <a:pt x="111" y="278"/>
                      <a:pt x="111" y="278"/>
                      <a:pt x="111" y="279"/>
                    </a:cubicBezTo>
                    <a:cubicBezTo>
                      <a:pt x="112" y="278"/>
                      <a:pt x="112" y="277"/>
                      <a:pt x="113" y="275"/>
                    </a:cubicBezTo>
                    <a:cubicBezTo>
                      <a:pt x="114" y="276"/>
                      <a:pt x="116" y="274"/>
                      <a:pt x="115" y="273"/>
                    </a:cubicBezTo>
                    <a:cubicBezTo>
                      <a:pt x="116" y="273"/>
                      <a:pt x="115" y="272"/>
                      <a:pt x="116" y="272"/>
                    </a:cubicBezTo>
                    <a:cubicBezTo>
                      <a:pt x="118" y="271"/>
                      <a:pt x="117" y="272"/>
                      <a:pt x="117" y="272"/>
                    </a:cubicBezTo>
                    <a:cubicBezTo>
                      <a:pt x="116" y="274"/>
                      <a:pt x="115" y="275"/>
                      <a:pt x="114" y="276"/>
                    </a:cubicBezTo>
                    <a:cubicBezTo>
                      <a:pt x="114" y="276"/>
                      <a:pt x="115" y="276"/>
                      <a:pt x="115" y="276"/>
                    </a:cubicBezTo>
                    <a:cubicBezTo>
                      <a:pt x="115" y="276"/>
                      <a:pt x="114" y="277"/>
                      <a:pt x="114" y="277"/>
                    </a:cubicBezTo>
                    <a:cubicBezTo>
                      <a:pt x="113" y="277"/>
                      <a:pt x="111" y="279"/>
                      <a:pt x="112" y="280"/>
                    </a:cubicBezTo>
                    <a:cubicBezTo>
                      <a:pt x="111" y="280"/>
                      <a:pt x="110" y="281"/>
                      <a:pt x="111" y="281"/>
                    </a:cubicBezTo>
                    <a:cubicBezTo>
                      <a:pt x="111" y="282"/>
                      <a:pt x="111" y="283"/>
                      <a:pt x="112" y="283"/>
                    </a:cubicBezTo>
                    <a:cubicBezTo>
                      <a:pt x="113" y="283"/>
                      <a:pt x="113" y="282"/>
                      <a:pt x="113" y="281"/>
                    </a:cubicBezTo>
                    <a:cubicBezTo>
                      <a:pt x="115" y="283"/>
                      <a:pt x="117" y="279"/>
                      <a:pt x="115" y="280"/>
                    </a:cubicBezTo>
                    <a:cubicBezTo>
                      <a:pt x="116" y="279"/>
                      <a:pt x="115" y="278"/>
                      <a:pt x="116" y="277"/>
                    </a:cubicBezTo>
                    <a:cubicBezTo>
                      <a:pt x="117" y="279"/>
                      <a:pt x="122" y="274"/>
                      <a:pt x="119" y="274"/>
                    </a:cubicBezTo>
                    <a:cubicBezTo>
                      <a:pt x="120" y="273"/>
                      <a:pt x="120" y="273"/>
                      <a:pt x="119" y="272"/>
                    </a:cubicBezTo>
                    <a:cubicBezTo>
                      <a:pt x="120" y="273"/>
                      <a:pt x="120" y="274"/>
                      <a:pt x="121" y="273"/>
                    </a:cubicBezTo>
                    <a:cubicBezTo>
                      <a:pt x="121" y="273"/>
                      <a:pt x="121" y="274"/>
                      <a:pt x="121" y="274"/>
                    </a:cubicBezTo>
                    <a:cubicBezTo>
                      <a:pt x="122" y="274"/>
                      <a:pt x="124" y="273"/>
                      <a:pt x="123" y="272"/>
                    </a:cubicBezTo>
                    <a:cubicBezTo>
                      <a:pt x="124" y="272"/>
                      <a:pt x="124" y="271"/>
                      <a:pt x="125" y="269"/>
                    </a:cubicBezTo>
                    <a:cubicBezTo>
                      <a:pt x="124" y="269"/>
                      <a:pt x="122" y="270"/>
                      <a:pt x="121" y="271"/>
                    </a:cubicBezTo>
                    <a:cubicBezTo>
                      <a:pt x="121" y="270"/>
                      <a:pt x="121" y="268"/>
                      <a:pt x="121" y="268"/>
                    </a:cubicBezTo>
                    <a:cubicBezTo>
                      <a:pt x="122" y="267"/>
                      <a:pt x="123" y="268"/>
                      <a:pt x="123" y="266"/>
                    </a:cubicBezTo>
                    <a:cubicBezTo>
                      <a:pt x="123" y="266"/>
                      <a:pt x="122" y="266"/>
                      <a:pt x="122" y="266"/>
                    </a:cubicBezTo>
                    <a:cubicBezTo>
                      <a:pt x="122" y="266"/>
                      <a:pt x="122" y="266"/>
                      <a:pt x="122" y="266"/>
                    </a:cubicBezTo>
                    <a:cubicBezTo>
                      <a:pt x="123" y="265"/>
                      <a:pt x="123" y="263"/>
                      <a:pt x="123" y="262"/>
                    </a:cubicBezTo>
                    <a:cubicBezTo>
                      <a:pt x="123" y="262"/>
                      <a:pt x="124" y="263"/>
                      <a:pt x="124" y="263"/>
                    </a:cubicBezTo>
                    <a:cubicBezTo>
                      <a:pt x="124" y="262"/>
                      <a:pt x="124" y="260"/>
                      <a:pt x="125" y="260"/>
                    </a:cubicBezTo>
                    <a:cubicBezTo>
                      <a:pt x="125" y="260"/>
                      <a:pt x="124" y="260"/>
                      <a:pt x="125" y="260"/>
                    </a:cubicBezTo>
                    <a:cubicBezTo>
                      <a:pt x="125" y="258"/>
                      <a:pt x="127" y="255"/>
                      <a:pt x="127" y="254"/>
                    </a:cubicBezTo>
                    <a:cubicBezTo>
                      <a:pt x="128" y="253"/>
                      <a:pt x="129" y="253"/>
                      <a:pt x="130" y="252"/>
                    </a:cubicBezTo>
                    <a:cubicBezTo>
                      <a:pt x="131" y="251"/>
                      <a:pt x="131" y="248"/>
                      <a:pt x="130" y="246"/>
                    </a:cubicBezTo>
                    <a:cubicBezTo>
                      <a:pt x="129" y="245"/>
                      <a:pt x="129" y="245"/>
                      <a:pt x="129" y="244"/>
                    </a:cubicBezTo>
                    <a:cubicBezTo>
                      <a:pt x="128" y="241"/>
                      <a:pt x="128" y="243"/>
                      <a:pt x="130" y="242"/>
                    </a:cubicBezTo>
                    <a:cubicBezTo>
                      <a:pt x="131" y="242"/>
                      <a:pt x="134" y="241"/>
                      <a:pt x="134" y="239"/>
                    </a:cubicBezTo>
                    <a:cubicBezTo>
                      <a:pt x="135" y="240"/>
                      <a:pt x="136" y="239"/>
                      <a:pt x="137" y="238"/>
                    </a:cubicBezTo>
                    <a:cubicBezTo>
                      <a:pt x="137" y="239"/>
                      <a:pt x="136" y="240"/>
                      <a:pt x="136" y="241"/>
                    </a:cubicBezTo>
                    <a:cubicBezTo>
                      <a:pt x="137" y="240"/>
                      <a:pt x="138" y="240"/>
                      <a:pt x="139" y="239"/>
                    </a:cubicBezTo>
                    <a:cubicBezTo>
                      <a:pt x="137" y="239"/>
                      <a:pt x="139" y="238"/>
                      <a:pt x="139" y="237"/>
                    </a:cubicBezTo>
                    <a:cubicBezTo>
                      <a:pt x="139" y="235"/>
                      <a:pt x="140" y="232"/>
                      <a:pt x="138" y="230"/>
                    </a:cubicBezTo>
                    <a:cubicBezTo>
                      <a:pt x="137" y="228"/>
                      <a:pt x="136" y="229"/>
                      <a:pt x="136" y="226"/>
                    </a:cubicBezTo>
                    <a:cubicBezTo>
                      <a:pt x="137" y="225"/>
                      <a:pt x="138" y="224"/>
                      <a:pt x="139" y="222"/>
                    </a:cubicBezTo>
                    <a:cubicBezTo>
                      <a:pt x="138" y="223"/>
                      <a:pt x="136" y="228"/>
                      <a:pt x="138" y="228"/>
                    </a:cubicBezTo>
                    <a:cubicBezTo>
                      <a:pt x="139" y="228"/>
                      <a:pt x="139" y="230"/>
                      <a:pt x="140" y="231"/>
                    </a:cubicBezTo>
                    <a:cubicBezTo>
                      <a:pt x="141" y="231"/>
                      <a:pt x="142" y="231"/>
                      <a:pt x="142" y="233"/>
                    </a:cubicBezTo>
                    <a:cubicBezTo>
                      <a:pt x="144" y="231"/>
                      <a:pt x="143" y="233"/>
                      <a:pt x="143" y="235"/>
                    </a:cubicBezTo>
                    <a:cubicBezTo>
                      <a:pt x="142" y="237"/>
                      <a:pt x="140" y="238"/>
                      <a:pt x="141" y="241"/>
                    </a:cubicBezTo>
                    <a:cubicBezTo>
                      <a:pt x="140" y="241"/>
                      <a:pt x="138" y="243"/>
                      <a:pt x="139" y="244"/>
                    </a:cubicBezTo>
                    <a:cubicBezTo>
                      <a:pt x="139" y="244"/>
                      <a:pt x="139" y="244"/>
                      <a:pt x="139" y="244"/>
                    </a:cubicBezTo>
                    <a:cubicBezTo>
                      <a:pt x="137" y="246"/>
                      <a:pt x="140" y="247"/>
                      <a:pt x="140" y="245"/>
                    </a:cubicBezTo>
                    <a:cubicBezTo>
                      <a:pt x="140" y="245"/>
                      <a:pt x="140" y="245"/>
                      <a:pt x="140" y="245"/>
                    </a:cubicBezTo>
                    <a:cubicBezTo>
                      <a:pt x="142" y="245"/>
                      <a:pt x="141" y="243"/>
                      <a:pt x="142" y="242"/>
                    </a:cubicBezTo>
                    <a:cubicBezTo>
                      <a:pt x="143" y="242"/>
                      <a:pt x="143" y="242"/>
                      <a:pt x="144" y="241"/>
                    </a:cubicBezTo>
                    <a:cubicBezTo>
                      <a:pt x="144" y="241"/>
                      <a:pt x="144" y="238"/>
                      <a:pt x="145" y="239"/>
                    </a:cubicBezTo>
                    <a:cubicBezTo>
                      <a:pt x="146" y="241"/>
                      <a:pt x="145" y="240"/>
                      <a:pt x="145" y="242"/>
                    </a:cubicBezTo>
                    <a:cubicBezTo>
                      <a:pt x="144" y="244"/>
                      <a:pt x="147" y="244"/>
                      <a:pt x="148" y="246"/>
                    </a:cubicBezTo>
                    <a:cubicBezTo>
                      <a:pt x="149" y="249"/>
                      <a:pt x="146" y="245"/>
                      <a:pt x="145" y="244"/>
                    </a:cubicBezTo>
                    <a:cubicBezTo>
                      <a:pt x="145" y="244"/>
                      <a:pt x="145" y="244"/>
                      <a:pt x="145" y="245"/>
                    </a:cubicBezTo>
                    <a:cubicBezTo>
                      <a:pt x="144" y="244"/>
                      <a:pt x="143" y="244"/>
                      <a:pt x="143" y="243"/>
                    </a:cubicBezTo>
                    <a:cubicBezTo>
                      <a:pt x="143" y="244"/>
                      <a:pt x="141" y="247"/>
                      <a:pt x="142" y="246"/>
                    </a:cubicBezTo>
                    <a:cubicBezTo>
                      <a:pt x="142" y="247"/>
                      <a:pt x="143" y="248"/>
                      <a:pt x="142" y="248"/>
                    </a:cubicBezTo>
                    <a:cubicBezTo>
                      <a:pt x="141" y="248"/>
                      <a:pt x="141" y="246"/>
                      <a:pt x="140" y="247"/>
                    </a:cubicBezTo>
                    <a:cubicBezTo>
                      <a:pt x="141" y="248"/>
                      <a:pt x="137" y="248"/>
                      <a:pt x="139" y="251"/>
                    </a:cubicBezTo>
                    <a:cubicBezTo>
                      <a:pt x="137" y="252"/>
                      <a:pt x="140" y="253"/>
                      <a:pt x="140" y="251"/>
                    </a:cubicBezTo>
                    <a:cubicBezTo>
                      <a:pt x="141" y="251"/>
                      <a:pt x="142" y="250"/>
                      <a:pt x="142" y="249"/>
                    </a:cubicBezTo>
                    <a:cubicBezTo>
                      <a:pt x="142" y="250"/>
                      <a:pt x="142" y="250"/>
                      <a:pt x="142" y="250"/>
                    </a:cubicBezTo>
                    <a:cubicBezTo>
                      <a:pt x="142" y="250"/>
                      <a:pt x="143" y="249"/>
                      <a:pt x="143" y="249"/>
                    </a:cubicBezTo>
                    <a:cubicBezTo>
                      <a:pt x="143" y="249"/>
                      <a:pt x="143" y="250"/>
                      <a:pt x="143" y="250"/>
                    </a:cubicBezTo>
                    <a:cubicBezTo>
                      <a:pt x="143" y="250"/>
                      <a:pt x="143" y="250"/>
                      <a:pt x="144" y="249"/>
                    </a:cubicBezTo>
                    <a:cubicBezTo>
                      <a:pt x="144" y="251"/>
                      <a:pt x="146" y="252"/>
                      <a:pt x="147" y="253"/>
                    </a:cubicBezTo>
                    <a:cubicBezTo>
                      <a:pt x="147" y="253"/>
                      <a:pt x="147" y="253"/>
                      <a:pt x="147" y="253"/>
                    </a:cubicBezTo>
                    <a:cubicBezTo>
                      <a:pt x="148" y="253"/>
                      <a:pt x="149" y="254"/>
                      <a:pt x="150" y="254"/>
                    </a:cubicBezTo>
                    <a:cubicBezTo>
                      <a:pt x="151" y="253"/>
                      <a:pt x="151" y="253"/>
                      <a:pt x="151" y="252"/>
                    </a:cubicBezTo>
                    <a:cubicBezTo>
                      <a:pt x="149" y="255"/>
                      <a:pt x="152" y="255"/>
                      <a:pt x="154" y="256"/>
                    </a:cubicBezTo>
                    <a:cubicBezTo>
                      <a:pt x="155" y="257"/>
                      <a:pt x="155" y="258"/>
                      <a:pt x="157" y="258"/>
                    </a:cubicBezTo>
                    <a:cubicBezTo>
                      <a:pt x="157" y="256"/>
                      <a:pt x="152" y="253"/>
                      <a:pt x="157" y="256"/>
                    </a:cubicBezTo>
                    <a:cubicBezTo>
                      <a:pt x="156" y="255"/>
                      <a:pt x="156" y="253"/>
                      <a:pt x="156" y="253"/>
                    </a:cubicBezTo>
                    <a:cubicBezTo>
                      <a:pt x="155" y="255"/>
                      <a:pt x="154" y="252"/>
                      <a:pt x="154" y="251"/>
                    </a:cubicBezTo>
                    <a:cubicBezTo>
                      <a:pt x="154" y="250"/>
                      <a:pt x="156" y="248"/>
                      <a:pt x="155" y="247"/>
                    </a:cubicBezTo>
                    <a:cubicBezTo>
                      <a:pt x="154" y="248"/>
                      <a:pt x="154" y="249"/>
                      <a:pt x="153" y="250"/>
                    </a:cubicBezTo>
                    <a:cubicBezTo>
                      <a:pt x="153" y="247"/>
                      <a:pt x="155" y="246"/>
                      <a:pt x="153" y="244"/>
                    </a:cubicBezTo>
                    <a:cubicBezTo>
                      <a:pt x="154" y="244"/>
                      <a:pt x="157" y="246"/>
                      <a:pt x="157" y="243"/>
                    </a:cubicBezTo>
                    <a:cubicBezTo>
                      <a:pt x="159" y="244"/>
                      <a:pt x="159" y="242"/>
                      <a:pt x="159" y="240"/>
                    </a:cubicBezTo>
                    <a:cubicBezTo>
                      <a:pt x="160" y="241"/>
                      <a:pt x="158" y="248"/>
                      <a:pt x="161" y="246"/>
                    </a:cubicBezTo>
                    <a:cubicBezTo>
                      <a:pt x="160" y="244"/>
                      <a:pt x="162" y="237"/>
                      <a:pt x="158" y="237"/>
                    </a:cubicBezTo>
                    <a:cubicBezTo>
                      <a:pt x="160" y="237"/>
                      <a:pt x="162" y="239"/>
                      <a:pt x="162" y="236"/>
                    </a:cubicBezTo>
                    <a:cubicBezTo>
                      <a:pt x="164" y="238"/>
                      <a:pt x="162" y="241"/>
                      <a:pt x="162" y="243"/>
                    </a:cubicBezTo>
                    <a:cubicBezTo>
                      <a:pt x="163" y="246"/>
                      <a:pt x="165" y="244"/>
                      <a:pt x="165" y="242"/>
                    </a:cubicBezTo>
                    <a:cubicBezTo>
                      <a:pt x="168" y="243"/>
                      <a:pt x="166" y="238"/>
                      <a:pt x="167" y="237"/>
                    </a:cubicBezTo>
                    <a:cubicBezTo>
                      <a:pt x="167" y="238"/>
                      <a:pt x="167" y="239"/>
                      <a:pt x="167" y="240"/>
                    </a:cubicBezTo>
                    <a:cubicBezTo>
                      <a:pt x="168" y="241"/>
                      <a:pt x="169" y="240"/>
                      <a:pt x="169" y="240"/>
                    </a:cubicBezTo>
                    <a:cubicBezTo>
                      <a:pt x="170" y="240"/>
                      <a:pt x="171" y="241"/>
                      <a:pt x="172" y="240"/>
                    </a:cubicBezTo>
                    <a:cubicBezTo>
                      <a:pt x="172" y="240"/>
                      <a:pt x="171" y="239"/>
                      <a:pt x="171" y="239"/>
                    </a:cubicBezTo>
                    <a:cubicBezTo>
                      <a:pt x="171" y="239"/>
                      <a:pt x="172" y="239"/>
                      <a:pt x="172" y="239"/>
                    </a:cubicBezTo>
                    <a:cubicBezTo>
                      <a:pt x="173" y="237"/>
                      <a:pt x="171" y="236"/>
                      <a:pt x="169" y="236"/>
                    </a:cubicBezTo>
                    <a:cubicBezTo>
                      <a:pt x="170" y="236"/>
                      <a:pt x="169" y="236"/>
                      <a:pt x="170" y="236"/>
                    </a:cubicBezTo>
                    <a:cubicBezTo>
                      <a:pt x="170" y="236"/>
                      <a:pt x="169" y="235"/>
                      <a:pt x="169" y="235"/>
                    </a:cubicBezTo>
                    <a:cubicBezTo>
                      <a:pt x="169" y="235"/>
                      <a:pt x="169" y="234"/>
                      <a:pt x="169" y="234"/>
                    </a:cubicBezTo>
                    <a:cubicBezTo>
                      <a:pt x="170" y="234"/>
                      <a:pt x="170" y="235"/>
                      <a:pt x="171" y="235"/>
                    </a:cubicBezTo>
                    <a:cubicBezTo>
                      <a:pt x="171" y="236"/>
                      <a:pt x="172" y="235"/>
                      <a:pt x="173" y="235"/>
                    </a:cubicBezTo>
                    <a:cubicBezTo>
                      <a:pt x="173" y="236"/>
                      <a:pt x="173" y="238"/>
                      <a:pt x="175" y="239"/>
                    </a:cubicBezTo>
                    <a:cubicBezTo>
                      <a:pt x="175" y="239"/>
                      <a:pt x="175" y="238"/>
                      <a:pt x="175" y="237"/>
                    </a:cubicBezTo>
                    <a:cubicBezTo>
                      <a:pt x="178" y="236"/>
                      <a:pt x="172" y="234"/>
                      <a:pt x="171" y="232"/>
                    </a:cubicBezTo>
                    <a:cubicBezTo>
                      <a:pt x="171" y="231"/>
                      <a:pt x="175" y="229"/>
                      <a:pt x="176" y="231"/>
                    </a:cubicBezTo>
                    <a:cubicBezTo>
                      <a:pt x="171" y="230"/>
                      <a:pt x="173" y="234"/>
                      <a:pt x="177" y="235"/>
                    </a:cubicBezTo>
                    <a:cubicBezTo>
                      <a:pt x="176" y="236"/>
                      <a:pt x="178" y="238"/>
                      <a:pt x="177" y="239"/>
                    </a:cubicBezTo>
                    <a:cubicBezTo>
                      <a:pt x="179" y="239"/>
                      <a:pt x="179" y="238"/>
                      <a:pt x="179" y="236"/>
                    </a:cubicBezTo>
                    <a:cubicBezTo>
                      <a:pt x="179" y="237"/>
                      <a:pt x="180" y="237"/>
                      <a:pt x="181" y="238"/>
                    </a:cubicBezTo>
                    <a:cubicBezTo>
                      <a:pt x="180" y="238"/>
                      <a:pt x="180" y="238"/>
                      <a:pt x="180" y="238"/>
                    </a:cubicBezTo>
                    <a:cubicBezTo>
                      <a:pt x="181" y="238"/>
                      <a:pt x="182" y="238"/>
                      <a:pt x="183" y="239"/>
                    </a:cubicBezTo>
                    <a:cubicBezTo>
                      <a:pt x="180" y="239"/>
                      <a:pt x="182" y="246"/>
                      <a:pt x="183" y="247"/>
                    </a:cubicBezTo>
                    <a:cubicBezTo>
                      <a:pt x="183" y="247"/>
                      <a:pt x="183" y="246"/>
                      <a:pt x="183" y="246"/>
                    </a:cubicBezTo>
                    <a:cubicBezTo>
                      <a:pt x="183" y="246"/>
                      <a:pt x="184" y="246"/>
                      <a:pt x="184" y="245"/>
                    </a:cubicBezTo>
                    <a:cubicBezTo>
                      <a:pt x="185" y="247"/>
                      <a:pt x="183" y="249"/>
                      <a:pt x="185" y="249"/>
                    </a:cubicBezTo>
                    <a:cubicBezTo>
                      <a:pt x="185" y="249"/>
                      <a:pt x="185" y="250"/>
                      <a:pt x="185" y="250"/>
                    </a:cubicBezTo>
                    <a:cubicBezTo>
                      <a:pt x="187" y="250"/>
                      <a:pt x="186" y="246"/>
                      <a:pt x="187" y="248"/>
                    </a:cubicBezTo>
                    <a:cubicBezTo>
                      <a:pt x="187" y="246"/>
                      <a:pt x="188" y="246"/>
                      <a:pt x="187" y="244"/>
                    </a:cubicBezTo>
                    <a:cubicBezTo>
                      <a:pt x="187" y="244"/>
                      <a:pt x="188" y="244"/>
                      <a:pt x="188" y="244"/>
                    </a:cubicBezTo>
                    <a:cubicBezTo>
                      <a:pt x="189" y="247"/>
                      <a:pt x="190" y="245"/>
                      <a:pt x="191" y="245"/>
                    </a:cubicBezTo>
                    <a:cubicBezTo>
                      <a:pt x="190" y="244"/>
                      <a:pt x="190" y="242"/>
                      <a:pt x="190" y="241"/>
                    </a:cubicBezTo>
                    <a:cubicBezTo>
                      <a:pt x="189" y="241"/>
                      <a:pt x="189" y="241"/>
                      <a:pt x="189" y="241"/>
                    </a:cubicBezTo>
                    <a:cubicBezTo>
                      <a:pt x="188" y="241"/>
                      <a:pt x="188" y="241"/>
                      <a:pt x="188" y="242"/>
                    </a:cubicBezTo>
                    <a:cubicBezTo>
                      <a:pt x="188" y="241"/>
                      <a:pt x="187" y="239"/>
                      <a:pt x="187" y="238"/>
                    </a:cubicBezTo>
                    <a:cubicBezTo>
                      <a:pt x="187" y="238"/>
                      <a:pt x="189" y="240"/>
                      <a:pt x="189" y="240"/>
                    </a:cubicBezTo>
                    <a:cubicBezTo>
                      <a:pt x="189" y="238"/>
                      <a:pt x="190" y="238"/>
                      <a:pt x="189" y="237"/>
                    </a:cubicBezTo>
                    <a:cubicBezTo>
                      <a:pt x="189" y="237"/>
                      <a:pt x="189" y="237"/>
                      <a:pt x="189" y="237"/>
                    </a:cubicBezTo>
                    <a:cubicBezTo>
                      <a:pt x="189" y="236"/>
                      <a:pt x="190" y="236"/>
                      <a:pt x="191" y="236"/>
                    </a:cubicBezTo>
                    <a:cubicBezTo>
                      <a:pt x="191" y="237"/>
                      <a:pt x="190" y="238"/>
                      <a:pt x="190" y="239"/>
                    </a:cubicBezTo>
                    <a:cubicBezTo>
                      <a:pt x="191" y="239"/>
                      <a:pt x="191" y="245"/>
                      <a:pt x="193" y="244"/>
                    </a:cubicBezTo>
                    <a:cubicBezTo>
                      <a:pt x="193" y="243"/>
                      <a:pt x="193" y="239"/>
                      <a:pt x="192" y="238"/>
                    </a:cubicBezTo>
                    <a:cubicBezTo>
                      <a:pt x="193" y="238"/>
                      <a:pt x="194" y="238"/>
                      <a:pt x="194" y="237"/>
                    </a:cubicBezTo>
                    <a:cubicBezTo>
                      <a:pt x="194" y="238"/>
                      <a:pt x="194" y="239"/>
                      <a:pt x="194" y="240"/>
                    </a:cubicBezTo>
                    <a:cubicBezTo>
                      <a:pt x="194" y="240"/>
                      <a:pt x="194" y="240"/>
                      <a:pt x="194" y="240"/>
                    </a:cubicBezTo>
                    <a:cubicBezTo>
                      <a:pt x="194" y="242"/>
                      <a:pt x="193" y="244"/>
                      <a:pt x="195" y="245"/>
                    </a:cubicBezTo>
                    <a:cubicBezTo>
                      <a:pt x="195" y="244"/>
                      <a:pt x="196" y="242"/>
                      <a:pt x="196" y="240"/>
                    </a:cubicBezTo>
                    <a:cubicBezTo>
                      <a:pt x="196" y="238"/>
                      <a:pt x="194" y="238"/>
                      <a:pt x="196" y="237"/>
                    </a:cubicBezTo>
                    <a:cubicBezTo>
                      <a:pt x="196" y="238"/>
                      <a:pt x="196" y="238"/>
                      <a:pt x="196" y="238"/>
                    </a:cubicBezTo>
                    <a:cubicBezTo>
                      <a:pt x="196" y="240"/>
                      <a:pt x="197" y="238"/>
                      <a:pt x="197" y="237"/>
                    </a:cubicBezTo>
                    <a:cubicBezTo>
                      <a:pt x="198" y="236"/>
                      <a:pt x="196" y="234"/>
                      <a:pt x="196" y="234"/>
                    </a:cubicBezTo>
                    <a:cubicBezTo>
                      <a:pt x="198" y="236"/>
                      <a:pt x="198" y="229"/>
                      <a:pt x="200" y="233"/>
                    </a:cubicBezTo>
                    <a:cubicBezTo>
                      <a:pt x="200" y="231"/>
                      <a:pt x="198" y="232"/>
                      <a:pt x="198" y="230"/>
                    </a:cubicBezTo>
                    <a:cubicBezTo>
                      <a:pt x="199" y="231"/>
                      <a:pt x="199" y="230"/>
                      <a:pt x="199" y="229"/>
                    </a:cubicBezTo>
                    <a:cubicBezTo>
                      <a:pt x="199" y="230"/>
                      <a:pt x="200" y="231"/>
                      <a:pt x="200" y="232"/>
                    </a:cubicBezTo>
                    <a:cubicBezTo>
                      <a:pt x="201" y="231"/>
                      <a:pt x="201" y="230"/>
                      <a:pt x="201" y="229"/>
                    </a:cubicBezTo>
                    <a:cubicBezTo>
                      <a:pt x="201" y="229"/>
                      <a:pt x="201" y="229"/>
                      <a:pt x="201" y="229"/>
                    </a:cubicBezTo>
                    <a:cubicBezTo>
                      <a:pt x="201" y="229"/>
                      <a:pt x="201" y="228"/>
                      <a:pt x="201" y="228"/>
                    </a:cubicBezTo>
                    <a:cubicBezTo>
                      <a:pt x="202" y="228"/>
                      <a:pt x="202" y="229"/>
                      <a:pt x="202" y="230"/>
                    </a:cubicBezTo>
                    <a:cubicBezTo>
                      <a:pt x="202" y="230"/>
                      <a:pt x="200" y="233"/>
                      <a:pt x="200" y="233"/>
                    </a:cubicBezTo>
                    <a:cubicBezTo>
                      <a:pt x="200" y="236"/>
                      <a:pt x="203" y="234"/>
                      <a:pt x="201" y="233"/>
                    </a:cubicBezTo>
                    <a:cubicBezTo>
                      <a:pt x="202" y="233"/>
                      <a:pt x="204" y="228"/>
                      <a:pt x="204" y="228"/>
                    </a:cubicBezTo>
                    <a:cubicBezTo>
                      <a:pt x="206" y="230"/>
                      <a:pt x="202" y="233"/>
                      <a:pt x="204" y="234"/>
                    </a:cubicBezTo>
                    <a:cubicBezTo>
                      <a:pt x="205" y="234"/>
                      <a:pt x="204" y="234"/>
                      <a:pt x="205" y="235"/>
                    </a:cubicBezTo>
                    <a:cubicBezTo>
                      <a:pt x="205" y="235"/>
                      <a:pt x="204" y="237"/>
                      <a:pt x="205" y="237"/>
                    </a:cubicBezTo>
                    <a:cubicBezTo>
                      <a:pt x="205" y="237"/>
                      <a:pt x="205" y="236"/>
                      <a:pt x="206" y="235"/>
                    </a:cubicBezTo>
                    <a:cubicBezTo>
                      <a:pt x="205" y="237"/>
                      <a:pt x="206" y="237"/>
                      <a:pt x="207" y="236"/>
                    </a:cubicBezTo>
                    <a:cubicBezTo>
                      <a:pt x="207" y="235"/>
                      <a:pt x="207" y="234"/>
                      <a:pt x="208" y="233"/>
                    </a:cubicBezTo>
                    <a:cubicBezTo>
                      <a:pt x="207" y="234"/>
                      <a:pt x="209" y="232"/>
                      <a:pt x="209" y="232"/>
                    </a:cubicBezTo>
                    <a:cubicBezTo>
                      <a:pt x="209" y="232"/>
                      <a:pt x="209" y="231"/>
                      <a:pt x="210" y="231"/>
                    </a:cubicBezTo>
                    <a:cubicBezTo>
                      <a:pt x="212" y="231"/>
                      <a:pt x="211" y="233"/>
                      <a:pt x="210" y="234"/>
                    </a:cubicBezTo>
                    <a:cubicBezTo>
                      <a:pt x="210" y="233"/>
                      <a:pt x="211" y="234"/>
                      <a:pt x="211" y="234"/>
                    </a:cubicBezTo>
                    <a:cubicBezTo>
                      <a:pt x="211" y="234"/>
                      <a:pt x="211" y="234"/>
                      <a:pt x="211" y="234"/>
                    </a:cubicBezTo>
                    <a:cubicBezTo>
                      <a:pt x="211" y="235"/>
                      <a:pt x="214" y="235"/>
                      <a:pt x="214" y="234"/>
                    </a:cubicBezTo>
                    <a:cubicBezTo>
                      <a:pt x="216" y="233"/>
                      <a:pt x="214" y="233"/>
                      <a:pt x="215" y="232"/>
                    </a:cubicBezTo>
                    <a:cubicBezTo>
                      <a:pt x="215" y="230"/>
                      <a:pt x="216" y="227"/>
                      <a:pt x="213" y="227"/>
                    </a:cubicBezTo>
                    <a:cubicBezTo>
                      <a:pt x="214" y="227"/>
                      <a:pt x="215" y="227"/>
                      <a:pt x="216" y="227"/>
                    </a:cubicBezTo>
                    <a:cubicBezTo>
                      <a:pt x="216" y="226"/>
                      <a:pt x="215" y="225"/>
                      <a:pt x="216" y="224"/>
                    </a:cubicBezTo>
                    <a:cubicBezTo>
                      <a:pt x="217" y="224"/>
                      <a:pt x="217" y="226"/>
                      <a:pt x="217" y="227"/>
                    </a:cubicBezTo>
                    <a:cubicBezTo>
                      <a:pt x="218" y="224"/>
                      <a:pt x="218" y="226"/>
                      <a:pt x="219" y="227"/>
                    </a:cubicBezTo>
                    <a:cubicBezTo>
                      <a:pt x="219" y="227"/>
                      <a:pt x="221" y="229"/>
                      <a:pt x="222" y="229"/>
                    </a:cubicBezTo>
                    <a:cubicBezTo>
                      <a:pt x="224" y="227"/>
                      <a:pt x="222" y="228"/>
                      <a:pt x="222" y="226"/>
                    </a:cubicBezTo>
                    <a:cubicBezTo>
                      <a:pt x="223" y="224"/>
                      <a:pt x="222" y="223"/>
                      <a:pt x="223" y="223"/>
                    </a:cubicBezTo>
                    <a:cubicBezTo>
                      <a:pt x="223" y="225"/>
                      <a:pt x="223" y="224"/>
                      <a:pt x="224" y="225"/>
                    </a:cubicBezTo>
                    <a:cubicBezTo>
                      <a:pt x="224" y="225"/>
                      <a:pt x="223" y="228"/>
                      <a:pt x="224" y="228"/>
                    </a:cubicBezTo>
                    <a:cubicBezTo>
                      <a:pt x="225" y="230"/>
                      <a:pt x="225" y="227"/>
                      <a:pt x="226" y="226"/>
                    </a:cubicBezTo>
                    <a:cubicBezTo>
                      <a:pt x="226" y="227"/>
                      <a:pt x="226" y="227"/>
                      <a:pt x="226" y="227"/>
                    </a:cubicBezTo>
                    <a:cubicBezTo>
                      <a:pt x="228" y="226"/>
                      <a:pt x="227" y="226"/>
                      <a:pt x="226" y="225"/>
                    </a:cubicBezTo>
                    <a:cubicBezTo>
                      <a:pt x="227" y="225"/>
                      <a:pt x="226" y="225"/>
                      <a:pt x="227" y="225"/>
                    </a:cubicBezTo>
                    <a:cubicBezTo>
                      <a:pt x="227" y="224"/>
                      <a:pt x="227" y="224"/>
                      <a:pt x="226" y="223"/>
                    </a:cubicBezTo>
                    <a:cubicBezTo>
                      <a:pt x="226" y="223"/>
                      <a:pt x="226" y="223"/>
                      <a:pt x="226" y="222"/>
                    </a:cubicBezTo>
                    <a:cubicBezTo>
                      <a:pt x="226" y="222"/>
                      <a:pt x="225" y="222"/>
                      <a:pt x="225" y="222"/>
                    </a:cubicBezTo>
                    <a:cubicBezTo>
                      <a:pt x="226" y="221"/>
                      <a:pt x="226" y="220"/>
                      <a:pt x="225" y="219"/>
                    </a:cubicBezTo>
                    <a:cubicBezTo>
                      <a:pt x="225" y="219"/>
                      <a:pt x="226" y="219"/>
                      <a:pt x="226" y="220"/>
                    </a:cubicBezTo>
                    <a:cubicBezTo>
                      <a:pt x="225" y="221"/>
                      <a:pt x="226" y="222"/>
                      <a:pt x="228" y="222"/>
                    </a:cubicBezTo>
                    <a:cubicBezTo>
                      <a:pt x="227" y="220"/>
                      <a:pt x="229" y="220"/>
                      <a:pt x="230" y="220"/>
                    </a:cubicBezTo>
                    <a:cubicBezTo>
                      <a:pt x="232" y="221"/>
                      <a:pt x="231" y="221"/>
                      <a:pt x="230" y="223"/>
                    </a:cubicBezTo>
                    <a:cubicBezTo>
                      <a:pt x="230" y="223"/>
                      <a:pt x="230" y="223"/>
                      <a:pt x="229" y="223"/>
                    </a:cubicBezTo>
                    <a:cubicBezTo>
                      <a:pt x="230" y="223"/>
                      <a:pt x="230" y="224"/>
                      <a:pt x="230" y="224"/>
                    </a:cubicBezTo>
                    <a:cubicBezTo>
                      <a:pt x="231" y="224"/>
                      <a:pt x="231" y="224"/>
                      <a:pt x="231" y="225"/>
                    </a:cubicBezTo>
                    <a:cubicBezTo>
                      <a:pt x="232" y="226"/>
                      <a:pt x="232" y="228"/>
                      <a:pt x="234" y="226"/>
                    </a:cubicBezTo>
                    <a:cubicBezTo>
                      <a:pt x="231" y="224"/>
                      <a:pt x="235" y="223"/>
                      <a:pt x="235" y="224"/>
                    </a:cubicBezTo>
                    <a:cubicBezTo>
                      <a:pt x="234" y="226"/>
                      <a:pt x="236" y="226"/>
                      <a:pt x="238" y="225"/>
                    </a:cubicBezTo>
                    <a:cubicBezTo>
                      <a:pt x="237" y="225"/>
                      <a:pt x="237" y="224"/>
                      <a:pt x="236" y="224"/>
                    </a:cubicBezTo>
                    <a:cubicBezTo>
                      <a:pt x="239" y="224"/>
                      <a:pt x="242" y="223"/>
                      <a:pt x="242" y="220"/>
                    </a:cubicBezTo>
                    <a:cubicBezTo>
                      <a:pt x="244" y="219"/>
                      <a:pt x="243" y="218"/>
                      <a:pt x="242" y="217"/>
                    </a:cubicBezTo>
                    <a:cubicBezTo>
                      <a:pt x="243" y="217"/>
                      <a:pt x="246" y="218"/>
                      <a:pt x="244" y="216"/>
                    </a:cubicBezTo>
                    <a:cubicBezTo>
                      <a:pt x="245" y="215"/>
                      <a:pt x="245" y="215"/>
                      <a:pt x="246" y="215"/>
                    </a:cubicBezTo>
                    <a:cubicBezTo>
                      <a:pt x="246" y="215"/>
                      <a:pt x="246" y="215"/>
                      <a:pt x="246" y="216"/>
                    </a:cubicBezTo>
                    <a:cubicBezTo>
                      <a:pt x="247" y="215"/>
                      <a:pt x="252" y="212"/>
                      <a:pt x="252" y="211"/>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grpSp>
            <p:nvGrpSpPr>
              <p:cNvPr id="2769" name="Group 11360">
                <a:extLst>
                  <a:ext uri="{FF2B5EF4-FFF2-40B4-BE49-F238E27FC236}">
                    <a16:creationId xmlns:a16="http://schemas.microsoft.com/office/drawing/2014/main" id="{7D9F4B4C-A300-4D92-AC5A-A0B86D2A9494}"/>
                  </a:ext>
                </a:extLst>
              </p:cNvPr>
              <p:cNvGrpSpPr>
                <a:grpSpLocks/>
              </p:cNvGrpSpPr>
              <p:nvPr/>
            </p:nvGrpSpPr>
            <p:grpSpPr bwMode="gray">
              <a:xfrm>
                <a:off x="5155873" y="1927974"/>
                <a:ext cx="719910" cy="770185"/>
                <a:chOff x="3171" y="910"/>
                <a:chExt cx="530" cy="567"/>
              </a:xfrm>
              <a:grpFill/>
              <a:effectLst/>
            </p:grpSpPr>
            <p:sp>
              <p:nvSpPr>
                <p:cNvPr id="2923" name="Freeform 10156">
                  <a:extLst>
                    <a:ext uri="{FF2B5EF4-FFF2-40B4-BE49-F238E27FC236}">
                      <a16:creationId xmlns:a16="http://schemas.microsoft.com/office/drawing/2014/main" id="{B46BE7A6-A2AE-4F29-B423-C3746615F40A}"/>
                    </a:ext>
                  </a:extLst>
                </p:cNvPr>
                <p:cNvSpPr>
                  <a:spLocks/>
                </p:cNvSpPr>
                <p:nvPr/>
              </p:nvSpPr>
              <p:spPr bwMode="gray">
                <a:xfrm>
                  <a:off x="3374" y="910"/>
                  <a:ext cx="1" cy="1"/>
                </a:xfrm>
                <a:custGeom>
                  <a:avLst/>
                  <a:gdLst>
                    <a:gd name="T0" fmla="*/ 1 w 1"/>
                    <a:gd name="T1" fmla="*/ 1 h 1"/>
                    <a:gd name="T2" fmla="*/ 1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cubicBezTo>
                        <a:pt x="1" y="1"/>
                        <a:pt x="1" y="0"/>
                        <a:pt x="1" y="0"/>
                      </a:cubicBezTo>
                      <a:cubicBezTo>
                        <a:pt x="0" y="0"/>
                        <a:pt x="1"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24" name="Freeform 10157">
                  <a:extLst>
                    <a:ext uri="{FF2B5EF4-FFF2-40B4-BE49-F238E27FC236}">
                      <a16:creationId xmlns:a16="http://schemas.microsoft.com/office/drawing/2014/main" id="{8A31FA2A-3D98-4FD1-AE8D-75A54798A20A}"/>
                    </a:ext>
                  </a:extLst>
                </p:cNvPr>
                <p:cNvSpPr>
                  <a:spLocks/>
                </p:cNvSpPr>
                <p:nvPr/>
              </p:nvSpPr>
              <p:spPr bwMode="gray">
                <a:xfrm>
                  <a:off x="3400" y="910"/>
                  <a:ext cx="8" cy="11"/>
                </a:xfrm>
                <a:custGeom>
                  <a:avLst/>
                  <a:gdLst>
                    <a:gd name="T0" fmla="*/ 0 w 5"/>
                    <a:gd name="T1" fmla="*/ 9 h 7"/>
                    <a:gd name="T2" fmla="*/ 6 w 5"/>
                    <a:gd name="T3" fmla="*/ 0 h 7"/>
                    <a:gd name="T4" fmla="*/ 2 w 5"/>
                    <a:gd name="T5" fmla="*/ 2 h 7"/>
                    <a:gd name="T6" fmla="*/ 0 w 5"/>
                    <a:gd name="T7" fmla="*/ 11 h 7"/>
                    <a:gd name="T8" fmla="*/ 0 w 5"/>
                    <a:gd name="T9" fmla="*/ 9 h 7"/>
                    <a:gd name="T10" fmla="*/ 0 60000 65536"/>
                    <a:gd name="T11" fmla="*/ 0 60000 65536"/>
                    <a:gd name="T12" fmla="*/ 0 60000 65536"/>
                    <a:gd name="T13" fmla="*/ 0 60000 65536"/>
                    <a:gd name="T14" fmla="*/ 0 60000 65536"/>
                    <a:gd name="T15" fmla="*/ 0 w 5"/>
                    <a:gd name="T16" fmla="*/ 0 h 7"/>
                    <a:gd name="T17" fmla="*/ 5 w 5"/>
                    <a:gd name="T18" fmla="*/ 7 h 7"/>
                  </a:gdLst>
                  <a:ahLst/>
                  <a:cxnLst>
                    <a:cxn ang="T10">
                      <a:pos x="T0" y="T1"/>
                    </a:cxn>
                    <a:cxn ang="T11">
                      <a:pos x="T2" y="T3"/>
                    </a:cxn>
                    <a:cxn ang="T12">
                      <a:pos x="T4" y="T5"/>
                    </a:cxn>
                    <a:cxn ang="T13">
                      <a:pos x="T6" y="T7"/>
                    </a:cxn>
                    <a:cxn ang="T14">
                      <a:pos x="T8" y="T9"/>
                    </a:cxn>
                  </a:cxnLst>
                  <a:rect l="T15" t="T16" r="T17" b="T18"/>
                  <a:pathLst>
                    <a:path w="5" h="7">
                      <a:moveTo>
                        <a:pt x="0" y="6"/>
                      </a:moveTo>
                      <a:cubicBezTo>
                        <a:pt x="2" y="7"/>
                        <a:pt x="5" y="2"/>
                        <a:pt x="4" y="0"/>
                      </a:cubicBezTo>
                      <a:cubicBezTo>
                        <a:pt x="4" y="0"/>
                        <a:pt x="2" y="0"/>
                        <a:pt x="1" y="1"/>
                      </a:cubicBezTo>
                      <a:cubicBezTo>
                        <a:pt x="0" y="2"/>
                        <a:pt x="0" y="5"/>
                        <a:pt x="0" y="7"/>
                      </a:cubicBezTo>
                      <a:cubicBezTo>
                        <a:pt x="0" y="7"/>
                        <a:pt x="0" y="7"/>
                        <a:pt x="0" y="6"/>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25" name="Freeform 10158">
                  <a:extLst>
                    <a:ext uri="{FF2B5EF4-FFF2-40B4-BE49-F238E27FC236}">
                      <a16:creationId xmlns:a16="http://schemas.microsoft.com/office/drawing/2014/main" id="{37F73677-57A7-46E3-A9A4-DB1685EFDF00}"/>
                    </a:ext>
                  </a:extLst>
                </p:cNvPr>
                <p:cNvSpPr>
                  <a:spLocks/>
                </p:cNvSpPr>
                <p:nvPr/>
              </p:nvSpPr>
              <p:spPr bwMode="gray">
                <a:xfrm>
                  <a:off x="3387" y="910"/>
                  <a:ext cx="2" cy="1"/>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0" y="1"/>
                        <a:pt x="1" y="1"/>
                        <a:pt x="0" y="0"/>
                      </a:cubicBezTo>
                      <a:cubicBezTo>
                        <a:pt x="0" y="1"/>
                        <a:pt x="0" y="1"/>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26" name="Freeform 10159">
                  <a:extLst>
                    <a:ext uri="{FF2B5EF4-FFF2-40B4-BE49-F238E27FC236}">
                      <a16:creationId xmlns:a16="http://schemas.microsoft.com/office/drawing/2014/main" id="{1B85034B-AE13-4B2B-BD51-7FE2B0E3D0BB}"/>
                    </a:ext>
                  </a:extLst>
                </p:cNvPr>
                <p:cNvSpPr>
                  <a:spLocks/>
                </p:cNvSpPr>
                <p:nvPr/>
              </p:nvSpPr>
              <p:spPr bwMode="gray">
                <a:xfrm>
                  <a:off x="3377" y="913"/>
                  <a:ext cx="6" cy="3"/>
                </a:xfrm>
                <a:custGeom>
                  <a:avLst/>
                  <a:gdLst>
                    <a:gd name="T0" fmla="*/ 2 w 4"/>
                    <a:gd name="T1" fmla="*/ 3 h 2"/>
                    <a:gd name="T2" fmla="*/ 6 w 4"/>
                    <a:gd name="T3" fmla="*/ 0 h 2"/>
                    <a:gd name="T4" fmla="*/ 2 w 4"/>
                    <a:gd name="T5" fmla="*/ 3 h 2"/>
                    <a:gd name="T6" fmla="*/ 0 60000 65536"/>
                    <a:gd name="T7" fmla="*/ 0 60000 65536"/>
                    <a:gd name="T8" fmla="*/ 0 60000 65536"/>
                    <a:gd name="T9" fmla="*/ 0 w 4"/>
                    <a:gd name="T10" fmla="*/ 0 h 2"/>
                    <a:gd name="T11" fmla="*/ 4 w 4"/>
                    <a:gd name="T12" fmla="*/ 2 h 2"/>
                  </a:gdLst>
                  <a:ahLst/>
                  <a:cxnLst>
                    <a:cxn ang="T6">
                      <a:pos x="T0" y="T1"/>
                    </a:cxn>
                    <a:cxn ang="T7">
                      <a:pos x="T2" y="T3"/>
                    </a:cxn>
                    <a:cxn ang="T8">
                      <a:pos x="T4" y="T5"/>
                    </a:cxn>
                  </a:cxnLst>
                  <a:rect l="T9" t="T10" r="T11" b="T12"/>
                  <a:pathLst>
                    <a:path w="4" h="2">
                      <a:moveTo>
                        <a:pt x="1" y="2"/>
                      </a:moveTo>
                      <a:cubicBezTo>
                        <a:pt x="2" y="2"/>
                        <a:pt x="2" y="1"/>
                        <a:pt x="4" y="0"/>
                      </a:cubicBezTo>
                      <a:cubicBezTo>
                        <a:pt x="3" y="0"/>
                        <a:pt x="0" y="0"/>
                        <a:pt x="1"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27" name="Freeform 10160">
                  <a:extLst>
                    <a:ext uri="{FF2B5EF4-FFF2-40B4-BE49-F238E27FC236}">
                      <a16:creationId xmlns:a16="http://schemas.microsoft.com/office/drawing/2014/main" id="{15E65F22-8205-406E-9875-2FBADC885BC8}"/>
                    </a:ext>
                  </a:extLst>
                </p:cNvPr>
                <p:cNvSpPr>
                  <a:spLocks/>
                </p:cNvSpPr>
                <p:nvPr/>
              </p:nvSpPr>
              <p:spPr bwMode="gray">
                <a:xfrm>
                  <a:off x="3389" y="914"/>
                  <a:ext cx="3" cy="8"/>
                </a:xfrm>
                <a:custGeom>
                  <a:avLst/>
                  <a:gdLst>
                    <a:gd name="T0" fmla="*/ 0 w 2"/>
                    <a:gd name="T1" fmla="*/ 2 h 5"/>
                    <a:gd name="T2" fmla="*/ 3 w 2"/>
                    <a:gd name="T3" fmla="*/ 5 h 5"/>
                    <a:gd name="T4" fmla="*/ 2 w 2"/>
                    <a:gd name="T5" fmla="*/ 0 h 5"/>
                    <a:gd name="T6" fmla="*/ 0 w 2"/>
                    <a:gd name="T7" fmla="*/ 2 h 5"/>
                    <a:gd name="T8" fmla="*/ 0 60000 65536"/>
                    <a:gd name="T9" fmla="*/ 0 60000 65536"/>
                    <a:gd name="T10" fmla="*/ 0 60000 65536"/>
                    <a:gd name="T11" fmla="*/ 0 60000 65536"/>
                    <a:gd name="T12" fmla="*/ 0 w 2"/>
                    <a:gd name="T13" fmla="*/ 0 h 5"/>
                    <a:gd name="T14" fmla="*/ 2 w 2"/>
                    <a:gd name="T15" fmla="*/ 5 h 5"/>
                  </a:gdLst>
                  <a:ahLst/>
                  <a:cxnLst>
                    <a:cxn ang="T8">
                      <a:pos x="T0" y="T1"/>
                    </a:cxn>
                    <a:cxn ang="T9">
                      <a:pos x="T2" y="T3"/>
                    </a:cxn>
                    <a:cxn ang="T10">
                      <a:pos x="T4" y="T5"/>
                    </a:cxn>
                    <a:cxn ang="T11">
                      <a:pos x="T6" y="T7"/>
                    </a:cxn>
                  </a:cxnLst>
                  <a:rect l="T12" t="T13" r="T14" b="T15"/>
                  <a:pathLst>
                    <a:path w="2" h="5">
                      <a:moveTo>
                        <a:pt x="0" y="1"/>
                      </a:moveTo>
                      <a:cubicBezTo>
                        <a:pt x="0" y="2"/>
                        <a:pt x="2" y="5"/>
                        <a:pt x="2" y="3"/>
                      </a:cubicBezTo>
                      <a:cubicBezTo>
                        <a:pt x="2" y="1"/>
                        <a:pt x="1" y="1"/>
                        <a:pt x="1" y="0"/>
                      </a:cubicBezTo>
                      <a:cubicBezTo>
                        <a:pt x="0" y="0"/>
                        <a:pt x="0" y="0"/>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28" name="Freeform 10161">
                  <a:extLst>
                    <a:ext uri="{FF2B5EF4-FFF2-40B4-BE49-F238E27FC236}">
                      <a16:creationId xmlns:a16="http://schemas.microsoft.com/office/drawing/2014/main" id="{2A3C94AE-DDEE-4E73-AA5D-CDC1417ECDAD}"/>
                    </a:ext>
                  </a:extLst>
                </p:cNvPr>
                <p:cNvSpPr>
                  <a:spLocks/>
                </p:cNvSpPr>
                <p:nvPr/>
              </p:nvSpPr>
              <p:spPr bwMode="gray">
                <a:xfrm>
                  <a:off x="3383" y="914"/>
                  <a:ext cx="2" cy="4"/>
                </a:xfrm>
                <a:custGeom>
                  <a:avLst/>
                  <a:gdLst>
                    <a:gd name="T0" fmla="*/ 0 w 1"/>
                    <a:gd name="T1" fmla="*/ 0 h 2"/>
                    <a:gd name="T2" fmla="*/ 0 w 1"/>
                    <a:gd name="T3" fmla="*/ 0 h 2"/>
                    <a:gd name="T4" fmla="*/ 0 60000 65536"/>
                    <a:gd name="T5" fmla="*/ 0 60000 65536"/>
                    <a:gd name="T6" fmla="*/ 0 w 1"/>
                    <a:gd name="T7" fmla="*/ 0 h 2"/>
                    <a:gd name="T8" fmla="*/ 1 w 1"/>
                    <a:gd name="T9" fmla="*/ 2 h 2"/>
                  </a:gdLst>
                  <a:ahLst/>
                  <a:cxnLst>
                    <a:cxn ang="T4">
                      <a:pos x="T0" y="T1"/>
                    </a:cxn>
                    <a:cxn ang="T5">
                      <a:pos x="T2" y="T3"/>
                    </a:cxn>
                  </a:cxnLst>
                  <a:rect l="T6" t="T7" r="T8" b="T9"/>
                  <a:pathLst>
                    <a:path w="1" h="2">
                      <a:moveTo>
                        <a:pt x="0" y="0"/>
                      </a:moveTo>
                      <a:cubicBezTo>
                        <a:pt x="0" y="2"/>
                        <a:pt x="1"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29" name="Freeform 10162">
                  <a:extLst>
                    <a:ext uri="{FF2B5EF4-FFF2-40B4-BE49-F238E27FC236}">
                      <a16:creationId xmlns:a16="http://schemas.microsoft.com/office/drawing/2014/main" id="{D62280CA-9D6C-4B6F-BEB8-8634578060D8}"/>
                    </a:ext>
                  </a:extLst>
                </p:cNvPr>
                <p:cNvSpPr>
                  <a:spLocks/>
                </p:cNvSpPr>
                <p:nvPr/>
              </p:nvSpPr>
              <p:spPr bwMode="gray">
                <a:xfrm>
                  <a:off x="3369" y="913"/>
                  <a:ext cx="5" cy="8"/>
                </a:xfrm>
                <a:custGeom>
                  <a:avLst/>
                  <a:gdLst>
                    <a:gd name="T0" fmla="*/ 2 w 3"/>
                    <a:gd name="T1" fmla="*/ 6 h 5"/>
                    <a:gd name="T2" fmla="*/ 5 w 3"/>
                    <a:gd name="T3" fmla="*/ 5 h 5"/>
                    <a:gd name="T4" fmla="*/ 2 w 3"/>
                    <a:gd name="T5" fmla="*/ 6 h 5"/>
                    <a:gd name="T6" fmla="*/ 0 60000 65536"/>
                    <a:gd name="T7" fmla="*/ 0 60000 65536"/>
                    <a:gd name="T8" fmla="*/ 0 60000 65536"/>
                    <a:gd name="T9" fmla="*/ 0 w 3"/>
                    <a:gd name="T10" fmla="*/ 0 h 5"/>
                    <a:gd name="T11" fmla="*/ 3 w 3"/>
                    <a:gd name="T12" fmla="*/ 5 h 5"/>
                  </a:gdLst>
                  <a:ahLst/>
                  <a:cxnLst>
                    <a:cxn ang="T6">
                      <a:pos x="T0" y="T1"/>
                    </a:cxn>
                    <a:cxn ang="T7">
                      <a:pos x="T2" y="T3"/>
                    </a:cxn>
                    <a:cxn ang="T8">
                      <a:pos x="T4" y="T5"/>
                    </a:cxn>
                  </a:cxnLst>
                  <a:rect l="T9" t="T10" r="T11" b="T12"/>
                  <a:pathLst>
                    <a:path w="3" h="5">
                      <a:moveTo>
                        <a:pt x="1" y="4"/>
                      </a:moveTo>
                      <a:cubicBezTo>
                        <a:pt x="2" y="5"/>
                        <a:pt x="3" y="4"/>
                        <a:pt x="3" y="3"/>
                      </a:cubicBezTo>
                      <a:cubicBezTo>
                        <a:pt x="2" y="0"/>
                        <a:pt x="0" y="2"/>
                        <a:pt x="1" y="4"/>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30" name="Freeform 10163">
                  <a:extLst>
                    <a:ext uri="{FF2B5EF4-FFF2-40B4-BE49-F238E27FC236}">
                      <a16:creationId xmlns:a16="http://schemas.microsoft.com/office/drawing/2014/main" id="{DAF0C777-B25E-48AB-A27E-7010D4ABDFBC}"/>
                    </a:ext>
                  </a:extLst>
                </p:cNvPr>
                <p:cNvSpPr>
                  <a:spLocks/>
                </p:cNvSpPr>
                <p:nvPr/>
              </p:nvSpPr>
              <p:spPr bwMode="gray">
                <a:xfrm>
                  <a:off x="3385" y="916"/>
                  <a:ext cx="4" cy="6"/>
                </a:xfrm>
                <a:custGeom>
                  <a:avLst/>
                  <a:gdLst>
                    <a:gd name="T0" fmla="*/ 0 w 3"/>
                    <a:gd name="T1" fmla="*/ 3 h 4"/>
                    <a:gd name="T2" fmla="*/ 0 w 3"/>
                    <a:gd name="T3" fmla="*/ 3 h 4"/>
                    <a:gd name="T4" fmla="*/ 0 60000 65536"/>
                    <a:gd name="T5" fmla="*/ 0 60000 65536"/>
                    <a:gd name="T6" fmla="*/ 0 w 3"/>
                    <a:gd name="T7" fmla="*/ 0 h 4"/>
                    <a:gd name="T8" fmla="*/ 3 w 3"/>
                    <a:gd name="T9" fmla="*/ 4 h 4"/>
                  </a:gdLst>
                  <a:ahLst/>
                  <a:cxnLst>
                    <a:cxn ang="T4">
                      <a:pos x="T0" y="T1"/>
                    </a:cxn>
                    <a:cxn ang="T5">
                      <a:pos x="T2" y="T3"/>
                    </a:cxn>
                  </a:cxnLst>
                  <a:rect l="T6" t="T7" r="T8" b="T9"/>
                  <a:pathLst>
                    <a:path w="3" h="4">
                      <a:moveTo>
                        <a:pt x="0" y="2"/>
                      </a:moveTo>
                      <a:cubicBezTo>
                        <a:pt x="3" y="4"/>
                        <a:pt x="0" y="0"/>
                        <a:pt x="0"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31" name="Freeform 10164">
                  <a:extLst>
                    <a:ext uri="{FF2B5EF4-FFF2-40B4-BE49-F238E27FC236}">
                      <a16:creationId xmlns:a16="http://schemas.microsoft.com/office/drawing/2014/main" id="{01DDF949-BE0C-46E5-907B-3C35ED66344F}"/>
                    </a:ext>
                  </a:extLst>
                </p:cNvPr>
                <p:cNvSpPr>
                  <a:spLocks/>
                </p:cNvSpPr>
                <p:nvPr/>
              </p:nvSpPr>
              <p:spPr bwMode="gray">
                <a:xfrm>
                  <a:off x="3375" y="918"/>
                  <a:ext cx="5" cy="3"/>
                </a:xfrm>
                <a:custGeom>
                  <a:avLst/>
                  <a:gdLst>
                    <a:gd name="T0" fmla="*/ 3 w 3"/>
                    <a:gd name="T1" fmla="*/ 3 h 2"/>
                    <a:gd name="T2" fmla="*/ 5 w 3"/>
                    <a:gd name="T3" fmla="*/ 2 h 2"/>
                    <a:gd name="T4" fmla="*/ 3 w 3"/>
                    <a:gd name="T5" fmla="*/ 3 h 2"/>
                    <a:gd name="T6" fmla="*/ 0 60000 65536"/>
                    <a:gd name="T7" fmla="*/ 0 60000 65536"/>
                    <a:gd name="T8" fmla="*/ 0 60000 65536"/>
                    <a:gd name="T9" fmla="*/ 0 w 3"/>
                    <a:gd name="T10" fmla="*/ 0 h 2"/>
                    <a:gd name="T11" fmla="*/ 3 w 3"/>
                    <a:gd name="T12" fmla="*/ 2 h 2"/>
                  </a:gdLst>
                  <a:ahLst/>
                  <a:cxnLst>
                    <a:cxn ang="T6">
                      <a:pos x="T0" y="T1"/>
                    </a:cxn>
                    <a:cxn ang="T7">
                      <a:pos x="T2" y="T3"/>
                    </a:cxn>
                    <a:cxn ang="T8">
                      <a:pos x="T4" y="T5"/>
                    </a:cxn>
                  </a:cxnLst>
                  <a:rect l="T9" t="T10" r="T11" b="T12"/>
                  <a:pathLst>
                    <a:path w="3" h="2">
                      <a:moveTo>
                        <a:pt x="2" y="2"/>
                      </a:moveTo>
                      <a:cubicBezTo>
                        <a:pt x="2" y="2"/>
                        <a:pt x="3" y="1"/>
                        <a:pt x="3" y="1"/>
                      </a:cubicBezTo>
                      <a:cubicBezTo>
                        <a:pt x="2" y="0"/>
                        <a:pt x="0" y="2"/>
                        <a:pt x="2"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32" name="Freeform 10165">
                  <a:extLst>
                    <a:ext uri="{FF2B5EF4-FFF2-40B4-BE49-F238E27FC236}">
                      <a16:creationId xmlns:a16="http://schemas.microsoft.com/office/drawing/2014/main" id="{D63038B7-5835-41B7-8829-E1FDA3BE5BF2}"/>
                    </a:ext>
                  </a:extLst>
                </p:cNvPr>
                <p:cNvSpPr>
                  <a:spLocks/>
                </p:cNvSpPr>
                <p:nvPr/>
              </p:nvSpPr>
              <p:spPr bwMode="gray">
                <a:xfrm>
                  <a:off x="3351" y="919"/>
                  <a:ext cx="7" cy="8"/>
                </a:xfrm>
                <a:custGeom>
                  <a:avLst/>
                  <a:gdLst>
                    <a:gd name="T0" fmla="*/ 0 w 5"/>
                    <a:gd name="T1" fmla="*/ 3 h 5"/>
                    <a:gd name="T2" fmla="*/ 4 w 5"/>
                    <a:gd name="T3" fmla="*/ 0 h 5"/>
                    <a:gd name="T4" fmla="*/ 0 w 5"/>
                    <a:gd name="T5" fmla="*/ 3 h 5"/>
                    <a:gd name="T6" fmla="*/ 0 60000 65536"/>
                    <a:gd name="T7" fmla="*/ 0 60000 65536"/>
                    <a:gd name="T8" fmla="*/ 0 60000 65536"/>
                    <a:gd name="T9" fmla="*/ 0 w 5"/>
                    <a:gd name="T10" fmla="*/ 0 h 5"/>
                    <a:gd name="T11" fmla="*/ 5 w 5"/>
                    <a:gd name="T12" fmla="*/ 5 h 5"/>
                  </a:gdLst>
                  <a:ahLst/>
                  <a:cxnLst>
                    <a:cxn ang="T6">
                      <a:pos x="T0" y="T1"/>
                    </a:cxn>
                    <a:cxn ang="T7">
                      <a:pos x="T2" y="T3"/>
                    </a:cxn>
                    <a:cxn ang="T8">
                      <a:pos x="T4" y="T5"/>
                    </a:cxn>
                  </a:cxnLst>
                  <a:rect l="T9" t="T10" r="T11" b="T12"/>
                  <a:pathLst>
                    <a:path w="5" h="5">
                      <a:moveTo>
                        <a:pt x="0" y="2"/>
                      </a:moveTo>
                      <a:cubicBezTo>
                        <a:pt x="3" y="5"/>
                        <a:pt x="5" y="1"/>
                        <a:pt x="3" y="0"/>
                      </a:cubicBezTo>
                      <a:cubicBezTo>
                        <a:pt x="3" y="1"/>
                        <a:pt x="0" y="0"/>
                        <a:pt x="0"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33" name="Freeform 10166">
                  <a:extLst>
                    <a:ext uri="{FF2B5EF4-FFF2-40B4-BE49-F238E27FC236}">
                      <a16:creationId xmlns:a16="http://schemas.microsoft.com/office/drawing/2014/main" id="{76F64320-3052-45A2-97F9-CC1567097CCE}"/>
                    </a:ext>
                  </a:extLst>
                </p:cNvPr>
                <p:cNvSpPr>
                  <a:spLocks/>
                </p:cNvSpPr>
                <p:nvPr/>
              </p:nvSpPr>
              <p:spPr bwMode="gray">
                <a:xfrm>
                  <a:off x="3360" y="921"/>
                  <a:ext cx="4" cy="1"/>
                </a:xfrm>
                <a:custGeom>
                  <a:avLst/>
                  <a:gdLst>
                    <a:gd name="T0" fmla="*/ 1 w 3"/>
                    <a:gd name="T1" fmla="*/ 0 h 1"/>
                    <a:gd name="T2" fmla="*/ 1 w 3"/>
                    <a:gd name="T3" fmla="*/ 0 h 1"/>
                    <a:gd name="T4" fmla="*/ 1 w 3"/>
                    <a:gd name="T5" fmla="*/ 0 h 1"/>
                    <a:gd name="T6" fmla="*/ 0 60000 65536"/>
                    <a:gd name="T7" fmla="*/ 0 60000 65536"/>
                    <a:gd name="T8" fmla="*/ 0 60000 65536"/>
                    <a:gd name="T9" fmla="*/ 0 w 3"/>
                    <a:gd name="T10" fmla="*/ 0 h 1"/>
                    <a:gd name="T11" fmla="*/ 3 w 3"/>
                    <a:gd name="T12" fmla="*/ 1 h 1"/>
                  </a:gdLst>
                  <a:ahLst/>
                  <a:cxnLst>
                    <a:cxn ang="T6">
                      <a:pos x="T0" y="T1"/>
                    </a:cxn>
                    <a:cxn ang="T7">
                      <a:pos x="T2" y="T3"/>
                    </a:cxn>
                    <a:cxn ang="T8">
                      <a:pos x="T4" y="T5"/>
                    </a:cxn>
                  </a:cxnLst>
                  <a:rect l="T9" t="T10" r="T11" b="T12"/>
                  <a:pathLst>
                    <a:path w="3" h="1">
                      <a:moveTo>
                        <a:pt x="1" y="0"/>
                      </a:moveTo>
                      <a:cubicBezTo>
                        <a:pt x="3" y="1"/>
                        <a:pt x="2" y="0"/>
                        <a:pt x="1" y="0"/>
                      </a:cubicBezTo>
                      <a:cubicBezTo>
                        <a:pt x="0" y="0"/>
                        <a:pt x="1"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34" name="Freeform 10167">
                  <a:extLst>
                    <a:ext uri="{FF2B5EF4-FFF2-40B4-BE49-F238E27FC236}">
                      <a16:creationId xmlns:a16="http://schemas.microsoft.com/office/drawing/2014/main" id="{F4838DE4-16A9-4BC6-934B-3386170208A1}"/>
                    </a:ext>
                  </a:extLst>
                </p:cNvPr>
                <p:cNvSpPr>
                  <a:spLocks/>
                </p:cNvSpPr>
                <p:nvPr/>
              </p:nvSpPr>
              <p:spPr bwMode="gray">
                <a:xfrm>
                  <a:off x="3368" y="922"/>
                  <a:ext cx="1" cy="2"/>
                </a:xfrm>
                <a:custGeom>
                  <a:avLst/>
                  <a:gdLst>
                    <a:gd name="T0" fmla="*/ 0 w 1"/>
                    <a:gd name="T1" fmla="*/ 2 h 1"/>
                    <a:gd name="T2" fmla="*/ 1 w 1"/>
                    <a:gd name="T3" fmla="*/ 0 h 1"/>
                    <a:gd name="T4" fmla="*/ 0 w 1"/>
                    <a:gd name="T5" fmla="*/ 2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1" y="0"/>
                        <a:pt x="1" y="0"/>
                        <a:pt x="1" y="0"/>
                      </a:cubicBezTo>
                      <a:cubicBezTo>
                        <a:pt x="0" y="0"/>
                        <a:pt x="0" y="0"/>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35" name="Freeform 10168">
                  <a:extLst>
                    <a:ext uri="{FF2B5EF4-FFF2-40B4-BE49-F238E27FC236}">
                      <a16:creationId xmlns:a16="http://schemas.microsoft.com/office/drawing/2014/main" id="{78A8198E-EAB9-466B-93F1-F84BC3047695}"/>
                    </a:ext>
                  </a:extLst>
                </p:cNvPr>
                <p:cNvSpPr>
                  <a:spLocks/>
                </p:cNvSpPr>
                <p:nvPr/>
              </p:nvSpPr>
              <p:spPr bwMode="gray">
                <a:xfrm>
                  <a:off x="3378" y="922"/>
                  <a:ext cx="8" cy="5"/>
                </a:xfrm>
                <a:custGeom>
                  <a:avLst/>
                  <a:gdLst>
                    <a:gd name="T0" fmla="*/ 5 w 5"/>
                    <a:gd name="T1" fmla="*/ 0 h 3"/>
                    <a:gd name="T2" fmla="*/ 3 w 5"/>
                    <a:gd name="T3" fmla="*/ 3 h 3"/>
                    <a:gd name="T4" fmla="*/ 5 w 5"/>
                    <a:gd name="T5" fmla="*/ 0 h 3"/>
                    <a:gd name="T6" fmla="*/ 0 60000 65536"/>
                    <a:gd name="T7" fmla="*/ 0 60000 65536"/>
                    <a:gd name="T8" fmla="*/ 0 60000 65536"/>
                    <a:gd name="T9" fmla="*/ 0 w 5"/>
                    <a:gd name="T10" fmla="*/ 0 h 3"/>
                    <a:gd name="T11" fmla="*/ 5 w 5"/>
                    <a:gd name="T12" fmla="*/ 3 h 3"/>
                  </a:gdLst>
                  <a:ahLst/>
                  <a:cxnLst>
                    <a:cxn ang="T6">
                      <a:pos x="T0" y="T1"/>
                    </a:cxn>
                    <a:cxn ang="T7">
                      <a:pos x="T2" y="T3"/>
                    </a:cxn>
                    <a:cxn ang="T8">
                      <a:pos x="T4" y="T5"/>
                    </a:cxn>
                  </a:cxnLst>
                  <a:rect l="T9" t="T10" r="T11" b="T12"/>
                  <a:pathLst>
                    <a:path w="5" h="3">
                      <a:moveTo>
                        <a:pt x="3" y="0"/>
                      </a:moveTo>
                      <a:cubicBezTo>
                        <a:pt x="2" y="0"/>
                        <a:pt x="0" y="3"/>
                        <a:pt x="2" y="2"/>
                      </a:cubicBezTo>
                      <a:cubicBezTo>
                        <a:pt x="3" y="1"/>
                        <a:pt x="5" y="0"/>
                        <a:pt x="3"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36" name="Freeform 10169">
                  <a:extLst>
                    <a:ext uri="{FF2B5EF4-FFF2-40B4-BE49-F238E27FC236}">
                      <a16:creationId xmlns:a16="http://schemas.microsoft.com/office/drawing/2014/main" id="{751885F2-A6A0-4666-B644-1D6E9B4CEEE2}"/>
                    </a:ext>
                  </a:extLst>
                </p:cNvPr>
                <p:cNvSpPr>
                  <a:spLocks/>
                </p:cNvSpPr>
                <p:nvPr/>
              </p:nvSpPr>
              <p:spPr bwMode="gray">
                <a:xfrm>
                  <a:off x="3381" y="922"/>
                  <a:ext cx="16" cy="9"/>
                </a:xfrm>
                <a:custGeom>
                  <a:avLst/>
                  <a:gdLst>
                    <a:gd name="T0" fmla="*/ 2 w 10"/>
                    <a:gd name="T1" fmla="*/ 5 h 6"/>
                    <a:gd name="T2" fmla="*/ 3 w 10"/>
                    <a:gd name="T3" fmla="*/ 9 h 6"/>
                    <a:gd name="T4" fmla="*/ 5 w 10"/>
                    <a:gd name="T5" fmla="*/ 6 h 6"/>
                    <a:gd name="T6" fmla="*/ 11 w 10"/>
                    <a:gd name="T7" fmla="*/ 8 h 6"/>
                    <a:gd name="T8" fmla="*/ 14 w 10"/>
                    <a:gd name="T9" fmla="*/ 2 h 6"/>
                    <a:gd name="T10" fmla="*/ 2 w 10"/>
                    <a:gd name="T11" fmla="*/ 5 h 6"/>
                    <a:gd name="T12" fmla="*/ 0 60000 65536"/>
                    <a:gd name="T13" fmla="*/ 0 60000 65536"/>
                    <a:gd name="T14" fmla="*/ 0 60000 65536"/>
                    <a:gd name="T15" fmla="*/ 0 60000 65536"/>
                    <a:gd name="T16" fmla="*/ 0 60000 65536"/>
                    <a:gd name="T17" fmla="*/ 0 60000 65536"/>
                    <a:gd name="T18" fmla="*/ 0 w 10"/>
                    <a:gd name="T19" fmla="*/ 0 h 6"/>
                    <a:gd name="T20" fmla="*/ 10 w 10"/>
                    <a:gd name="T21" fmla="*/ 6 h 6"/>
                  </a:gdLst>
                  <a:ahLst/>
                  <a:cxnLst>
                    <a:cxn ang="T12">
                      <a:pos x="T0" y="T1"/>
                    </a:cxn>
                    <a:cxn ang="T13">
                      <a:pos x="T2" y="T3"/>
                    </a:cxn>
                    <a:cxn ang="T14">
                      <a:pos x="T4" y="T5"/>
                    </a:cxn>
                    <a:cxn ang="T15">
                      <a:pos x="T6" y="T7"/>
                    </a:cxn>
                    <a:cxn ang="T16">
                      <a:pos x="T8" y="T9"/>
                    </a:cxn>
                    <a:cxn ang="T17">
                      <a:pos x="T10" y="T11"/>
                    </a:cxn>
                  </a:cxnLst>
                  <a:rect l="T18" t="T19" r="T20" b="T21"/>
                  <a:pathLst>
                    <a:path w="10" h="6">
                      <a:moveTo>
                        <a:pt x="1" y="3"/>
                      </a:moveTo>
                      <a:cubicBezTo>
                        <a:pt x="1" y="3"/>
                        <a:pt x="0" y="6"/>
                        <a:pt x="2" y="6"/>
                      </a:cubicBezTo>
                      <a:cubicBezTo>
                        <a:pt x="2" y="5"/>
                        <a:pt x="3" y="5"/>
                        <a:pt x="3" y="4"/>
                      </a:cubicBezTo>
                      <a:cubicBezTo>
                        <a:pt x="5" y="4"/>
                        <a:pt x="6" y="5"/>
                        <a:pt x="7" y="5"/>
                      </a:cubicBezTo>
                      <a:cubicBezTo>
                        <a:pt x="6" y="3"/>
                        <a:pt x="10" y="2"/>
                        <a:pt x="9" y="1"/>
                      </a:cubicBezTo>
                      <a:cubicBezTo>
                        <a:pt x="8" y="0"/>
                        <a:pt x="3" y="2"/>
                        <a:pt x="1" y="3"/>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37" name="Freeform 10170">
                  <a:extLst>
                    <a:ext uri="{FF2B5EF4-FFF2-40B4-BE49-F238E27FC236}">
                      <a16:creationId xmlns:a16="http://schemas.microsoft.com/office/drawing/2014/main" id="{51AC9846-F27D-4FF8-847A-707686B84B7B}"/>
                    </a:ext>
                  </a:extLst>
                </p:cNvPr>
                <p:cNvSpPr>
                  <a:spLocks/>
                </p:cNvSpPr>
                <p:nvPr/>
              </p:nvSpPr>
              <p:spPr bwMode="gray">
                <a:xfrm>
                  <a:off x="3369" y="924"/>
                  <a:ext cx="11" cy="9"/>
                </a:xfrm>
                <a:custGeom>
                  <a:avLst/>
                  <a:gdLst>
                    <a:gd name="T0" fmla="*/ 5 w 7"/>
                    <a:gd name="T1" fmla="*/ 0 h 6"/>
                    <a:gd name="T2" fmla="*/ 9 w 7"/>
                    <a:gd name="T3" fmla="*/ 6 h 6"/>
                    <a:gd name="T4" fmla="*/ 5 w 7"/>
                    <a:gd name="T5" fmla="*/ 0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3" y="0"/>
                      </a:moveTo>
                      <a:cubicBezTo>
                        <a:pt x="0" y="2"/>
                        <a:pt x="5" y="6"/>
                        <a:pt x="6" y="4"/>
                      </a:cubicBezTo>
                      <a:cubicBezTo>
                        <a:pt x="7" y="2"/>
                        <a:pt x="4" y="0"/>
                        <a:pt x="3"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38" name="Freeform 10171">
                  <a:extLst>
                    <a:ext uri="{FF2B5EF4-FFF2-40B4-BE49-F238E27FC236}">
                      <a16:creationId xmlns:a16="http://schemas.microsoft.com/office/drawing/2014/main" id="{B19656F4-4C7A-49A5-8BB0-F773AC2C240E}"/>
                    </a:ext>
                  </a:extLst>
                </p:cNvPr>
                <p:cNvSpPr>
                  <a:spLocks/>
                </p:cNvSpPr>
                <p:nvPr/>
              </p:nvSpPr>
              <p:spPr bwMode="gray">
                <a:xfrm>
                  <a:off x="3346" y="927"/>
                  <a:ext cx="1" cy="0"/>
                </a:xfrm>
                <a:custGeom>
                  <a:avLst/>
                  <a:gdLst>
                    <a:gd name="T0" fmla="*/ 1 w 1"/>
                    <a:gd name="T1" fmla="*/ 1 w 1"/>
                    <a:gd name="T2" fmla="*/ 1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1" y="0"/>
                      </a:moveTo>
                      <a:cubicBezTo>
                        <a:pt x="1" y="0"/>
                        <a:pt x="1" y="0"/>
                        <a:pt x="1" y="0"/>
                      </a:cubicBezTo>
                      <a:cubicBezTo>
                        <a:pt x="0" y="0"/>
                        <a:pt x="1"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39" name="Freeform 10172">
                  <a:extLst>
                    <a:ext uri="{FF2B5EF4-FFF2-40B4-BE49-F238E27FC236}">
                      <a16:creationId xmlns:a16="http://schemas.microsoft.com/office/drawing/2014/main" id="{143DB931-0DA2-47B4-A3B7-0F90EED14B18}"/>
                    </a:ext>
                  </a:extLst>
                </p:cNvPr>
                <p:cNvSpPr>
                  <a:spLocks/>
                </p:cNvSpPr>
                <p:nvPr/>
              </p:nvSpPr>
              <p:spPr bwMode="gray">
                <a:xfrm>
                  <a:off x="3395" y="931"/>
                  <a:ext cx="7" cy="5"/>
                </a:xfrm>
                <a:custGeom>
                  <a:avLst/>
                  <a:gdLst>
                    <a:gd name="T0" fmla="*/ 0 w 4"/>
                    <a:gd name="T1" fmla="*/ 3 h 3"/>
                    <a:gd name="T2" fmla="*/ 7 w 4"/>
                    <a:gd name="T3" fmla="*/ 0 h 3"/>
                    <a:gd name="T4" fmla="*/ 0 w 4"/>
                    <a:gd name="T5" fmla="*/ 3 h 3"/>
                    <a:gd name="T6" fmla="*/ 0 60000 65536"/>
                    <a:gd name="T7" fmla="*/ 0 60000 65536"/>
                    <a:gd name="T8" fmla="*/ 0 60000 65536"/>
                    <a:gd name="T9" fmla="*/ 0 w 4"/>
                    <a:gd name="T10" fmla="*/ 0 h 3"/>
                    <a:gd name="T11" fmla="*/ 4 w 4"/>
                    <a:gd name="T12" fmla="*/ 3 h 3"/>
                  </a:gdLst>
                  <a:ahLst/>
                  <a:cxnLst>
                    <a:cxn ang="T6">
                      <a:pos x="T0" y="T1"/>
                    </a:cxn>
                    <a:cxn ang="T7">
                      <a:pos x="T2" y="T3"/>
                    </a:cxn>
                    <a:cxn ang="T8">
                      <a:pos x="T4" y="T5"/>
                    </a:cxn>
                  </a:cxnLst>
                  <a:rect l="T9" t="T10" r="T11" b="T12"/>
                  <a:pathLst>
                    <a:path w="4" h="3">
                      <a:moveTo>
                        <a:pt x="0" y="2"/>
                      </a:moveTo>
                      <a:cubicBezTo>
                        <a:pt x="2" y="3"/>
                        <a:pt x="3" y="1"/>
                        <a:pt x="4" y="0"/>
                      </a:cubicBezTo>
                      <a:cubicBezTo>
                        <a:pt x="3" y="1"/>
                        <a:pt x="1" y="1"/>
                        <a:pt x="0"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40" name="Freeform 10173">
                  <a:extLst>
                    <a:ext uri="{FF2B5EF4-FFF2-40B4-BE49-F238E27FC236}">
                      <a16:creationId xmlns:a16="http://schemas.microsoft.com/office/drawing/2014/main" id="{BFA723A2-8837-4D20-8517-555C14D7FF39}"/>
                    </a:ext>
                  </a:extLst>
                </p:cNvPr>
                <p:cNvSpPr>
                  <a:spLocks/>
                </p:cNvSpPr>
                <p:nvPr/>
              </p:nvSpPr>
              <p:spPr bwMode="gray">
                <a:xfrm>
                  <a:off x="3374" y="931"/>
                  <a:ext cx="11" cy="4"/>
                </a:xfrm>
                <a:custGeom>
                  <a:avLst/>
                  <a:gdLst>
                    <a:gd name="T0" fmla="*/ 6 w 7"/>
                    <a:gd name="T1" fmla="*/ 4 h 2"/>
                    <a:gd name="T2" fmla="*/ 6 w 7"/>
                    <a:gd name="T3" fmla="*/ 4 h 2"/>
                    <a:gd name="T4" fmla="*/ 0 60000 65536"/>
                    <a:gd name="T5" fmla="*/ 0 60000 65536"/>
                    <a:gd name="T6" fmla="*/ 0 w 7"/>
                    <a:gd name="T7" fmla="*/ 0 h 2"/>
                    <a:gd name="T8" fmla="*/ 7 w 7"/>
                    <a:gd name="T9" fmla="*/ 2 h 2"/>
                  </a:gdLst>
                  <a:ahLst/>
                  <a:cxnLst>
                    <a:cxn ang="T4">
                      <a:pos x="T0" y="T1"/>
                    </a:cxn>
                    <a:cxn ang="T5">
                      <a:pos x="T2" y="T3"/>
                    </a:cxn>
                  </a:cxnLst>
                  <a:rect l="T6" t="T7" r="T8" b="T9"/>
                  <a:pathLst>
                    <a:path w="7" h="2">
                      <a:moveTo>
                        <a:pt x="4" y="2"/>
                      </a:moveTo>
                      <a:cubicBezTo>
                        <a:pt x="7" y="0"/>
                        <a:pt x="0" y="1"/>
                        <a:pt x="4"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41" name="Freeform 10174">
                  <a:extLst>
                    <a:ext uri="{FF2B5EF4-FFF2-40B4-BE49-F238E27FC236}">
                      <a16:creationId xmlns:a16="http://schemas.microsoft.com/office/drawing/2014/main" id="{B490D2C1-AFEA-4CFF-A1D3-50B4D5DF1237}"/>
                    </a:ext>
                  </a:extLst>
                </p:cNvPr>
                <p:cNvSpPr>
                  <a:spLocks/>
                </p:cNvSpPr>
                <p:nvPr/>
              </p:nvSpPr>
              <p:spPr bwMode="gray">
                <a:xfrm>
                  <a:off x="3369" y="935"/>
                  <a:ext cx="20" cy="17"/>
                </a:xfrm>
                <a:custGeom>
                  <a:avLst/>
                  <a:gdLst>
                    <a:gd name="T0" fmla="*/ 15 w 13"/>
                    <a:gd name="T1" fmla="*/ 6 h 11"/>
                    <a:gd name="T2" fmla="*/ 20 w 13"/>
                    <a:gd name="T3" fmla="*/ 3 h 11"/>
                    <a:gd name="T4" fmla="*/ 15 w 13"/>
                    <a:gd name="T5" fmla="*/ 0 h 11"/>
                    <a:gd name="T6" fmla="*/ 11 w 13"/>
                    <a:gd name="T7" fmla="*/ 6 h 11"/>
                    <a:gd name="T8" fmla="*/ 5 w 13"/>
                    <a:gd name="T9" fmla="*/ 9 h 11"/>
                    <a:gd name="T10" fmla="*/ 0 w 13"/>
                    <a:gd name="T11" fmla="*/ 12 h 11"/>
                    <a:gd name="T12" fmla="*/ 3 w 13"/>
                    <a:gd name="T13" fmla="*/ 14 h 11"/>
                    <a:gd name="T14" fmla="*/ 12 w 13"/>
                    <a:gd name="T15" fmla="*/ 9 h 11"/>
                    <a:gd name="T16" fmla="*/ 15 w 13"/>
                    <a:gd name="T17" fmla="*/ 6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
                    <a:gd name="T28" fmla="*/ 0 h 11"/>
                    <a:gd name="T29" fmla="*/ 13 w 13"/>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 h="11">
                      <a:moveTo>
                        <a:pt x="10" y="4"/>
                      </a:moveTo>
                      <a:cubicBezTo>
                        <a:pt x="11" y="3"/>
                        <a:pt x="13" y="3"/>
                        <a:pt x="13" y="2"/>
                      </a:cubicBezTo>
                      <a:cubicBezTo>
                        <a:pt x="13" y="1"/>
                        <a:pt x="11" y="0"/>
                        <a:pt x="10" y="0"/>
                      </a:cubicBezTo>
                      <a:cubicBezTo>
                        <a:pt x="9" y="0"/>
                        <a:pt x="8" y="3"/>
                        <a:pt x="7" y="4"/>
                      </a:cubicBezTo>
                      <a:cubicBezTo>
                        <a:pt x="6" y="4"/>
                        <a:pt x="4" y="6"/>
                        <a:pt x="3" y="6"/>
                      </a:cubicBezTo>
                      <a:cubicBezTo>
                        <a:pt x="1" y="7"/>
                        <a:pt x="0" y="7"/>
                        <a:pt x="0" y="8"/>
                      </a:cubicBezTo>
                      <a:cubicBezTo>
                        <a:pt x="1" y="10"/>
                        <a:pt x="1" y="11"/>
                        <a:pt x="2" y="9"/>
                      </a:cubicBezTo>
                      <a:cubicBezTo>
                        <a:pt x="4" y="8"/>
                        <a:pt x="8" y="8"/>
                        <a:pt x="8" y="6"/>
                      </a:cubicBezTo>
                      <a:cubicBezTo>
                        <a:pt x="6" y="6"/>
                        <a:pt x="8" y="4"/>
                        <a:pt x="10" y="4"/>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42" name="Freeform 10175">
                  <a:extLst>
                    <a:ext uri="{FF2B5EF4-FFF2-40B4-BE49-F238E27FC236}">
                      <a16:creationId xmlns:a16="http://schemas.microsoft.com/office/drawing/2014/main" id="{3BDC13BB-5DF4-4262-BFD4-AECEF1C10CAF}"/>
                    </a:ext>
                  </a:extLst>
                </p:cNvPr>
                <p:cNvSpPr>
                  <a:spLocks/>
                </p:cNvSpPr>
                <p:nvPr/>
              </p:nvSpPr>
              <p:spPr bwMode="gray">
                <a:xfrm>
                  <a:off x="3370" y="933"/>
                  <a:ext cx="7" cy="8"/>
                </a:xfrm>
                <a:custGeom>
                  <a:avLst/>
                  <a:gdLst>
                    <a:gd name="T0" fmla="*/ 2 w 4"/>
                    <a:gd name="T1" fmla="*/ 8 h 5"/>
                    <a:gd name="T2" fmla="*/ 4 w 4"/>
                    <a:gd name="T3" fmla="*/ 2 h 5"/>
                    <a:gd name="T4" fmla="*/ 2 w 4"/>
                    <a:gd name="T5" fmla="*/ 8 h 5"/>
                    <a:gd name="T6" fmla="*/ 0 60000 65536"/>
                    <a:gd name="T7" fmla="*/ 0 60000 65536"/>
                    <a:gd name="T8" fmla="*/ 0 60000 65536"/>
                    <a:gd name="T9" fmla="*/ 0 w 4"/>
                    <a:gd name="T10" fmla="*/ 0 h 5"/>
                    <a:gd name="T11" fmla="*/ 4 w 4"/>
                    <a:gd name="T12" fmla="*/ 5 h 5"/>
                  </a:gdLst>
                  <a:ahLst/>
                  <a:cxnLst>
                    <a:cxn ang="T6">
                      <a:pos x="T0" y="T1"/>
                    </a:cxn>
                    <a:cxn ang="T7">
                      <a:pos x="T2" y="T3"/>
                    </a:cxn>
                    <a:cxn ang="T8">
                      <a:pos x="T4" y="T5"/>
                    </a:cxn>
                  </a:cxnLst>
                  <a:rect l="T9" t="T10" r="T11" b="T12"/>
                  <a:pathLst>
                    <a:path w="4" h="5">
                      <a:moveTo>
                        <a:pt x="1" y="5"/>
                      </a:moveTo>
                      <a:cubicBezTo>
                        <a:pt x="2" y="4"/>
                        <a:pt x="4" y="0"/>
                        <a:pt x="2" y="1"/>
                      </a:cubicBezTo>
                      <a:cubicBezTo>
                        <a:pt x="1" y="2"/>
                        <a:pt x="0" y="4"/>
                        <a:pt x="1" y="5"/>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43" name="Freeform 10176">
                  <a:extLst>
                    <a:ext uri="{FF2B5EF4-FFF2-40B4-BE49-F238E27FC236}">
                      <a16:creationId xmlns:a16="http://schemas.microsoft.com/office/drawing/2014/main" id="{71E528C6-6934-4843-AD81-C230EC9C30B8}"/>
                    </a:ext>
                  </a:extLst>
                </p:cNvPr>
                <p:cNvSpPr>
                  <a:spLocks/>
                </p:cNvSpPr>
                <p:nvPr/>
              </p:nvSpPr>
              <p:spPr bwMode="gray">
                <a:xfrm>
                  <a:off x="3368" y="952"/>
                  <a:ext cx="2" cy="3"/>
                </a:xfrm>
                <a:custGeom>
                  <a:avLst/>
                  <a:gdLst>
                    <a:gd name="T0" fmla="*/ 2 w 2"/>
                    <a:gd name="T1" fmla="*/ 2 h 2"/>
                    <a:gd name="T2" fmla="*/ 0 w 2"/>
                    <a:gd name="T3" fmla="*/ 2 h 2"/>
                    <a:gd name="T4" fmla="*/ 2 w 2"/>
                    <a:gd name="T5" fmla="*/ 3 h 2"/>
                    <a:gd name="T6" fmla="*/ 2 w 2"/>
                    <a:gd name="T7" fmla="*/ 2 h 2"/>
                    <a:gd name="T8" fmla="*/ 0 60000 65536"/>
                    <a:gd name="T9" fmla="*/ 0 60000 65536"/>
                    <a:gd name="T10" fmla="*/ 0 60000 65536"/>
                    <a:gd name="T11" fmla="*/ 0 60000 65536"/>
                    <a:gd name="T12" fmla="*/ 0 w 2"/>
                    <a:gd name="T13" fmla="*/ 0 h 2"/>
                    <a:gd name="T14" fmla="*/ 2 w 2"/>
                    <a:gd name="T15" fmla="*/ 2 h 2"/>
                  </a:gdLst>
                  <a:ahLst/>
                  <a:cxnLst>
                    <a:cxn ang="T8">
                      <a:pos x="T0" y="T1"/>
                    </a:cxn>
                    <a:cxn ang="T9">
                      <a:pos x="T2" y="T3"/>
                    </a:cxn>
                    <a:cxn ang="T10">
                      <a:pos x="T4" y="T5"/>
                    </a:cxn>
                    <a:cxn ang="T11">
                      <a:pos x="T6" y="T7"/>
                    </a:cxn>
                  </a:cxnLst>
                  <a:rect l="T12" t="T13" r="T14" b="T15"/>
                  <a:pathLst>
                    <a:path w="2" h="2">
                      <a:moveTo>
                        <a:pt x="2" y="1"/>
                      </a:moveTo>
                      <a:cubicBezTo>
                        <a:pt x="1" y="1"/>
                        <a:pt x="1" y="0"/>
                        <a:pt x="0" y="1"/>
                      </a:cubicBezTo>
                      <a:cubicBezTo>
                        <a:pt x="1" y="1"/>
                        <a:pt x="2" y="1"/>
                        <a:pt x="2" y="2"/>
                      </a:cubicBezTo>
                      <a:cubicBezTo>
                        <a:pt x="2" y="1"/>
                        <a:pt x="2" y="2"/>
                        <a:pt x="2"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44" name="Freeform 10190">
                  <a:extLst>
                    <a:ext uri="{FF2B5EF4-FFF2-40B4-BE49-F238E27FC236}">
                      <a16:creationId xmlns:a16="http://schemas.microsoft.com/office/drawing/2014/main" id="{6B996977-794F-470A-821F-F5B12CD6F80A}"/>
                    </a:ext>
                  </a:extLst>
                </p:cNvPr>
                <p:cNvSpPr>
                  <a:spLocks/>
                </p:cNvSpPr>
                <p:nvPr/>
              </p:nvSpPr>
              <p:spPr bwMode="gray">
                <a:xfrm>
                  <a:off x="3171" y="923"/>
                  <a:ext cx="530" cy="554"/>
                </a:xfrm>
                <a:custGeom>
                  <a:avLst/>
                  <a:gdLst>
                    <a:gd name="T0" fmla="*/ 518 w 342"/>
                    <a:gd name="T1" fmla="*/ 258 h 357"/>
                    <a:gd name="T2" fmla="*/ 504 w 342"/>
                    <a:gd name="T3" fmla="*/ 264 h 357"/>
                    <a:gd name="T4" fmla="*/ 487 w 342"/>
                    <a:gd name="T5" fmla="*/ 286 h 357"/>
                    <a:gd name="T6" fmla="*/ 468 w 342"/>
                    <a:gd name="T7" fmla="*/ 303 h 357"/>
                    <a:gd name="T8" fmla="*/ 462 w 342"/>
                    <a:gd name="T9" fmla="*/ 296 h 357"/>
                    <a:gd name="T10" fmla="*/ 462 w 342"/>
                    <a:gd name="T11" fmla="*/ 289 h 357"/>
                    <a:gd name="T12" fmla="*/ 463 w 342"/>
                    <a:gd name="T13" fmla="*/ 284 h 357"/>
                    <a:gd name="T14" fmla="*/ 477 w 342"/>
                    <a:gd name="T15" fmla="*/ 259 h 357"/>
                    <a:gd name="T16" fmla="*/ 496 w 342"/>
                    <a:gd name="T17" fmla="*/ 245 h 357"/>
                    <a:gd name="T18" fmla="*/ 488 w 342"/>
                    <a:gd name="T19" fmla="*/ 222 h 357"/>
                    <a:gd name="T20" fmla="*/ 488 w 342"/>
                    <a:gd name="T21" fmla="*/ 197 h 357"/>
                    <a:gd name="T22" fmla="*/ 474 w 342"/>
                    <a:gd name="T23" fmla="*/ 199 h 357"/>
                    <a:gd name="T24" fmla="*/ 482 w 342"/>
                    <a:gd name="T25" fmla="*/ 183 h 357"/>
                    <a:gd name="T26" fmla="*/ 482 w 342"/>
                    <a:gd name="T27" fmla="*/ 172 h 357"/>
                    <a:gd name="T28" fmla="*/ 482 w 342"/>
                    <a:gd name="T29" fmla="*/ 157 h 357"/>
                    <a:gd name="T30" fmla="*/ 463 w 342"/>
                    <a:gd name="T31" fmla="*/ 144 h 357"/>
                    <a:gd name="T32" fmla="*/ 456 w 342"/>
                    <a:gd name="T33" fmla="*/ 135 h 357"/>
                    <a:gd name="T34" fmla="*/ 439 w 342"/>
                    <a:gd name="T35" fmla="*/ 124 h 357"/>
                    <a:gd name="T36" fmla="*/ 418 w 342"/>
                    <a:gd name="T37" fmla="*/ 119 h 357"/>
                    <a:gd name="T38" fmla="*/ 411 w 342"/>
                    <a:gd name="T39" fmla="*/ 118 h 357"/>
                    <a:gd name="T40" fmla="*/ 395 w 342"/>
                    <a:gd name="T41" fmla="*/ 116 h 357"/>
                    <a:gd name="T42" fmla="*/ 386 w 342"/>
                    <a:gd name="T43" fmla="*/ 116 h 357"/>
                    <a:gd name="T44" fmla="*/ 263 w 342"/>
                    <a:gd name="T45" fmla="*/ 78 h 357"/>
                    <a:gd name="T46" fmla="*/ 242 w 342"/>
                    <a:gd name="T47" fmla="*/ 50 h 357"/>
                    <a:gd name="T48" fmla="*/ 220 w 342"/>
                    <a:gd name="T49" fmla="*/ 47 h 357"/>
                    <a:gd name="T50" fmla="*/ 211 w 342"/>
                    <a:gd name="T51" fmla="*/ 40 h 357"/>
                    <a:gd name="T52" fmla="*/ 208 w 342"/>
                    <a:gd name="T53" fmla="*/ 39 h 357"/>
                    <a:gd name="T54" fmla="*/ 186 w 342"/>
                    <a:gd name="T55" fmla="*/ 40 h 357"/>
                    <a:gd name="T56" fmla="*/ 192 w 342"/>
                    <a:gd name="T57" fmla="*/ 22 h 357"/>
                    <a:gd name="T58" fmla="*/ 191 w 342"/>
                    <a:gd name="T59" fmla="*/ 0 h 357"/>
                    <a:gd name="T60" fmla="*/ 174 w 342"/>
                    <a:gd name="T61" fmla="*/ 9 h 357"/>
                    <a:gd name="T62" fmla="*/ 166 w 342"/>
                    <a:gd name="T63" fmla="*/ 11 h 357"/>
                    <a:gd name="T64" fmla="*/ 150 w 342"/>
                    <a:gd name="T65" fmla="*/ 17 h 357"/>
                    <a:gd name="T66" fmla="*/ 121 w 342"/>
                    <a:gd name="T67" fmla="*/ 26 h 357"/>
                    <a:gd name="T68" fmla="*/ 90 w 342"/>
                    <a:gd name="T69" fmla="*/ 36 h 357"/>
                    <a:gd name="T70" fmla="*/ 71 w 342"/>
                    <a:gd name="T71" fmla="*/ 28 h 357"/>
                    <a:gd name="T72" fmla="*/ 62 w 342"/>
                    <a:gd name="T73" fmla="*/ 39 h 357"/>
                    <a:gd name="T74" fmla="*/ 53 w 342"/>
                    <a:gd name="T75" fmla="*/ 112 h 357"/>
                    <a:gd name="T76" fmla="*/ 36 w 342"/>
                    <a:gd name="T77" fmla="*/ 121 h 357"/>
                    <a:gd name="T78" fmla="*/ 23 w 342"/>
                    <a:gd name="T79" fmla="*/ 129 h 357"/>
                    <a:gd name="T80" fmla="*/ 3 w 342"/>
                    <a:gd name="T81" fmla="*/ 172 h 357"/>
                    <a:gd name="T82" fmla="*/ 20 w 342"/>
                    <a:gd name="T83" fmla="*/ 197 h 357"/>
                    <a:gd name="T84" fmla="*/ 14 w 342"/>
                    <a:gd name="T85" fmla="*/ 222 h 357"/>
                    <a:gd name="T86" fmla="*/ 14 w 342"/>
                    <a:gd name="T87" fmla="*/ 251 h 357"/>
                    <a:gd name="T88" fmla="*/ 12 w 342"/>
                    <a:gd name="T89" fmla="*/ 276 h 357"/>
                    <a:gd name="T90" fmla="*/ 31 w 342"/>
                    <a:gd name="T91" fmla="*/ 292 h 357"/>
                    <a:gd name="T92" fmla="*/ 64 w 342"/>
                    <a:gd name="T93" fmla="*/ 313 h 357"/>
                    <a:gd name="T94" fmla="*/ 91 w 342"/>
                    <a:gd name="T95" fmla="*/ 331 h 357"/>
                    <a:gd name="T96" fmla="*/ 121 w 342"/>
                    <a:gd name="T97" fmla="*/ 362 h 357"/>
                    <a:gd name="T98" fmla="*/ 155 w 342"/>
                    <a:gd name="T99" fmla="*/ 400 h 357"/>
                    <a:gd name="T100" fmla="*/ 157 w 342"/>
                    <a:gd name="T101" fmla="*/ 424 h 357"/>
                    <a:gd name="T102" fmla="*/ 160 w 342"/>
                    <a:gd name="T103" fmla="*/ 448 h 357"/>
                    <a:gd name="T104" fmla="*/ 166 w 342"/>
                    <a:gd name="T105" fmla="*/ 470 h 357"/>
                    <a:gd name="T106" fmla="*/ 170 w 342"/>
                    <a:gd name="T107" fmla="*/ 511 h 357"/>
                    <a:gd name="T108" fmla="*/ 209 w 342"/>
                    <a:gd name="T109" fmla="*/ 543 h 357"/>
                    <a:gd name="T110" fmla="*/ 434 w 342"/>
                    <a:gd name="T111" fmla="*/ 554 h 357"/>
                    <a:gd name="T112" fmla="*/ 477 w 342"/>
                    <a:gd name="T113" fmla="*/ 507 h 357"/>
                    <a:gd name="T114" fmla="*/ 473 w 342"/>
                    <a:gd name="T115" fmla="*/ 476 h 357"/>
                    <a:gd name="T116" fmla="*/ 482 w 342"/>
                    <a:gd name="T117" fmla="*/ 425 h 357"/>
                    <a:gd name="T118" fmla="*/ 493 w 342"/>
                    <a:gd name="T119" fmla="*/ 366 h 357"/>
                    <a:gd name="T120" fmla="*/ 508 w 342"/>
                    <a:gd name="T121" fmla="*/ 337 h 357"/>
                    <a:gd name="T122" fmla="*/ 521 w 342"/>
                    <a:gd name="T123" fmla="*/ 287 h 35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42"/>
                    <a:gd name="T187" fmla="*/ 0 h 357"/>
                    <a:gd name="T188" fmla="*/ 342 w 342"/>
                    <a:gd name="T189" fmla="*/ 357 h 35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42" h="357">
                      <a:moveTo>
                        <a:pt x="339" y="172"/>
                      </a:moveTo>
                      <a:cubicBezTo>
                        <a:pt x="337" y="171"/>
                        <a:pt x="336" y="171"/>
                        <a:pt x="335" y="169"/>
                      </a:cubicBezTo>
                      <a:cubicBezTo>
                        <a:pt x="334" y="168"/>
                        <a:pt x="334" y="166"/>
                        <a:pt x="332" y="167"/>
                      </a:cubicBezTo>
                      <a:cubicBezTo>
                        <a:pt x="333" y="166"/>
                        <a:pt x="333" y="166"/>
                        <a:pt x="334" y="166"/>
                      </a:cubicBezTo>
                      <a:cubicBezTo>
                        <a:pt x="332" y="164"/>
                        <a:pt x="330" y="171"/>
                        <a:pt x="328" y="167"/>
                      </a:cubicBezTo>
                      <a:cubicBezTo>
                        <a:pt x="329" y="168"/>
                        <a:pt x="328" y="169"/>
                        <a:pt x="327" y="168"/>
                      </a:cubicBezTo>
                      <a:cubicBezTo>
                        <a:pt x="327" y="169"/>
                        <a:pt x="326" y="170"/>
                        <a:pt x="325" y="171"/>
                      </a:cubicBezTo>
                      <a:cubicBezTo>
                        <a:pt x="325" y="171"/>
                        <a:pt x="326" y="171"/>
                        <a:pt x="325" y="170"/>
                      </a:cubicBezTo>
                      <a:cubicBezTo>
                        <a:pt x="325" y="170"/>
                        <a:pt x="325" y="171"/>
                        <a:pt x="325" y="171"/>
                      </a:cubicBezTo>
                      <a:cubicBezTo>
                        <a:pt x="327" y="167"/>
                        <a:pt x="322" y="170"/>
                        <a:pt x="321" y="172"/>
                      </a:cubicBezTo>
                      <a:cubicBezTo>
                        <a:pt x="319" y="174"/>
                        <a:pt x="315" y="178"/>
                        <a:pt x="316" y="180"/>
                      </a:cubicBezTo>
                      <a:cubicBezTo>
                        <a:pt x="316" y="182"/>
                        <a:pt x="314" y="183"/>
                        <a:pt x="314" y="184"/>
                      </a:cubicBezTo>
                      <a:cubicBezTo>
                        <a:pt x="313" y="186"/>
                        <a:pt x="311" y="185"/>
                        <a:pt x="310" y="186"/>
                      </a:cubicBezTo>
                      <a:cubicBezTo>
                        <a:pt x="307" y="187"/>
                        <a:pt x="306" y="189"/>
                        <a:pt x="304" y="191"/>
                      </a:cubicBezTo>
                      <a:cubicBezTo>
                        <a:pt x="304" y="191"/>
                        <a:pt x="304" y="191"/>
                        <a:pt x="305" y="191"/>
                      </a:cubicBezTo>
                      <a:cubicBezTo>
                        <a:pt x="304" y="192"/>
                        <a:pt x="303" y="194"/>
                        <a:pt x="302" y="195"/>
                      </a:cubicBezTo>
                      <a:cubicBezTo>
                        <a:pt x="300" y="195"/>
                        <a:pt x="298" y="193"/>
                        <a:pt x="297" y="194"/>
                      </a:cubicBezTo>
                      <a:cubicBezTo>
                        <a:pt x="297" y="193"/>
                        <a:pt x="297" y="193"/>
                        <a:pt x="297" y="192"/>
                      </a:cubicBezTo>
                      <a:cubicBezTo>
                        <a:pt x="297" y="192"/>
                        <a:pt x="297" y="192"/>
                        <a:pt x="297" y="192"/>
                      </a:cubicBezTo>
                      <a:cubicBezTo>
                        <a:pt x="295" y="192"/>
                        <a:pt x="296" y="190"/>
                        <a:pt x="298" y="191"/>
                      </a:cubicBezTo>
                      <a:cubicBezTo>
                        <a:pt x="298" y="191"/>
                        <a:pt x="298" y="191"/>
                        <a:pt x="298" y="191"/>
                      </a:cubicBezTo>
                      <a:cubicBezTo>
                        <a:pt x="297" y="190"/>
                        <a:pt x="298" y="188"/>
                        <a:pt x="298" y="187"/>
                      </a:cubicBezTo>
                      <a:cubicBezTo>
                        <a:pt x="298" y="188"/>
                        <a:pt x="300" y="188"/>
                        <a:pt x="300" y="190"/>
                      </a:cubicBezTo>
                      <a:cubicBezTo>
                        <a:pt x="300" y="189"/>
                        <a:pt x="298" y="188"/>
                        <a:pt x="298" y="186"/>
                      </a:cubicBezTo>
                      <a:cubicBezTo>
                        <a:pt x="298" y="185"/>
                        <a:pt x="298" y="185"/>
                        <a:pt x="298" y="183"/>
                      </a:cubicBezTo>
                      <a:cubicBezTo>
                        <a:pt x="298" y="183"/>
                        <a:pt x="299" y="184"/>
                        <a:pt x="299" y="184"/>
                      </a:cubicBezTo>
                      <a:cubicBezTo>
                        <a:pt x="299" y="183"/>
                        <a:pt x="298" y="183"/>
                        <a:pt x="298" y="183"/>
                      </a:cubicBezTo>
                      <a:cubicBezTo>
                        <a:pt x="299" y="183"/>
                        <a:pt x="299" y="183"/>
                        <a:pt x="299" y="183"/>
                      </a:cubicBezTo>
                      <a:cubicBezTo>
                        <a:pt x="299" y="182"/>
                        <a:pt x="299" y="181"/>
                        <a:pt x="299" y="180"/>
                      </a:cubicBezTo>
                      <a:cubicBezTo>
                        <a:pt x="300" y="179"/>
                        <a:pt x="302" y="176"/>
                        <a:pt x="303" y="174"/>
                      </a:cubicBezTo>
                      <a:cubicBezTo>
                        <a:pt x="304" y="173"/>
                        <a:pt x="304" y="171"/>
                        <a:pt x="305" y="170"/>
                      </a:cubicBezTo>
                      <a:cubicBezTo>
                        <a:pt x="307" y="169"/>
                        <a:pt x="307" y="169"/>
                        <a:pt x="308" y="167"/>
                      </a:cubicBezTo>
                      <a:cubicBezTo>
                        <a:pt x="308" y="167"/>
                        <a:pt x="308" y="167"/>
                        <a:pt x="308" y="167"/>
                      </a:cubicBezTo>
                      <a:cubicBezTo>
                        <a:pt x="310" y="165"/>
                        <a:pt x="307" y="162"/>
                        <a:pt x="310" y="160"/>
                      </a:cubicBezTo>
                      <a:cubicBezTo>
                        <a:pt x="313" y="160"/>
                        <a:pt x="319" y="160"/>
                        <a:pt x="321" y="159"/>
                      </a:cubicBezTo>
                      <a:cubicBezTo>
                        <a:pt x="320" y="158"/>
                        <a:pt x="320" y="158"/>
                        <a:pt x="320" y="158"/>
                      </a:cubicBezTo>
                      <a:cubicBezTo>
                        <a:pt x="323" y="159"/>
                        <a:pt x="320" y="149"/>
                        <a:pt x="324" y="150"/>
                      </a:cubicBezTo>
                      <a:cubicBezTo>
                        <a:pt x="323" y="150"/>
                        <a:pt x="322" y="149"/>
                        <a:pt x="322" y="148"/>
                      </a:cubicBezTo>
                      <a:cubicBezTo>
                        <a:pt x="319" y="148"/>
                        <a:pt x="320" y="148"/>
                        <a:pt x="319" y="146"/>
                      </a:cubicBezTo>
                      <a:cubicBezTo>
                        <a:pt x="318" y="146"/>
                        <a:pt x="315" y="144"/>
                        <a:pt x="315" y="143"/>
                      </a:cubicBezTo>
                      <a:cubicBezTo>
                        <a:pt x="314" y="142"/>
                        <a:pt x="315" y="139"/>
                        <a:pt x="315" y="138"/>
                      </a:cubicBezTo>
                      <a:cubicBezTo>
                        <a:pt x="316" y="137"/>
                        <a:pt x="317" y="134"/>
                        <a:pt x="318" y="133"/>
                      </a:cubicBezTo>
                      <a:cubicBezTo>
                        <a:pt x="319" y="131"/>
                        <a:pt x="321" y="130"/>
                        <a:pt x="319" y="127"/>
                      </a:cubicBezTo>
                      <a:cubicBezTo>
                        <a:pt x="319" y="126"/>
                        <a:pt x="317" y="125"/>
                        <a:pt x="315" y="127"/>
                      </a:cubicBezTo>
                      <a:cubicBezTo>
                        <a:pt x="314" y="129"/>
                        <a:pt x="313" y="129"/>
                        <a:pt x="311" y="129"/>
                      </a:cubicBezTo>
                      <a:cubicBezTo>
                        <a:pt x="311" y="129"/>
                        <a:pt x="308" y="129"/>
                        <a:pt x="308" y="129"/>
                      </a:cubicBezTo>
                      <a:cubicBezTo>
                        <a:pt x="307" y="129"/>
                        <a:pt x="307" y="128"/>
                        <a:pt x="306" y="128"/>
                      </a:cubicBezTo>
                      <a:cubicBezTo>
                        <a:pt x="306" y="128"/>
                        <a:pt x="306" y="128"/>
                        <a:pt x="306" y="128"/>
                      </a:cubicBezTo>
                      <a:cubicBezTo>
                        <a:pt x="306" y="130"/>
                        <a:pt x="306" y="128"/>
                        <a:pt x="306" y="127"/>
                      </a:cubicBezTo>
                      <a:cubicBezTo>
                        <a:pt x="306" y="126"/>
                        <a:pt x="307" y="125"/>
                        <a:pt x="308" y="124"/>
                      </a:cubicBezTo>
                      <a:cubicBezTo>
                        <a:pt x="308" y="123"/>
                        <a:pt x="307" y="123"/>
                        <a:pt x="307" y="122"/>
                      </a:cubicBezTo>
                      <a:cubicBezTo>
                        <a:pt x="308" y="120"/>
                        <a:pt x="310" y="119"/>
                        <a:pt x="311" y="118"/>
                      </a:cubicBezTo>
                      <a:cubicBezTo>
                        <a:pt x="311" y="117"/>
                        <a:pt x="311" y="117"/>
                        <a:pt x="311" y="116"/>
                      </a:cubicBezTo>
                      <a:cubicBezTo>
                        <a:pt x="311" y="116"/>
                        <a:pt x="310" y="114"/>
                        <a:pt x="310" y="114"/>
                      </a:cubicBezTo>
                      <a:cubicBezTo>
                        <a:pt x="310" y="113"/>
                        <a:pt x="308" y="112"/>
                        <a:pt x="309" y="112"/>
                      </a:cubicBezTo>
                      <a:cubicBezTo>
                        <a:pt x="309" y="111"/>
                        <a:pt x="311" y="113"/>
                        <a:pt x="311" y="111"/>
                      </a:cubicBezTo>
                      <a:cubicBezTo>
                        <a:pt x="312" y="109"/>
                        <a:pt x="312" y="109"/>
                        <a:pt x="310" y="106"/>
                      </a:cubicBezTo>
                      <a:cubicBezTo>
                        <a:pt x="310" y="106"/>
                        <a:pt x="309" y="105"/>
                        <a:pt x="309" y="104"/>
                      </a:cubicBezTo>
                      <a:cubicBezTo>
                        <a:pt x="309" y="103"/>
                        <a:pt x="310" y="104"/>
                        <a:pt x="311" y="103"/>
                      </a:cubicBezTo>
                      <a:cubicBezTo>
                        <a:pt x="311" y="102"/>
                        <a:pt x="312" y="103"/>
                        <a:pt x="311" y="101"/>
                      </a:cubicBezTo>
                      <a:cubicBezTo>
                        <a:pt x="310" y="101"/>
                        <a:pt x="310" y="100"/>
                        <a:pt x="309" y="100"/>
                      </a:cubicBezTo>
                      <a:cubicBezTo>
                        <a:pt x="307" y="98"/>
                        <a:pt x="306" y="97"/>
                        <a:pt x="303" y="96"/>
                      </a:cubicBezTo>
                      <a:cubicBezTo>
                        <a:pt x="301" y="96"/>
                        <a:pt x="300" y="95"/>
                        <a:pt x="299" y="95"/>
                      </a:cubicBezTo>
                      <a:cubicBezTo>
                        <a:pt x="299" y="94"/>
                        <a:pt x="300" y="94"/>
                        <a:pt x="299" y="93"/>
                      </a:cubicBezTo>
                      <a:cubicBezTo>
                        <a:pt x="298" y="93"/>
                        <a:pt x="297" y="94"/>
                        <a:pt x="296" y="94"/>
                      </a:cubicBezTo>
                      <a:cubicBezTo>
                        <a:pt x="294" y="94"/>
                        <a:pt x="294" y="94"/>
                        <a:pt x="292" y="93"/>
                      </a:cubicBezTo>
                      <a:cubicBezTo>
                        <a:pt x="290" y="91"/>
                        <a:pt x="290" y="92"/>
                        <a:pt x="292" y="90"/>
                      </a:cubicBezTo>
                      <a:cubicBezTo>
                        <a:pt x="293" y="88"/>
                        <a:pt x="294" y="88"/>
                        <a:pt x="294" y="87"/>
                      </a:cubicBezTo>
                      <a:cubicBezTo>
                        <a:pt x="294" y="86"/>
                        <a:pt x="291" y="85"/>
                        <a:pt x="293" y="84"/>
                      </a:cubicBezTo>
                      <a:cubicBezTo>
                        <a:pt x="291" y="83"/>
                        <a:pt x="290" y="81"/>
                        <a:pt x="288" y="81"/>
                      </a:cubicBezTo>
                      <a:cubicBezTo>
                        <a:pt x="287" y="81"/>
                        <a:pt x="286" y="81"/>
                        <a:pt x="286" y="81"/>
                      </a:cubicBezTo>
                      <a:cubicBezTo>
                        <a:pt x="285" y="81"/>
                        <a:pt x="284" y="80"/>
                        <a:pt x="283" y="80"/>
                      </a:cubicBezTo>
                      <a:cubicBezTo>
                        <a:pt x="282" y="80"/>
                        <a:pt x="280" y="81"/>
                        <a:pt x="279" y="80"/>
                      </a:cubicBezTo>
                      <a:cubicBezTo>
                        <a:pt x="278" y="79"/>
                        <a:pt x="278" y="78"/>
                        <a:pt x="277" y="78"/>
                      </a:cubicBezTo>
                      <a:cubicBezTo>
                        <a:pt x="275" y="77"/>
                        <a:pt x="275" y="79"/>
                        <a:pt x="274" y="78"/>
                      </a:cubicBezTo>
                      <a:cubicBezTo>
                        <a:pt x="272" y="78"/>
                        <a:pt x="271" y="77"/>
                        <a:pt x="270" y="77"/>
                      </a:cubicBezTo>
                      <a:cubicBezTo>
                        <a:pt x="270" y="77"/>
                        <a:pt x="269" y="78"/>
                        <a:pt x="269" y="77"/>
                      </a:cubicBezTo>
                      <a:cubicBezTo>
                        <a:pt x="269" y="77"/>
                        <a:pt x="268" y="77"/>
                        <a:pt x="268" y="77"/>
                      </a:cubicBezTo>
                      <a:cubicBezTo>
                        <a:pt x="268" y="77"/>
                        <a:pt x="268" y="76"/>
                        <a:pt x="268" y="75"/>
                      </a:cubicBezTo>
                      <a:cubicBezTo>
                        <a:pt x="267" y="75"/>
                        <a:pt x="266" y="76"/>
                        <a:pt x="265" y="76"/>
                      </a:cubicBezTo>
                      <a:cubicBezTo>
                        <a:pt x="263" y="76"/>
                        <a:pt x="262" y="76"/>
                        <a:pt x="261" y="76"/>
                      </a:cubicBezTo>
                      <a:cubicBezTo>
                        <a:pt x="260" y="77"/>
                        <a:pt x="262" y="78"/>
                        <a:pt x="260" y="78"/>
                      </a:cubicBezTo>
                      <a:cubicBezTo>
                        <a:pt x="259" y="78"/>
                        <a:pt x="258" y="77"/>
                        <a:pt x="258" y="77"/>
                      </a:cubicBezTo>
                      <a:cubicBezTo>
                        <a:pt x="257" y="76"/>
                        <a:pt x="255" y="75"/>
                        <a:pt x="255" y="75"/>
                      </a:cubicBezTo>
                      <a:cubicBezTo>
                        <a:pt x="254" y="75"/>
                        <a:pt x="253" y="75"/>
                        <a:pt x="253" y="75"/>
                      </a:cubicBezTo>
                      <a:cubicBezTo>
                        <a:pt x="252" y="75"/>
                        <a:pt x="252" y="75"/>
                        <a:pt x="251" y="75"/>
                      </a:cubicBezTo>
                      <a:cubicBezTo>
                        <a:pt x="250" y="75"/>
                        <a:pt x="251" y="74"/>
                        <a:pt x="250" y="74"/>
                      </a:cubicBezTo>
                      <a:cubicBezTo>
                        <a:pt x="250" y="74"/>
                        <a:pt x="250" y="75"/>
                        <a:pt x="249" y="75"/>
                      </a:cubicBezTo>
                      <a:cubicBezTo>
                        <a:pt x="247" y="74"/>
                        <a:pt x="244" y="72"/>
                        <a:pt x="241" y="71"/>
                      </a:cubicBezTo>
                      <a:cubicBezTo>
                        <a:pt x="235" y="67"/>
                        <a:pt x="230" y="65"/>
                        <a:pt x="223" y="63"/>
                      </a:cubicBezTo>
                      <a:cubicBezTo>
                        <a:pt x="218" y="62"/>
                        <a:pt x="213" y="61"/>
                        <a:pt x="209" y="60"/>
                      </a:cubicBezTo>
                      <a:cubicBezTo>
                        <a:pt x="196" y="56"/>
                        <a:pt x="183" y="53"/>
                        <a:pt x="170" y="50"/>
                      </a:cubicBezTo>
                      <a:cubicBezTo>
                        <a:pt x="169" y="50"/>
                        <a:pt x="166" y="41"/>
                        <a:pt x="166" y="40"/>
                      </a:cubicBezTo>
                      <a:cubicBezTo>
                        <a:pt x="165" y="39"/>
                        <a:pt x="164" y="37"/>
                        <a:pt x="163" y="36"/>
                      </a:cubicBezTo>
                      <a:cubicBezTo>
                        <a:pt x="162" y="36"/>
                        <a:pt x="160" y="37"/>
                        <a:pt x="160" y="35"/>
                      </a:cubicBezTo>
                      <a:cubicBezTo>
                        <a:pt x="156" y="37"/>
                        <a:pt x="159" y="33"/>
                        <a:pt x="156" y="32"/>
                      </a:cubicBezTo>
                      <a:cubicBezTo>
                        <a:pt x="156" y="32"/>
                        <a:pt x="155" y="34"/>
                        <a:pt x="154" y="34"/>
                      </a:cubicBezTo>
                      <a:cubicBezTo>
                        <a:pt x="152" y="34"/>
                        <a:pt x="152" y="33"/>
                        <a:pt x="151" y="31"/>
                      </a:cubicBezTo>
                      <a:cubicBezTo>
                        <a:pt x="149" y="33"/>
                        <a:pt x="147" y="30"/>
                        <a:pt x="145" y="30"/>
                      </a:cubicBezTo>
                      <a:cubicBezTo>
                        <a:pt x="143" y="30"/>
                        <a:pt x="144" y="31"/>
                        <a:pt x="142" y="30"/>
                      </a:cubicBezTo>
                      <a:cubicBezTo>
                        <a:pt x="140" y="29"/>
                        <a:pt x="138" y="27"/>
                        <a:pt x="137" y="26"/>
                      </a:cubicBezTo>
                      <a:cubicBezTo>
                        <a:pt x="137" y="27"/>
                        <a:pt x="137" y="26"/>
                        <a:pt x="137" y="27"/>
                      </a:cubicBezTo>
                      <a:cubicBezTo>
                        <a:pt x="136" y="26"/>
                        <a:pt x="136" y="27"/>
                        <a:pt x="136" y="26"/>
                      </a:cubicBezTo>
                      <a:cubicBezTo>
                        <a:pt x="136" y="26"/>
                        <a:pt x="136" y="26"/>
                        <a:pt x="136" y="26"/>
                      </a:cubicBezTo>
                      <a:cubicBezTo>
                        <a:pt x="134" y="24"/>
                        <a:pt x="132" y="23"/>
                        <a:pt x="130" y="21"/>
                      </a:cubicBezTo>
                      <a:cubicBezTo>
                        <a:pt x="131" y="22"/>
                        <a:pt x="133" y="23"/>
                        <a:pt x="134" y="24"/>
                      </a:cubicBezTo>
                      <a:cubicBezTo>
                        <a:pt x="133" y="24"/>
                        <a:pt x="131" y="23"/>
                        <a:pt x="130" y="24"/>
                      </a:cubicBezTo>
                      <a:cubicBezTo>
                        <a:pt x="131" y="24"/>
                        <a:pt x="133" y="24"/>
                        <a:pt x="134" y="25"/>
                      </a:cubicBezTo>
                      <a:cubicBezTo>
                        <a:pt x="133" y="25"/>
                        <a:pt x="132" y="25"/>
                        <a:pt x="130" y="26"/>
                      </a:cubicBezTo>
                      <a:cubicBezTo>
                        <a:pt x="127" y="27"/>
                        <a:pt x="125" y="28"/>
                        <a:pt x="123" y="29"/>
                      </a:cubicBezTo>
                      <a:cubicBezTo>
                        <a:pt x="122" y="30"/>
                        <a:pt x="118" y="32"/>
                        <a:pt x="118" y="29"/>
                      </a:cubicBezTo>
                      <a:cubicBezTo>
                        <a:pt x="118" y="29"/>
                        <a:pt x="120" y="26"/>
                        <a:pt x="120" y="26"/>
                      </a:cubicBezTo>
                      <a:cubicBezTo>
                        <a:pt x="121" y="25"/>
                        <a:pt x="120" y="24"/>
                        <a:pt x="121" y="24"/>
                      </a:cubicBezTo>
                      <a:cubicBezTo>
                        <a:pt x="121" y="23"/>
                        <a:pt x="122" y="23"/>
                        <a:pt x="122" y="23"/>
                      </a:cubicBezTo>
                      <a:cubicBezTo>
                        <a:pt x="125" y="21"/>
                        <a:pt x="124" y="20"/>
                        <a:pt x="122" y="18"/>
                      </a:cubicBezTo>
                      <a:cubicBezTo>
                        <a:pt x="122" y="16"/>
                        <a:pt x="124" y="15"/>
                        <a:pt x="124" y="14"/>
                      </a:cubicBezTo>
                      <a:cubicBezTo>
                        <a:pt x="126" y="13"/>
                        <a:pt x="130" y="9"/>
                        <a:pt x="129" y="6"/>
                      </a:cubicBezTo>
                      <a:cubicBezTo>
                        <a:pt x="132" y="7"/>
                        <a:pt x="129" y="4"/>
                        <a:pt x="128" y="3"/>
                      </a:cubicBezTo>
                      <a:cubicBezTo>
                        <a:pt x="128" y="2"/>
                        <a:pt x="127" y="2"/>
                        <a:pt x="125" y="2"/>
                      </a:cubicBezTo>
                      <a:cubicBezTo>
                        <a:pt x="126" y="1"/>
                        <a:pt x="124" y="0"/>
                        <a:pt x="123" y="0"/>
                      </a:cubicBezTo>
                      <a:cubicBezTo>
                        <a:pt x="122" y="0"/>
                        <a:pt x="121" y="2"/>
                        <a:pt x="120" y="3"/>
                      </a:cubicBezTo>
                      <a:cubicBezTo>
                        <a:pt x="118" y="3"/>
                        <a:pt x="118" y="2"/>
                        <a:pt x="117" y="2"/>
                      </a:cubicBezTo>
                      <a:cubicBezTo>
                        <a:pt x="116" y="3"/>
                        <a:pt x="114" y="4"/>
                        <a:pt x="113" y="4"/>
                      </a:cubicBezTo>
                      <a:cubicBezTo>
                        <a:pt x="113" y="5"/>
                        <a:pt x="113" y="6"/>
                        <a:pt x="112" y="6"/>
                      </a:cubicBezTo>
                      <a:cubicBezTo>
                        <a:pt x="112" y="6"/>
                        <a:pt x="111" y="7"/>
                        <a:pt x="111" y="7"/>
                      </a:cubicBezTo>
                      <a:cubicBezTo>
                        <a:pt x="111" y="6"/>
                        <a:pt x="109" y="8"/>
                        <a:pt x="109" y="7"/>
                      </a:cubicBezTo>
                      <a:cubicBezTo>
                        <a:pt x="109" y="8"/>
                        <a:pt x="109" y="9"/>
                        <a:pt x="108" y="9"/>
                      </a:cubicBezTo>
                      <a:cubicBezTo>
                        <a:pt x="107" y="8"/>
                        <a:pt x="107" y="7"/>
                        <a:pt x="107" y="7"/>
                      </a:cubicBezTo>
                      <a:cubicBezTo>
                        <a:pt x="106" y="7"/>
                        <a:pt x="106" y="8"/>
                        <a:pt x="105" y="9"/>
                      </a:cubicBezTo>
                      <a:cubicBezTo>
                        <a:pt x="105" y="9"/>
                        <a:pt x="103" y="11"/>
                        <a:pt x="103" y="8"/>
                      </a:cubicBezTo>
                      <a:cubicBezTo>
                        <a:pt x="103" y="8"/>
                        <a:pt x="104" y="7"/>
                        <a:pt x="104" y="6"/>
                      </a:cubicBezTo>
                      <a:cubicBezTo>
                        <a:pt x="102" y="7"/>
                        <a:pt x="100" y="10"/>
                        <a:pt x="97" y="11"/>
                      </a:cubicBezTo>
                      <a:cubicBezTo>
                        <a:pt x="95" y="12"/>
                        <a:pt x="93" y="14"/>
                        <a:pt x="91" y="15"/>
                      </a:cubicBezTo>
                      <a:cubicBezTo>
                        <a:pt x="91" y="15"/>
                        <a:pt x="91" y="14"/>
                        <a:pt x="91" y="14"/>
                      </a:cubicBezTo>
                      <a:cubicBezTo>
                        <a:pt x="90" y="13"/>
                        <a:pt x="86" y="15"/>
                        <a:pt x="85" y="16"/>
                      </a:cubicBezTo>
                      <a:cubicBezTo>
                        <a:pt x="83" y="17"/>
                        <a:pt x="80" y="17"/>
                        <a:pt x="78" y="17"/>
                      </a:cubicBezTo>
                      <a:cubicBezTo>
                        <a:pt x="75" y="18"/>
                        <a:pt x="72" y="19"/>
                        <a:pt x="69" y="21"/>
                      </a:cubicBezTo>
                      <a:cubicBezTo>
                        <a:pt x="67" y="21"/>
                        <a:pt x="64" y="21"/>
                        <a:pt x="63" y="22"/>
                      </a:cubicBezTo>
                      <a:cubicBezTo>
                        <a:pt x="63" y="22"/>
                        <a:pt x="63" y="22"/>
                        <a:pt x="63" y="22"/>
                      </a:cubicBezTo>
                      <a:cubicBezTo>
                        <a:pt x="62" y="21"/>
                        <a:pt x="60" y="22"/>
                        <a:pt x="58" y="23"/>
                      </a:cubicBezTo>
                      <a:cubicBezTo>
                        <a:pt x="56" y="23"/>
                        <a:pt x="55" y="21"/>
                        <a:pt x="53" y="21"/>
                      </a:cubicBezTo>
                      <a:cubicBezTo>
                        <a:pt x="54" y="21"/>
                        <a:pt x="55" y="22"/>
                        <a:pt x="56" y="22"/>
                      </a:cubicBezTo>
                      <a:cubicBezTo>
                        <a:pt x="53" y="23"/>
                        <a:pt x="51" y="19"/>
                        <a:pt x="49" y="17"/>
                      </a:cubicBezTo>
                      <a:cubicBezTo>
                        <a:pt x="47" y="17"/>
                        <a:pt x="47" y="17"/>
                        <a:pt x="46" y="18"/>
                      </a:cubicBezTo>
                      <a:cubicBezTo>
                        <a:pt x="45" y="18"/>
                        <a:pt x="46" y="19"/>
                        <a:pt x="45" y="20"/>
                      </a:cubicBezTo>
                      <a:cubicBezTo>
                        <a:pt x="45" y="20"/>
                        <a:pt x="44" y="19"/>
                        <a:pt x="43" y="19"/>
                      </a:cubicBezTo>
                      <a:cubicBezTo>
                        <a:pt x="41" y="21"/>
                        <a:pt x="45" y="21"/>
                        <a:pt x="42" y="24"/>
                      </a:cubicBezTo>
                      <a:cubicBezTo>
                        <a:pt x="41" y="25"/>
                        <a:pt x="42" y="25"/>
                        <a:pt x="40" y="25"/>
                      </a:cubicBezTo>
                      <a:cubicBezTo>
                        <a:pt x="39" y="25"/>
                        <a:pt x="37" y="24"/>
                        <a:pt x="37" y="23"/>
                      </a:cubicBezTo>
                      <a:cubicBezTo>
                        <a:pt x="36" y="36"/>
                        <a:pt x="37" y="50"/>
                        <a:pt x="37" y="63"/>
                      </a:cubicBezTo>
                      <a:cubicBezTo>
                        <a:pt x="37" y="65"/>
                        <a:pt x="37" y="67"/>
                        <a:pt x="37" y="69"/>
                      </a:cubicBezTo>
                      <a:cubicBezTo>
                        <a:pt x="37" y="72"/>
                        <a:pt x="36" y="70"/>
                        <a:pt x="34" y="72"/>
                      </a:cubicBezTo>
                      <a:cubicBezTo>
                        <a:pt x="33" y="74"/>
                        <a:pt x="35" y="76"/>
                        <a:pt x="31" y="76"/>
                      </a:cubicBezTo>
                      <a:cubicBezTo>
                        <a:pt x="30" y="76"/>
                        <a:pt x="30" y="75"/>
                        <a:pt x="28" y="75"/>
                      </a:cubicBezTo>
                      <a:cubicBezTo>
                        <a:pt x="27" y="76"/>
                        <a:pt x="27" y="77"/>
                        <a:pt x="27" y="78"/>
                      </a:cubicBezTo>
                      <a:cubicBezTo>
                        <a:pt x="25" y="79"/>
                        <a:pt x="25" y="78"/>
                        <a:pt x="23" y="78"/>
                      </a:cubicBezTo>
                      <a:cubicBezTo>
                        <a:pt x="22" y="78"/>
                        <a:pt x="22" y="79"/>
                        <a:pt x="21" y="80"/>
                      </a:cubicBezTo>
                      <a:cubicBezTo>
                        <a:pt x="21" y="80"/>
                        <a:pt x="21" y="81"/>
                        <a:pt x="21" y="81"/>
                      </a:cubicBezTo>
                      <a:cubicBezTo>
                        <a:pt x="21" y="81"/>
                        <a:pt x="20" y="81"/>
                        <a:pt x="19" y="81"/>
                      </a:cubicBezTo>
                      <a:cubicBezTo>
                        <a:pt x="18" y="82"/>
                        <a:pt x="16" y="82"/>
                        <a:pt x="15" y="83"/>
                      </a:cubicBezTo>
                      <a:cubicBezTo>
                        <a:pt x="11" y="85"/>
                        <a:pt x="10" y="88"/>
                        <a:pt x="8" y="91"/>
                      </a:cubicBezTo>
                      <a:cubicBezTo>
                        <a:pt x="8" y="93"/>
                        <a:pt x="7" y="95"/>
                        <a:pt x="6" y="97"/>
                      </a:cubicBezTo>
                      <a:cubicBezTo>
                        <a:pt x="5" y="98"/>
                        <a:pt x="2" y="98"/>
                        <a:pt x="1" y="100"/>
                      </a:cubicBezTo>
                      <a:cubicBezTo>
                        <a:pt x="0" y="103"/>
                        <a:pt x="0" y="110"/>
                        <a:pt x="2" y="111"/>
                      </a:cubicBezTo>
                      <a:cubicBezTo>
                        <a:pt x="4" y="113"/>
                        <a:pt x="7" y="111"/>
                        <a:pt x="9" y="112"/>
                      </a:cubicBezTo>
                      <a:cubicBezTo>
                        <a:pt x="10" y="113"/>
                        <a:pt x="11" y="116"/>
                        <a:pt x="12" y="117"/>
                      </a:cubicBezTo>
                      <a:cubicBezTo>
                        <a:pt x="13" y="119"/>
                        <a:pt x="15" y="120"/>
                        <a:pt x="15" y="122"/>
                      </a:cubicBezTo>
                      <a:cubicBezTo>
                        <a:pt x="16" y="124"/>
                        <a:pt x="14" y="125"/>
                        <a:pt x="13" y="127"/>
                      </a:cubicBezTo>
                      <a:cubicBezTo>
                        <a:pt x="11" y="129"/>
                        <a:pt x="12" y="131"/>
                        <a:pt x="10" y="133"/>
                      </a:cubicBezTo>
                      <a:cubicBezTo>
                        <a:pt x="8" y="134"/>
                        <a:pt x="9" y="135"/>
                        <a:pt x="8" y="138"/>
                      </a:cubicBezTo>
                      <a:cubicBezTo>
                        <a:pt x="8" y="138"/>
                        <a:pt x="8" y="140"/>
                        <a:pt x="8" y="140"/>
                      </a:cubicBezTo>
                      <a:cubicBezTo>
                        <a:pt x="8" y="142"/>
                        <a:pt x="9" y="142"/>
                        <a:pt x="9" y="143"/>
                      </a:cubicBezTo>
                      <a:cubicBezTo>
                        <a:pt x="10" y="147"/>
                        <a:pt x="9" y="148"/>
                        <a:pt x="7" y="150"/>
                      </a:cubicBezTo>
                      <a:cubicBezTo>
                        <a:pt x="5" y="153"/>
                        <a:pt x="7" y="152"/>
                        <a:pt x="8" y="154"/>
                      </a:cubicBezTo>
                      <a:cubicBezTo>
                        <a:pt x="8" y="156"/>
                        <a:pt x="7" y="157"/>
                        <a:pt x="8" y="158"/>
                      </a:cubicBezTo>
                      <a:cubicBezTo>
                        <a:pt x="8" y="160"/>
                        <a:pt x="9" y="161"/>
                        <a:pt x="9" y="162"/>
                      </a:cubicBezTo>
                      <a:cubicBezTo>
                        <a:pt x="8" y="164"/>
                        <a:pt x="7" y="164"/>
                        <a:pt x="7" y="165"/>
                      </a:cubicBezTo>
                      <a:cubicBezTo>
                        <a:pt x="7" y="166"/>
                        <a:pt x="8" y="167"/>
                        <a:pt x="8" y="168"/>
                      </a:cubicBezTo>
                      <a:cubicBezTo>
                        <a:pt x="8" y="170"/>
                        <a:pt x="7" y="171"/>
                        <a:pt x="7" y="173"/>
                      </a:cubicBezTo>
                      <a:cubicBezTo>
                        <a:pt x="6" y="176"/>
                        <a:pt x="4" y="176"/>
                        <a:pt x="8" y="178"/>
                      </a:cubicBezTo>
                      <a:cubicBezTo>
                        <a:pt x="9" y="180"/>
                        <a:pt x="11" y="181"/>
                        <a:pt x="13" y="182"/>
                      </a:cubicBezTo>
                      <a:cubicBezTo>
                        <a:pt x="13" y="183"/>
                        <a:pt x="15" y="184"/>
                        <a:pt x="15" y="185"/>
                      </a:cubicBezTo>
                      <a:cubicBezTo>
                        <a:pt x="16" y="185"/>
                        <a:pt x="16" y="187"/>
                        <a:pt x="17" y="188"/>
                      </a:cubicBezTo>
                      <a:cubicBezTo>
                        <a:pt x="18" y="188"/>
                        <a:pt x="19" y="188"/>
                        <a:pt x="20" y="188"/>
                      </a:cubicBezTo>
                      <a:cubicBezTo>
                        <a:pt x="20" y="189"/>
                        <a:pt x="21" y="190"/>
                        <a:pt x="21" y="191"/>
                      </a:cubicBezTo>
                      <a:cubicBezTo>
                        <a:pt x="23" y="192"/>
                        <a:pt x="29" y="191"/>
                        <a:pt x="33" y="192"/>
                      </a:cubicBezTo>
                      <a:cubicBezTo>
                        <a:pt x="35" y="193"/>
                        <a:pt x="36" y="194"/>
                        <a:pt x="36" y="197"/>
                      </a:cubicBezTo>
                      <a:cubicBezTo>
                        <a:pt x="37" y="198"/>
                        <a:pt x="40" y="201"/>
                        <a:pt x="41" y="202"/>
                      </a:cubicBezTo>
                      <a:cubicBezTo>
                        <a:pt x="43" y="203"/>
                        <a:pt x="46" y="203"/>
                        <a:pt x="49" y="204"/>
                      </a:cubicBezTo>
                      <a:cubicBezTo>
                        <a:pt x="51" y="205"/>
                        <a:pt x="53" y="206"/>
                        <a:pt x="55" y="207"/>
                      </a:cubicBezTo>
                      <a:cubicBezTo>
                        <a:pt x="57" y="208"/>
                        <a:pt x="59" y="209"/>
                        <a:pt x="59" y="211"/>
                      </a:cubicBezTo>
                      <a:cubicBezTo>
                        <a:pt x="60" y="212"/>
                        <a:pt x="59" y="212"/>
                        <a:pt x="59" y="213"/>
                      </a:cubicBezTo>
                      <a:cubicBezTo>
                        <a:pt x="59" y="214"/>
                        <a:pt x="60" y="214"/>
                        <a:pt x="61" y="215"/>
                      </a:cubicBezTo>
                      <a:cubicBezTo>
                        <a:pt x="62" y="217"/>
                        <a:pt x="61" y="220"/>
                        <a:pt x="63" y="221"/>
                      </a:cubicBezTo>
                      <a:cubicBezTo>
                        <a:pt x="65" y="222"/>
                        <a:pt x="66" y="224"/>
                        <a:pt x="68" y="225"/>
                      </a:cubicBezTo>
                      <a:cubicBezTo>
                        <a:pt x="72" y="227"/>
                        <a:pt x="74" y="230"/>
                        <a:pt x="78" y="233"/>
                      </a:cubicBezTo>
                      <a:cubicBezTo>
                        <a:pt x="80" y="234"/>
                        <a:pt x="81" y="234"/>
                        <a:pt x="83" y="235"/>
                      </a:cubicBezTo>
                      <a:cubicBezTo>
                        <a:pt x="85" y="235"/>
                        <a:pt x="87" y="236"/>
                        <a:pt x="88" y="237"/>
                      </a:cubicBezTo>
                      <a:cubicBezTo>
                        <a:pt x="92" y="239"/>
                        <a:pt x="94" y="244"/>
                        <a:pt x="97" y="247"/>
                      </a:cubicBezTo>
                      <a:cubicBezTo>
                        <a:pt x="99" y="250"/>
                        <a:pt x="101" y="254"/>
                        <a:pt x="100" y="258"/>
                      </a:cubicBezTo>
                      <a:cubicBezTo>
                        <a:pt x="99" y="260"/>
                        <a:pt x="99" y="262"/>
                        <a:pt x="99" y="264"/>
                      </a:cubicBezTo>
                      <a:cubicBezTo>
                        <a:pt x="99" y="265"/>
                        <a:pt x="99" y="266"/>
                        <a:pt x="99" y="267"/>
                      </a:cubicBezTo>
                      <a:cubicBezTo>
                        <a:pt x="100" y="268"/>
                        <a:pt x="101" y="269"/>
                        <a:pt x="101" y="269"/>
                      </a:cubicBezTo>
                      <a:cubicBezTo>
                        <a:pt x="102" y="271"/>
                        <a:pt x="101" y="271"/>
                        <a:pt x="101" y="273"/>
                      </a:cubicBezTo>
                      <a:cubicBezTo>
                        <a:pt x="101" y="274"/>
                        <a:pt x="102" y="275"/>
                        <a:pt x="102" y="276"/>
                      </a:cubicBezTo>
                      <a:cubicBezTo>
                        <a:pt x="103" y="277"/>
                        <a:pt x="102" y="278"/>
                        <a:pt x="102" y="279"/>
                      </a:cubicBezTo>
                      <a:cubicBezTo>
                        <a:pt x="102" y="281"/>
                        <a:pt x="102" y="281"/>
                        <a:pt x="103" y="283"/>
                      </a:cubicBezTo>
                      <a:cubicBezTo>
                        <a:pt x="104" y="285"/>
                        <a:pt x="102" y="287"/>
                        <a:pt x="103" y="289"/>
                      </a:cubicBezTo>
                      <a:cubicBezTo>
                        <a:pt x="104" y="289"/>
                        <a:pt x="106" y="289"/>
                        <a:pt x="107" y="290"/>
                      </a:cubicBezTo>
                      <a:cubicBezTo>
                        <a:pt x="109" y="291"/>
                        <a:pt x="110" y="292"/>
                        <a:pt x="111" y="294"/>
                      </a:cubicBezTo>
                      <a:cubicBezTo>
                        <a:pt x="112" y="297"/>
                        <a:pt x="111" y="298"/>
                        <a:pt x="109" y="300"/>
                      </a:cubicBezTo>
                      <a:cubicBezTo>
                        <a:pt x="108" y="301"/>
                        <a:pt x="107" y="302"/>
                        <a:pt x="107" y="303"/>
                      </a:cubicBezTo>
                      <a:cubicBezTo>
                        <a:pt x="106" y="304"/>
                        <a:pt x="105" y="305"/>
                        <a:pt x="105" y="306"/>
                      </a:cubicBezTo>
                      <a:cubicBezTo>
                        <a:pt x="103" y="311"/>
                        <a:pt x="107" y="318"/>
                        <a:pt x="107" y="323"/>
                      </a:cubicBezTo>
                      <a:cubicBezTo>
                        <a:pt x="107" y="324"/>
                        <a:pt x="107" y="325"/>
                        <a:pt x="108" y="325"/>
                      </a:cubicBezTo>
                      <a:cubicBezTo>
                        <a:pt x="109" y="326"/>
                        <a:pt x="110" y="328"/>
                        <a:pt x="110" y="329"/>
                      </a:cubicBezTo>
                      <a:cubicBezTo>
                        <a:pt x="111" y="331"/>
                        <a:pt x="111" y="334"/>
                        <a:pt x="112" y="336"/>
                      </a:cubicBezTo>
                      <a:cubicBezTo>
                        <a:pt x="113" y="339"/>
                        <a:pt x="118" y="341"/>
                        <a:pt x="121" y="342"/>
                      </a:cubicBezTo>
                      <a:cubicBezTo>
                        <a:pt x="125" y="343"/>
                        <a:pt x="128" y="344"/>
                        <a:pt x="131" y="345"/>
                      </a:cubicBezTo>
                      <a:cubicBezTo>
                        <a:pt x="134" y="345"/>
                        <a:pt x="134" y="347"/>
                        <a:pt x="135" y="350"/>
                      </a:cubicBezTo>
                      <a:cubicBezTo>
                        <a:pt x="136" y="351"/>
                        <a:pt x="139" y="354"/>
                        <a:pt x="137" y="356"/>
                      </a:cubicBezTo>
                      <a:cubicBezTo>
                        <a:pt x="149" y="357"/>
                        <a:pt x="161" y="356"/>
                        <a:pt x="172" y="356"/>
                      </a:cubicBezTo>
                      <a:cubicBezTo>
                        <a:pt x="185" y="356"/>
                        <a:pt x="197" y="356"/>
                        <a:pt x="209" y="356"/>
                      </a:cubicBezTo>
                      <a:cubicBezTo>
                        <a:pt x="233" y="357"/>
                        <a:pt x="257" y="357"/>
                        <a:pt x="280" y="357"/>
                      </a:cubicBezTo>
                      <a:cubicBezTo>
                        <a:pt x="290" y="357"/>
                        <a:pt x="301" y="357"/>
                        <a:pt x="311" y="357"/>
                      </a:cubicBezTo>
                      <a:cubicBezTo>
                        <a:pt x="309" y="351"/>
                        <a:pt x="310" y="346"/>
                        <a:pt x="312" y="341"/>
                      </a:cubicBezTo>
                      <a:cubicBezTo>
                        <a:pt x="312" y="339"/>
                        <a:pt x="313" y="334"/>
                        <a:pt x="313" y="334"/>
                      </a:cubicBezTo>
                      <a:cubicBezTo>
                        <a:pt x="311" y="331"/>
                        <a:pt x="309" y="330"/>
                        <a:pt x="308" y="327"/>
                      </a:cubicBezTo>
                      <a:cubicBezTo>
                        <a:pt x="308" y="324"/>
                        <a:pt x="309" y="322"/>
                        <a:pt x="308" y="319"/>
                      </a:cubicBezTo>
                      <a:cubicBezTo>
                        <a:pt x="307" y="317"/>
                        <a:pt x="304" y="317"/>
                        <a:pt x="305" y="314"/>
                      </a:cubicBezTo>
                      <a:cubicBezTo>
                        <a:pt x="306" y="312"/>
                        <a:pt x="307" y="312"/>
                        <a:pt x="307" y="310"/>
                      </a:cubicBezTo>
                      <a:cubicBezTo>
                        <a:pt x="306" y="308"/>
                        <a:pt x="305" y="308"/>
                        <a:pt x="305" y="307"/>
                      </a:cubicBezTo>
                      <a:cubicBezTo>
                        <a:pt x="305" y="305"/>
                        <a:pt x="305" y="305"/>
                        <a:pt x="306" y="304"/>
                      </a:cubicBezTo>
                      <a:cubicBezTo>
                        <a:pt x="306" y="302"/>
                        <a:pt x="305" y="302"/>
                        <a:pt x="305" y="301"/>
                      </a:cubicBezTo>
                      <a:cubicBezTo>
                        <a:pt x="304" y="296"/>
                        <a:pt x="305" y="289"/>
                        <a:pt x="307" y="286"/>
                      </a:cubicBezTo>
                      <a:cubicBezTo>
                        <a:pt x="309" y="281"/>
                        <a:pt x="311" y="279"/>
                        <a:pt x="311" y="274"/>
                      </a:cubicBezTo>
                      <a:cubicBezTo>
                        <a:pt x="311" y="270"/>
                        <a:pt x="315" y="267"/>
                        <a:pt x="316" y="263"/>
                      </a:cubicBezTo>
                      <a:cubicBezTo>
                        <a:pt x="317" y="261"/>
                        <a:pt x="317" y="256"/>
                        <a:pt x="316" y="255"/>
                      </a:cubicBezTo>
                      <a:cubicBezTo>
                        <a:pt x="316" y="252"/>
                        <a:pt x="314" y="249"/>
                        <a:pt x="315" y="246"/>
                      </a:cubicBezTo>
                      <a:cubicBezTo>
                        <a:pt x="316" y="243"/>
                        <a:pt x="316" y="239"/>
                        <a:pt x="318" y="236"/>
                      </a:cubicBezTo>
                      <a:cubicBezTo>
                        <a:pt x="318" y="234"/>
                        <a:pt x="319" y="233"/>
                        <a:pt x="320" y="232"/>
                      </a:cubicBezTo>
                      <a:cubicBezTo>
                        <a:pt x="320" y="230"/>
                        <a:pt x="320" y="229"/>
                        <a:pt x="321" y="228"/>
                      </a:cubicBezTo>
                      <a:cubicBezTo>
                        <a:pt x="323" y="226"/>
                        <a:pt x="326" y="226"/>
                        <a:pt x="327" y="224"/>
                      </a:cubicBezTo>
                      <a:cubicBezTo>
                        <a:pt x="329" y="221"/>
                        <a:pt x="329" y="219"/>
                        <a:pt x="328" y="217"/>
                      </a:cubicBezTo>
                      <a:cubicBezTo>
                        <a:pt x="327" y="213"/>
                        <a:pt x="326" y="212"/>
                        <a:pt x="328" y="208"/>
                      </a:cubicBezTo>
                      <a:cubicBezTo>
                        <a:pt x="328" y="205"/>
                        <a:pt x="328" y="203"/>
                        <a:pt x="329" y="200"/>
                      </a:cubicBezTo>
                      <a:cubicBezTo>
                        <a:pt x="330" y="197"/>
                        <a:pt x="331" y="194"/>
                        <a:pt x="332" y="191"/>
                      </a:cubicBezTo>
                      <a:cubicBezTo>
                        <a:pt x="333" y="189"/>
                        <a:pt x="334" y="187"/>
                        <a:pt x="336" y="185"/>
                      </a:cubicBezTo>
                      <a:cubicBezTo>
                        <a:pt x="337" y="183"/>
                        <a:pt x="342" y="174"/>
                        <a:pt x="339" y="17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grpSp>
          <p:sp>
            <p:nvSpPr>
              <p:cNvPr id="2770" name="Freeform 10211">
                <a:extLst>
                  <a:ext uri="{FF2B5EF4-FFF2-40B4-BE49-F238E27FC236}">
                    <a16:creationId xmlns:a16="http://schemas.microsoft.com/office/drawing/2014/main" id="{EFA6C5FB-0D33-4212-B01D-0D455B2B01F0}"/>
                  </a:ext>
                </a:extLst>
              </p:cNvPr>
              <p:cNvSpPr>
                <a:spLocks/>
              </p:cNvSpPr>
              <p:nvPr/>
            </p:nvSpPr>
            <p:spPr bwMode="gray">
              <a:xfrm>
                <a:off x="3720128" y="2116785"/>
                <a:ext cx="980707" cy="582733"/>
              </a:xfrm>
              <a:custGeom>
                <a:avLst/>
                <a:gdLst>
                  <a:gd name="T0" fmla="*/ 719 w 466"/>
                  <a:gd name="T1" fmla="*/ 339 h 277"/>
                  <a:gd name="T2" fmla="*/ 710 w 466"/>
                  <a:gd name="T3" fmla="*/ 333 h 277"/>
                  <a:gd name="T4" fmla="*/ 708 w 466"/>
                  <a:gd name="T5" fmla="*/ 328 h 277"/>
                  <a:gd name="T6" fmla="*/ 713 w 466"/>
                  <a:gd name="T7" fmla="*/ 317 h 277"/>
                  <a:gd name="T8" fmla="*/ 707 w 466"/>
                  <a:gd name="T9" fmla="*/ 310 h 277"/>
                  <a:gd name="T10" fmla="*/ 720 w 466"/>
                  <a:gd name="T11" fmla="*/ 302 h 277"/>
                  <a:gd name="T12" fmla="*/ 720 w 466"/>
                  <a:gd name="T13" fmla="*/ 260 h 277"/>
                  <a:gd name="T14" fmla="*/ 720 w 466"/>
                  <a:gd name="T15" fmla="*/ 90 h 277"/>
                  <a:gd name="T16" fmla="*/ 703 w 466"/>
                  <a:gd name="T17" fmla="*/ 67 h 277"/>
                  <a:gd name="T18" fmla="*/ 682 w 466"/>
                  <a:gd name="T19" fmla="*/ 43 h 277"/>
                  <a:gd name="T20" fmla="*/ 708 w 466"/>
                  <a:gd name="T21" fmla="*/ 14 h 277"/>
                  <a:gd name="T22" fmla="*/ 490 w 466"/>
                  <a:gd name="T23" fmla="*/ 2 h 277"/>
                  <a:gd name="T24" fmla="*/ 12 w 466"/>
                  <a:gd name="T25" fmla="*/ 0 h 277"/>
                  <a:gd name="T26" fmla="*/ 3 w 466"/>
                  <a:gd name="T27" fmla="*/ 118 h 277"/>
                  <a:gd name="T28" fmla="*/ 2 w 466"/>
                  <a:gd name="T29" fmla="*/ 339 h 277"/>
                  <a:gd name="T30" fmla="*/ 36 w 466"/>
                  <a:gd name="T31" fmla="*/ 366 h 277"/>
                  <a:gd name="T32" fmla="*/ 192 w 466"/>
                  <a:gd name="T33" fmla="*/ 366 h 277"/>
                  <a:gd name="T34" fmla="*/ 525 w 466"/>
                  <a:gd name="T35" fmla="*/ 366 h 277"/>
                  <a:gd name="T36" fmla="*/ 536 w 466"/>
                  <a:gd name="T37" fmla="*/ 375 h 277"/>
                  <a:gd name="T38" fmla="*/ 552 w 466"/>
                  <a:gd name="T39" fmla="*/ 383 h 277"/>
                  <a:gd name="T40" fmla="*/ 578 w 466"/>
                  <a:gd name="T41" fmla="*/ 393 h 277"/>
                  <a:gd name="T42" fmla="*/ 597 w 466"/>
                  <a:gd name="T43" fmla="*/ 384 h 277"/>
                  <a:gd name="T44" fmla="*/ 610 w 466"/>
                  <a:gd name="T45" fmla="*/ 381 h 277"/>
                  <a:gd name="T46" fmla="*/ 620 w 466"/>
                  <a:gd name="T47" fmla="*/ 383 h 277"/>
                  <a:gd name="T48" fmla="*/ 632 w 466"/>
                  <a:gd name="T49" fmla="*/ 383 h 277"/>
                  <a:gd name="T50" fmla="*/ 645 w 466"/>
                  <a:gd name="T51" fmla="*/ 383 h 277"/>
                  <a:gd name="T52" fmla="*/ 655 w 466"/>
                  <a:gd name="T53" fmla="*/ 392 h 277"/>
                  <a:gd name="T54" fmla="*/ 660 w 466"/>
                  <a:gd name="T55" fmla="*/ 395 h 277"/>
                  <a:gd name="T56" fmla="*/ 671 w 466"/>
                  <a:gd name="T57" fmla="*/ 395 h 277"/>
                  <a:gd name="T58" fmla="*/ 676 w 466"/>
                  <a:gd name="T59" fmla="*/ 398 h 277"/>
                  <a:gd name="T60" fmla="*/ 688 w 466"/>
                  <a:gd name="T61" fmla="*/ 406 h 277"/>
                  <a:gd name="T62" fmla="*/ 697 w 466"/>
                  <a:gd name="T63" fmla="*/ 410 h 277"/>
                  <a:gd name="T64" fmla="*/ 703 w 466"/>
                  <a:gd name="T65" fmla="*/ 421 h 277"/>
                  <a:gd name="T66" fmla="*/ 714 w 466"/>
                  <a:gd name="T67" fmla="*/ 427 h 277"/>
                  <a:gd name="T68" fmla="*/ 717 w 466"/>
                  <a:gd name="T69" fmla="*/ 426 h 277"/>
                  <a:gd name="T70" fmla="*/ 717 w 466"/>
                  <a:gd name="T71" fmla="*/ 424 h 277"/>
                  <a:gd name="T72" fmla="*/ 716 w 466"/>
                  <a:gd name="T73" fmla="*/ 420 h 277"/>
                  <a:gd name="T74" fmla="*/ 716 w 466"/>
                  <a:gd name="T75" fmla="*/ 414 h 277"/>
                  <a:gd name="T76" fmla="*/ 713 w 466"/>
                  <a:gd name="T77" fmla="*/ 409 h 277"/>
                  <a:gd name="T78" fmla="*/ 705 w 466"/>
                  <a:gd name="T79" fmla="*/ 395 h 277"/>
                  <a:gd name="T80" fmla="*/ 710 w 466"/>
                  <a:gd name="T81" fmla="*/ 387 h 277"/>
                  <a:gd name="T82" fmla="*/ 711 w 466"/>
                  <a:gd name="T83" fmla="*/ 384 h 277"/>
                  <a:gd name="T84" fmla="*/ 713 w 466"/>
                  <a:gd name="T85" fmla="*/ 378 h 277"/>
                  <a:gd name="T86" fmla="*/ 714 w 466"/>
                  <a:gd name="T87" fmla="*/ 372 h 277"/>
                  <a:gd name="T88" fmla="*/ 716 w 466"/>
                  <a:gd name="T89" fmla="*/ 364 h 277"/>
                  <a:gd name="T90" fmla="*/ 714 w 466"/>
                  <a:gd name="T91" fmla="*/ 359 h 277"/>
                  <a:gd name="T92" fmla="*/ 720 w 466"/>
                  <a:gd name="T93" fmla="*/ 353 h 27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66"/>
                  <a:gd name="T142" fmla="*/ 0 h 277"/>
                  <a:gd name="T143" fmla="*/ 466 w 466"/>
                  <a:gd name="T144" fmla="*/ 277 h 27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66" h="277">
                    <a:moveTo>
                      <a:pt x="465" y="225"/>
                    </a:moveTo>
                    <a:cubicBezTo>
                      <a:pt x="463" y="224"/>
                      <a:pt x="464" y="220"/>
                      <a:pt x="464" y="219"/>
                    </a:cubicBezTo>
                    <a:cubicBezTo>
                      <a:pt x="463" y="218"/>
                      <a:pt x="460" y="217"/>
                      <a:pt x="459" y="218"/>
                    </a:cubicBezTo>
                    <a:cubicBezTo>
                      <a:pt x="457" y="218"/>
                      <a:pt x="459" y="215"/>
                      <a:pt x="458" y="215"/>
                    </a:cubicBezTo>
                    <a:cubicBezTo>
                      <a:pt x="458" y="215"/>
                      <a:pt x="457" y="214"/>
                      <a:pt x="457" y="214"/>
                    </a:cubicBezTo>
                    <a:cubicBezTo>
                      <a:pt x="457" y="213"/>
                      <a:pt x="457" y="213"/>
                      <a:pt x="457" y="212"/>
                    </a:cubicBezTo>
                    <a:cubicBezTo>
                      <a:pt x="460" y="211"/>
                      <a:pt x="460" y="212"/>
                      <a:pt x="460" y="209"/>
                    </a:cubicBezTo>
                    <a:cubicBezTo>
                      <a:pt x="460" y="208"/>
                      <a:pt x="461" y="206"/>
                      <a:pt x="460" y="205"/>
                    </a:cubicBezTo>
                    <a:cubicBezTo>
                      <a:pt x="460" y="204"/>
                      <a:pt x="460" y="205"/>
                      <a:pt x="459" y="204"/>
                    </a:cubicBezTo>
                    <a:cubicBezTo>
                      <a:pt x="458" y="202"/>
                      <a:pt x="457" y="202"/>
                      <a:pt x="456" y="200"/>
                    </a:cubicBezTo>
                    <a:cubicBezTo>
                      <a:pt x="455" y="199"/>
                      <a:pt x="458" y="197"/>
                      <a:pt x="456" y="196"/>
                    </a:cubicBezTo>
                    <a:cubicBezTo>
                      <a:pt x="457" y="196"/>
                      <a:pt x="464" y="196"/>
                      <a:pt x="465" y="195"/>
                    </a:cubicBezTo>
                    <a:cubicBezTo>
                      <a:pt x="465" y="195"/>
                      <a:pt x="465" y="190"/>
                      <a:pt x="465" y="189"/>
                    </a:cubicBezTo>
                    <a:cubicBezTo>
                      <a:pt x="465" y="182"/>
                      <a:pt x="465" y="175"/>
                      <a:pt x="465" y="168"/>
                    </a:cubicBezTo>
                    <a:cubicBezTo>
                      <a:pt x="465" y="157"/>
                      <a:pt x="465" y="146"/>
                      <a:pt x="465" y="135"/>
                    </a:cubicBezTo>
                    <a:cubicBezTo>
                      <a:pt x="465" y="110"/>
                      <a:pt x="465" y="84"/>
                      <a:pt x="465" y="58"/>
                    </a:cubicBezTo>
                    <a:cubicBezTo>
                      <a:pt x="465" y="55"/>
                      <a:pt x="465" y="52"/>
                      <a:pt x="464" y="49"/>
                    </a:cubicBezTo>
                    <a:cubicBezTo>
                      <a:pt x="462" y="47"/>
                      <a:pt x="457" y="43"/>
                      <a:pt x="454" y="43"/>
                    </a:cubicBezTo>
                    <a:cubicBezTo>
                      <a:pt x="449" y="43"/>
                      <a:pt x="448" y="40"/>
                      <a:pt x="446" y="36"/>
                    </a:cubicBezTo>
                    <a:cubicBezTo>
                      <a:pt x="445" y="33"/>
                      <a:pt x="443" y="30"/>
                      <a:pt x="440" y="28"/>
                    </a:cubicBezTo>
                    <a:cubicBezTo>
                      <a:pt x="437" y="24"/>
                      <a:pt x="451" y="18"/>
                      <a:pt x="453" y="15"/>
                    </a:cubicBezTo>
                    <a:cubicBezTo>
                      <a:pt x="454" y="14"/>
                      <a:pt x="456" y="11"/>
                      <a:pt x="457" y="9"/>
                    </a:cubicBezTo>
                    <a:cubicBezTo>
                      <a:pt x="458" y="7"/>
                      <a:pt x="457" y="4"/>
                      <a:pt x="458" y="1"/>
                    </a:cubicBezTo>
                    <a:cubicBezTo>
                      <a:pt x="411" y="1"/>
                      <a:pt x="363" y="1"/>
                      <a:pt x="316" y="1"/>
                    </a:cubicBezTo>
                    <a:cubicBezTo>
                      <a:pt x="263" y="0"/>
                      <a:pt x="210" y="0"/>
                      <a:pt x="157" y="0"/>
                    </a:cubicBezTo>
                    <a:cubicBezTo>
                      <a:pt x="108" y="0"/>
                      <a:pt x="58" y="0"/>
                      <a:pt x="8" y="0"/>
                    </a:cubicBezTo>
                    <a:cubicBezTo>
                      <a:pt x="6" y="0"/>
                      <a:pt x="4" y="0"/>
                      <a:pt x="1" y="0"/>
                    </a:cubicBezTo>
                    <a:cubicBezTo>
                      <a:pt x="1" y="26"/>
                      <a:pt x="1" y="51"/>
                      <a:pt x="2" y="76"/>
                    </a:cubicBezTo>
                    <a:cubicBezTo>
                      <a:pt x="1" y="76"/>
                      <a:pt x="1" y="76"/>
                      <a:pt x="0" y="76"/>
                    </a:cubicBezTo>
                    <a:cubicBezTo>
                      <a:pt x="1" y="124"/>
                      <a:pt x="1" y="171"/>
                      <a:pt x="1" y="219"/>
                    </a:cubicBezTo>
                    <a:cubicBezTo>
                      <a:pt x="1" y="221"/>
                      <a:pt x="0" y="235"/>
                      <a:pt x="1" y="235"/>
                    </a:cubicBezTo>
                    <a:cubicBezTo>
                      <a:pt x="9" y="236"/>
                      <a:pt x="16" y="236"/>
                      <a:pt x="23" y="236"/>
                    </a:cubicBezTo>
                    <a:cubicBezTo>
                      <a:pt x="34" y="236"/>
                      <a:pt x="45" y="236"/>
                      <a:pt x="55" y="236"/>
                    </a:cubicBezTo>
                    <a:cubicBezTo>
                      <a:pt x="79" y="236"/>
                      <a:pt x="101" y="236"/>
                      <a:pt x="124" y="236"/>
                    </a:cubicBezTo>
                    <a:cubicBezTo>
                      <a:pt x="175" y="236"/>
                      <a:pt x="226" y="236"/>
                      <a:pt x="277" y="236"/>
                    </a:cubicBezTo>
                    <a:cubicBezTo>
                      <a:pt x="298" y="236"/>
                      <a:pt x="319" y="236"/>
                      <a:pt x="339" y="236"/>
                    </a:cubicBezTo>
                    <a:cubicBezTo>
                      <a:pt x="340" y="236"/>
                      <a:pt x="342" y="240"/>
                      <a:pt x="343" y="241"/>
                    </a:cubicBezTo>
                    <a:cubicBezTo>
                      <a:pt x="344" y="242"/>
                      <a:pt x="345" y="241"/>
                      <a:pt x="346" y="242"/>
                    </a:cubicBezTo>
                    <a:cubicBezTo>
                      <a:pt x="347" y="242"/>
                      <a:pt x="347" y="243"/>
                      <a:pt x="348" y="244"/>
                    </a:cubicBezTo>
                    <a:cubicBezTo>
                      <a:pt x="351" y="245"/>
                      <a:pt x="354" y="245"/>
                      <a:pt x="356" y="247"/>
                    </a:cubicBezTo>
                    <a:cubicBezTo>
                      <a:pt x="358" y="248"/>
                      <a:pt x="360" y="249"/>
                      <a:pt x="361" y="249"/>
                    </a:cubicBezTo>
                    <a:cubicBezTo>
                      <a:pt x="364" y="253"/>
                      <a:pt x="369" y="256"/>
                      <a:pt x="373" y="254"/>
                    </a:cubicBezTo>
                    <a:cubicBezTo>
                      <a:pt x="377" y="252"/>
                      <a:pt x="376" y="249"/>
                      <a:pt x="378" y="247"/>
                    </a:cubicBezTo>
                    <a:cubicBezTo>
                      <a:pt x="381" y="244"/>
                      <a:pt x="383" y="251"/>
                      <a:pt x="385" y="248"/>
                    </a:cubicBezTo>
                    <a:cubicBezTo>
                      <a:pt x="389" y="245"/>
                      <a:pt x="388" y="250"/>
                      <a:pt x="391" y="249"/>
                    </a:cubicBezTo>
                    <a:cubicBezTo>
                      <a:pt x="392" y="249"/>
                      <a:pt x="392" y="246"/>
                      <a:pt x="394" y="246"/>
                    </a:cubicBezTo>
                    <a:cubicBezTo>
                      <a:pt x="395" y="247"/>
                      <a:pt x="394" y="248"/>
                      <a:pt x="395" y="248"/>
                    </a:cubicBezTo>
                    <a:cubicBezTo>
                      <a:pt x="398" y="248"/>
                      <a:pt x="398" y="247"/>
                      <a:pt x="400" y="247"/>
                    </a:cubicBezTo>
                    <a:cubicBezTo>
                      <a:pt x="403" y="246"/>
                      <a:pt x="401" y="247"/>
                      <a:pt x="403" y="247"/>
                    </a:cubicBezTo>
                    <a:cubicBezTo>
                      <a:pt x="405" y="248"/>
                      <a:pt x="406" y="247"/>
                      <a:pt x="408" y="247"/>
                    </a:cubicBezTo>
                    <a:cubicBezTo>
                      <a:pt x="409" y="246"/>
                      <a:pt x="410" y="246"/>
                      <a:pt x="411" y="246"/>
                    </a:cubicBezTo>
                    <a:cubicBezTo>
                      <a:pt x="413" y="247"/>
                      <a:pt x="414" y="248"/>
                      <a:pt x="416" y="247"/>
                    </a:cubicBezTo>
                    <a:cubicBezTo>
                      <a:pt x="419" y="247"/>
                      <a:pt x="417" y="250"/>
                      <a:pt x="419" y="251"/>
                    </a:cubicBezTo>
                    <a:cubicBezTo>
                      <a:pt x="420" y="252"/>
                      <a:pt x="422" y="252"/>
                      <a:pt x="423" y="253"/>
                    </a:cubicBezTo>
                    <a:cubicBezTo>
                      <a:pt x="423" y="253"/>
                      <a:pt x="423" y="254"/>
                      <a:pt x="424" y="254"/>
                    </a:cubicBezTo>
                    <a:cubicBezTo>
                      <a:pt x="424" y="254"/>
                      <a:pt x="425" y="254"/>
                      <a:pt x="426" y="255"/>
                    </a:cubicBezTo>
                    <a:cubicBezTo>
                      <a:pt x="427" y="255"/>
                      <a:pt x="428" y="255"/>
                      <a:pt x="430" y="255"/>
                    </a:cubicBezTo>
                    <a:cubicBezTo>
                      <a:pt x="431" y="255"/>
                      <a:pt x="432" y="255"/>
                      <a:pt x="433" y="255"/>
                    </a:cubicBezTo>
                    <a:cubicBezTo>
                      <a:pt x="434" y="256"/>
                      <a:pt x="433" y="257"/>
                      <a:pt x="433" y="258"/>
                    </a:cubicBezTo>
                    <a:cubicBezTo>
                      <a:pt x="435" y="259"/>
                      <a:pt x="434" y="257"/>
                      <a:pt x="436" y="257"/>
                    </a:cubicBezTo>
                    <a:cubicBezTo>
                      <a:pt x="437" y="257"/>
                      <a:pt x="439" y="257"/>
                      <a:pt x="440" y="258"/>
                    </a:cubicBezTo>
                    <a:cubicBezTo>
                      <a:pt x="443" y="259"/>
                      <a:pt x="442" y="261"/>
                      <a:pt x="444" y="262"/>
                    </a:cubicBezTo>
                    <a:cubicBezTo>
                      <a:pt x="445" y="263"/>
                      <a:pt x="447" y="262"/>
                      <a:pt x="448" y="262"/>
                    </a:cubicBezTo>
                    <a:cubicBezTo>
                      <a:pt x="450" y="263"/>
                      <a:pt x="450" y="263"/>
                      <a:pt x="450" y="265"/>
                    </a:cubicBezTo>
                    <a:cubicBezTo>
                      <a:pt x="450" y="267"/>
                      <a:pt x="448" y="266"/>
                      <a:pt x="450" y="268"/>
                    </a:cubicBezTo>
                    <a:cubicBezTo>
                      <a:pt x="451" y="270"/>
                      <a:pt x="453" y="270"/>
                      <a:pt x="454" y="272"/>
                    </a:cubicBezTo>
                    <a:cubicBezTo>
                      <a:pt x="455" y="275"/>
                      <a:pt x="454" y="275"/>
                      <a:pt x="457" y="275"/>
                    </a:cubicBezTo>
                    <a:cubicBezTo>
                      <a:pt x="459" y="274"/>
                      <a:pt x="459" y="273"/>
                      <a:pt x="461" y="276"/>
                    </a:cubicBezTo>
                    <a:cubicBezTo>
                      <a:pt x="462" y="277"/>
                      <a:pt x="463" y="277"/>
                      <a:pt x="465" y="277"/>
                    </a:cubicBezTo>
                    <a:cubicBezTo>
                      <a:pt x="464" y="277"/>
                      <a:pt x="464" y="276"/>
                      <a:pt x="463" y="275"/>
                    </a:cubicBezTo>
                    <a:cubicBezTo>
                      <a:pt x="463" y="275"/>
                      <a:pt x="462" y="275"/>
                      <a:pt x="462" y="275"/>
                    </a:cubicBezTo>
                    <a:cubicBezTo>
                      <a:pt x="462" y="274"/>
                      <a:pt x="463" y="274"/>
                      <a:pt x="463" y="274"/>
                    </a:cubicBezTo>
                    <a:cubicBezTo>
                      <a:pt x="463" y="273"/>
                      <a:pt x="463" y="272"/>
                      <a:pt x="463" y="271"/>
                    </a:cubicBezTo>
                    <a:cubicBezTo>
                      <a:pt x="463" y="271"/>
                      <a:pt x="462" y="271"/>
                      <a:pt x="462" y="271"/>
                    </a:cubicBezTo>
                    <a:cubicBezTo>
                      <a:pt x="462" y="270"/>
                      <a:pt x="462" y="270"/>
                      <a:pt x="463" y="270"/>
                    </a:cubicBezTo>
                    <a:cubicBezTo>
                      <a:pt x="462" y="269"/>
                      <a:pt x="462" y="268"/>
                      <a:pt x="462" y="267"/>
                    </a:cubicBezTo>
                    <a:cubicBezTo>
                      <a:pt x="461" y="266"/>
                      <a:pt x="460" y="267"/>
                      <a:pt x="460" y="266"/>
                    </a:cubicBezTo>
                    <a:cubicBezTo>
                      <a:pt x="460" y="267"/>
                      <a:pt x="460" y="265"/>
                      <a:pt x="460" y="264"/>
                    </a:cubicBezTo>
                    <a:cubicBezTo>
                      <a:pt x="460" y="264"/>
                      <a:pt x="459" y="263"/>
                      <a:pt x="458" y="263"/>
                    </a:cubicBezTo>
                    <a:cubicBezTo>
                      <a:pt x="458" y="262"/>
                      <a:pt x="451" y="257"/>
                      <a:pt x="455" y="255"/>
                    </a:cubicBezTo>
                    <a:cubicBezTo>
                      <a:pt x="453" y="255"/>
                      <a:pt x="457" y="251"/>
                      <a:pt x="457" y="249"/>
                    </a:cubicBezTo>
                    <a:cubicBezTo>
                      <a:pt x="457" y="249"/>
                      <a:pt x="458" y="249"/>
                      <a:pt x="458" y="250"/>
                    </a:cubicBezTo>
                    <a:cubicBezTo>
                      <a:pt x="458" y="250"/>
                      <a:pt x="458" y="250"/>
                      <a:pt x="458" y="249"/>
                    </a:cubicBezTo>
                    <a:cubicBezTo>
                      <a:pt x="458" y="249"/>
                      <a:pt x="459" y="248"/>
                      <a:pt x="459" y="248"/>
                    </a:cubicBezTo>
                    <a:cubicBezTo>
                      <a:pt x="459" y="247"/>
                      <a:pt x="459" y="246"/>
                      <a:pt x="459" y="246"/>
                    </a:cubicBezTo>
                    <a:cubicBezTo>
                      <a:pt x="459" y="245"/>
                      <a:pt x="460" y="244"/>
                      <a:pt x="460" y="244"/>
                    </a:cubicBezTo>
                    <a:cubicBezTo>
                      <a:pt x="460" y="243"/>
                      <a:pt x="459" y="241"/>
                      <a:pt x="461" y="241"/>
                    </a:cubicBezTo>
                    <a:cubicBezTo>
                      <a:pt x="461" y="240"/>
                      <a:pt x="461" y="240"/>
                      <a:pt x="461" y="240"/>
                    </a:cubicBezTo>
                    <a:cubicBezTo>
                      <a:pt x="462" y="239"/>
                      <a:pt x="461" y="238"/>
                      <a:pt x="461" y="237"/>
                    </a:cubicBezTo>
                    <a:cubicBezTo>
                      <a:pt x="461" y="237"/>
                      <a:pt x="462" y="236"/>
                      <a:pt x="462" y="235"/>
                    </a:cubicBezTo>
                    <a:cubicBezTo>
                      <a:pt x="462" y="234"/>
                      <a:pt x="461" y="234"/>
                      <a:pt x="461" y="233"/>
                    </a:cubicBezTo>
                    <a:cubicBezTo>
                      <a:pt x="461" y="233"/>
                      <a:pt x="461" y="233"/>
                      <a:pt x="461" y="232"/>
                    </a:cubicBezTo>
                    <a:cubicBezTo>
                      <a:pt x="462" y="231"/>
                      <a:pt x="464" y="231"/>
                      <a:pt x="465" y="229"/>
                    </a:cubicBezTo>
                    <a:cubicBezTo>
                      <a:pt x="465" y="229"/>
                      <a:pt x="464" y="229"/>
                      <a:pt x="465" y="228"/>
                    </a:cubicBezTo>
                    <a:cubicBezTo>
                      <a:pt x="466" y="227"/>
                      <a:pt x="466" y="226"/>
                      <a:pt x="465" y="225"/>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sp>
            <p:nvSpPr>
              <p:cNvPr id="2771" name="Freeform 10212">
                <a:extLst>
                  <a:ext uri="{FF2B5EF4-FFF2-40B4-BE49-F238E27FC236}">
                    <a16:creationId xmlns:a16="http://schemas.microsoft.com/office/drawing/2014/main" id="{D03C4101-8C98-4237-8E75-B19DF44BFDCD}"/>
                  </a:ext>
                </a:extLst>
              </p:cNvPr>
              <p:cNvSpPr>
                <a:spLocks/>
              </p:cNvSpPr>
              <p:nvPr/>
            </p:nvSpPr>
            <p:spPr bwMode="gray">
              <a:xfrm>
                <a:off x="7770640" y="2224095"/>
                <a:ext cx="236348" cy="440106"/>
              </a:xfrm>
              <a:custGeom>
                <a:avLst/>
                <a:gdLst>
                  <a:gd name="T0" fmla="*/ 148 w 113"/>
                  <a:gd name="T1" fmla="*/ 211 h 209"/>
                  <a:gd name="T2" fmla="*/ 145 w 113"/>
                  <a:gd name="T3" fmla="*/ 121 h 209"/>
                  <a:gd name="T4" fmla="*/ 137 w 113"/>
                  <a:gd name="T5" fmla="*/ 0 h 209"/>
                  <a:gd name="T6" fmla="*/ 120 w 113"/>
                  <a:gd name="T7" fmla="*/ 3 h 209"/>
                  <a:gd name="T8" fmla="*/ 112 w 113"/>
                  <a:gd name="T9" fmla="*/ 5 h 209"/>
                  <a:gd name="T10" fmla="*/ 105 w 113"/>
                  <a:gd name="T11" fmla="*/ 9 h 209"/>
                  <a:gd name="T12" fmla="*/ 105 w 113"/>
                  <a:gd name="T13" fmla="*/ 20 h 209"/>
                  <a:gd name="T14" fmla="*/ 99 w 113"/>
                  <a:gd name="T15" fmla="*/ 29 h 209"/>
                  <a:gd name="T16" fmla="*/ 102 w 113"/>
                  <a:gd name="T17" fmla="*/ 36 h 209"/>
                  <a:gd name="T18" fmla="*/ 97 w 113"/>
                  <a:gd name="T19" fmla="*/ 45 h 209"/>
                  <a:gd name="T20" fmla="*/ 94 w 113"/>
                  <a:gd name="T21" fmla="*/ 56 h 209"/>
                  <a:gd name="T22" fmla="*/ 86 w 113"/>
                  <a:gd name="T23" fmla="*/ 70 h 209"/>
                  <a:gd name="T24" fmla="*/ 91 w 113"/>
                  <a:gd name="T25" fmla="*/ 82 h 209"/>
                  <a:gd name="T26" fmla="*/ 92 w 113"/>
                  <a:gd name="T27" fmla="*/ 85 h 209"/>
                  <a:gd name="T28" fmla="*/ 92 w 113"/>
                  <a:gd name="T29" fmla="*/ 88 h 209"/>
                  <a:gd name="T30" fmla="*/ 92 w 113"/>
                  <a:gd name="T31" fmla="*/ 90 h 209"/>
                  <a:gd name="T32" fmla="*/ 89 w 113"/>
                  <a:gd name="T33" fmla="*/ 93 h 209"/>
                  <a:gd name="T34" fmla="*/ 91 w 113"/>
                  <a:gd name="T35" fmla="*/ 101 h 209"/>
                  <a:gd name="T36" fmla="*/ 91 w 113"/>
                  <a:gd name="T37" fmla="*/ 101 h 209"/>
                  <a:gd name="T38" fmla="*/ 83 w 113"/>
                  <a:gd name="T39" fmla="*/ 109 h 209"/>
                  <a:gd name="T40" fmla="*/ 68 w 113"/>
                  <a:gd name="T41" fmla="*/ 119 h 209"/>
                  <a:gd name="T42" fmla="*/ 52 w 113"/>
                  <a:gd name="T43" fmla="*/ 121 h 209"/>
                  <a:gd name="T44" fmla="*/ 46 w 113"/>
                  <a:gd name="T45" fmla="*/ 133 h 209"/>
                  <a:gd name="T46" fmla="*/ 48 w 113"/>
                  <a:gd name="T47" fmla="*/ 144 h 209"/>
                  <a:gd name="T48" fmla="*/ 48 w 113"/>
                  <a:gd name="T49" fmla="*/ 152 h 209"/>
                  <a:gd name="T50" fmla="*/ 43 w 113"/>
                  <a:gd name="T51" fmla="*/ 161 h 209"/>
                  <a:gd name="T52" fmla="*/ 42 w 113"/>
                  <a:gd name="T53" fmla="*/ 166 h 209"/>
                  <a:gd name="T54" fmla="*/ 42 w 113"/>
                  <a:gd name="T55" fmla="*/ 169 h 209"/>
                  <a:gd name="T56" fmla="*/ 37 w 113"/>
                  <a:gd name="T57" fmla="*/ 175 h 209"/>
                  <a:gd name="T58" fmla="*/ 34 w 113"/>
                  <a:gd name="T59" fmla="*/ 181 h 209"/>
                  <a:gd name="T60" fmla="*/ 31 w 113"/>
                  <a:gd name="T61" fmla="*/ 192 h 209"/>
                  <a:gd name="T62" fmla="*/ 22 w 113"/>
                  <a:gd name="T63" fmla="*/ 208 h 209"/>
                  <a:gd name="T64" fmla="*/ 14 w 113"/>
                  <a:gd name="T65" fmla="*/ 222 h 209"/>
                  <a:gd name="T66" fmla="*/ 15 w 113"/>
                  <a:gd name="T67" fmla="*/ 231 h 209"/>
                  <a:gd name="T68" fmla="*/ 15 w 113"/>
                  <a:gd name="T69" fmla="*/ 242 h 209"/>
                  <a:gd name="T70" fmla="*/ 14 w 113"/>
                  <a:gd name="T71" fmla="*/ 248 h 209"/>
                  <a:gd name="T72" fmla="*/ 9 w 113"/>
                  <a:gd name="T73" fmla="*/ 264 h 209"/>
                  <a:gd name="T74" fmla="*/ 9 w 113"/>
                  <a:gd name="T75" fmla="*/ 277 h 209"/>
                  <a:gd name="T76" fmla="*/ 5 w 113"/>
                  <a:gd name="T77" fmla="*/ 290 h 209"/>
                  <a:gd name="T78" fmla="*/ 0 w 113"/>
                  <a:gd name="T79" fmla="*/ 305 h 209"/>
                  <a:gd name="T80" fmla="*/ 3 w 113"/>
                  <a:gd name="T81" fmla="*/ 315 h 209"/>
                  <a:gd name="T82" fmla="*/ 9 w 113"/>
                  <a:gd name="T83" fmla="*/ 319 h 209"/>
                  <a:gd name="T84" fmla="*/ 82 w 113"/>
                  <a:gd name="T85" fmla="*/ 322 h 209"/>
                  <a:gd name="T86" fmla="*/ 128 w 113"/>
                  <a:gd name="T87" fmla="*/ 319 h 209"/>
                  <a:gd name="T88" fmla="*/ 140 w 113"/>
                  <a:gd name="T89" fmla="*/ 310 h 209"/>
                  <a:gd name="T90" fmla="*/ 157 w 113"/>
                  <a:gd name="T91" fmla="*/ 301 h 209"/>
                  <a:gd name="T92" fmla="*/ 160 w 113"/>
                  <a:gd name="T93" fmla="*/ 298 h 209"/>
                  <a:gd name="T94" fmla="*/ 169 w 113"/>
                  <a:gd name="T95" fmla="*/ 287 h 209"/>
                  <a:gd name="T96" fmla="*/ 168 w 113"/>
                  <a:gd name="T97" fmla="*/ 281 h 209"/>
                  <a:gd name="T98" fmla="*/ 169 w 113"/>
                  <a:gd name="T99" fmla="*/ 279 h 209"/>
                  <a:gd name="T100" fmla="*/ 159 w 113"/>
                  <a:gd name="T101" fmla="*/ 276 h 209"/>
                  <a:gd name="T102" fmla="*/ 152 w 113"/>
                  <a:gd name="T103" fmla="*/ 281 h 209"/>
                  <a:gd name="T104" fmla="*/ 157 w 113"/>
                  <a:gd name="T105" fmla="*/ 274 h 209"/>
                  <a:gd name="T106" fmla="*/ 156 w 113"/>
                  <a:gd name="T107" fmla="*/ 270 h 209"/>
                  <a:gd name="T108" fmla="*/ 162 w 113"/>
                  <a:gd name="T109" fmla="*/ 271 h 209"/>
                  <a:gd name="T110" fmla="*/ 163 w 113"/>
                  <a:gd name="T111" fmla="*/ 259 h 209"/>
                  <a:gd name="T112" fmla="*/ 151 w 113"/>
                  <a:gd name="T113" fmla="*/ 245 h 209"/>
                  <a:gd name="T114" fmla="*/ 146 w 113"/>
                  <a:gd name="T115" fmla="*/ 239 h 209"/>
                  <a:gd name="T116" fmla="*/ 148 w 113"/>
                  <a:gd name="T117" fmla="*/ 225 h 20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3"/>
                  <a:gd name="T178" fmla="*/ 0 h 209"/>
                  <a:gd name="T179" fmla="*/ 113 w 113"/>
                  <a:gd name="T180" fmla="*/ 209 h 20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3" h="209">
                    <a:moveTo>
                      <a:pt x="97" y="142"/>
                    </a:moveTo>
                    <a:cubicBezTo>
                      <a:pt x="98" y="141"/>
                      <a:pt x="96" y="137"/>
                      <a:pt x="96" y="136"/>
                    </a:cubicBezTo>
                    <a:cubicBezTo>
                      <a:pt x="96" y="128"/>
                      <a:pt x="95" y="120"/>
                      <a:pt x="95" y="111"/>
                    </a:cubicBezTo>
                    <a:cubicBezTo>
                      <a:pt x="95" y="100"/>
                      <a:pt x="94" y="89"/>
                      <a:pt x="94" y="78"/>
                    </a:cubicBezTo>
                    <a:cubicBezTo>
                      <a:pt x="92" y="55"/>
                      <a:pt x="91" y="31"/>
                      <a:pt x="90" y="8"/>
                    </a:cubicBezTo>
                    <a:cubicBezTo>
                      <a:pt x="90" y="5"/>
                      <a:pt x="90" y="3"/>
                      <a:pt x="89" y="0"/>
                    </a:cubicBezTo>
                    <a:cubicBezTo>
                      <a:pt x="87" y="1"/>
                      <a:pt x="88" y="4"/>
                      <a:pt x="85" y="5"/>
                    </a:cubicBezTo>
                    <a:cubicBezTo>
                      <a:pt x="82" y="6"/>
                      <a:pt x="80" y="4"/>
                      <a:pt x="78" y="2"/>
                    </a:cubicBezTo>
                    <a:cubicBezTo>
                      <a:pt x="77" y="1"/>
                      <a:pt x="78" y="1"/>
                      <a:pt x="76" y="1"/>
                    </a:cubicBezTo>
                    <a:cubicBezTo>
                      <a:pt x="76" y="1"/>
                      <a:pt x="73" y="3"/>
                      <a:pt x="73" y="3"/>
                    </a:cubicBezTo>
                    <a:cubicBezTo>
                      <a:pt x="72" y="4"/>
                      <a:pt x="72" y="5"/>
                      <a:pt x="71" y="6"/>
                    </a:cubicBezTo>
                    <a:cubicBezTo>
                      <a:pt x="71" y="6"/>
                      <a:pt x="69" y="6"/>
                      <a:pt x="68" y="6"/>
                    </a:cubicBezTo>
                    <a:cubicBezTo>
                      <a:pt x="70" y="8"/>
                      <a:pt x="70" y="7"/>
                      <a:pt x="69" y="10"/>
                    </a:cubicBezTo>
                    <a:cubicBezTo>
                      <a:pt x="69" y="11"/>
                      <a:pt x="68" y="12"/>
                      <a:pt x="68" y="13"/>
                    </a:cubicBezTo>
                    <a:cubicBezTo>
                      <a:pt x="68" y="14"/>
                      <a:pt x="68" y="14"/>
                      <a:pt x="68" y="15"/>
                    </a:cubicBezTo>
                    <a:cubicBezTo>
                      <a:pt x="67" y="17"/>
                      <a:pt x="65" y="18"/>
                      <a:pt x="64" y="19"/>
                    </a:cubicBezTo>
                    <a:cubicBezTo>
                      <a:pt x="63" y="21"/>
                      <a:pt x="65" y="21"/>
                      <a:pt x="64" y="24"/>
                    </a:cubicBezTo>
                    <a:cubicBezTo>
                      <a:pt x="64" y="23"/>
                      <a:pt x="65" y="24"/>
                      <a:pt x="66" y="23"/>
                    </a:cubicBezTo>
                    <a:cubicBezTo>
                      <a:pt x="65" y="25"/>
                      <a:pt x="62" y="23"/>
                      <a:pt x="62" y="26"/>
                    </a:cubicBezTo>
                    <a:cubicBezTo>
                      <a:pt x="62" y="26"/>
                      <a:pt x="62" y="28"/>
                      <a:pt x="63" y="29"/>
                    </a:cubicBezTo>
                    <a:cubicBezTo>
                      <a:pt x="63" y="29"/>
                      <a:pt x="64" y="32"/>
                      <a:pt x="64" y="32"/>
                    </a:cubicBezTo>
                    <a:cubicBezTo>
                      <a:pt x="64" y="34"/>
                      <a:pt x="61" y="35"/>
                      <a:pt x="61" y="36"/>
                    </a:cubicBezTo>
                    <a:cubicBezTo>
                      <a:pt x="60" y="38"/>
                      <a:pt x="60" y="40"/>
                      <a:pt x="59" y="41"/>
                    </a:cubicBezTo>
                    <a:cubicBezTo>
                      <a:pt x="59" y="42"/>
                      <a:pt x="56" y="44"/>
                      <a:pt x="56" y="45"/>
                    </a:cubicBezTo>
                    <a:cubicBezTo>
                      <a:pt x="56" y="46"/>
                      <a:pt x="59" y="52"/>
                      <a:pt x="59" y="52"/>
                    </a:cubicBezTo>
                    <a:cubicBezTo>
                      <a:pt x="59" y="52"/>
                      <a:pt x="59" y="53"/>
                      <a:pt x="59" y="53"/>
                    </a:cubicBezTo>
                    <a:cubicBezTo>
                      <a:pt x="61" y="53"/>
                      <a:pt x="60" y="54"/>
                      <a:pt x="61" y="55"/>
                    </a:cubicBezTo>
                    <a:cubicBezTo>
                      <a:pt x="61" y="55"/>
                      <a:pt x="61" y="55"/>
                      <a:pt x="60" y="55"/>
                    </a:cubicBezTo>
                    <a:cubicBezTo>
                      <a:pt x="61" y="55"/>
                      <a:pt x="61" y="55"/>
                      <a:pt x="61" y="55"/>
                    </a:cubicBezTo>
                    <a:cubicBezTo>
                      <a:pt x="61" y="55"/>
                      <a:pt x="60" y="56"/>
                      <a:pt x="60" y="57"/>
                    </a:cubicBezTo>
                    <a:cubicBezTo>
                      <a:pt x="61" y="57"/>
                      <a:pt x="60" y="57"/>
                      <a:pt x="61" y="57"/>
                    </a:cubicBezTo>
                    <a:cubicBezTo>
                      <a:pt x="62" y="57"/>
                      <a:pt x="62" y="58"/>
                      <a:pt x="60" y="58"/>
                    </a:cubicBezTo>
                    <a:cubicBezTo>
                      <a:pt x="61" y="59"/>
                      <a:pt x="61" y="59"/>
                      <a:pt x="61" y="59"/>
                    </a:cubicBezTo>
                    <a:cubicBezTo>
                      <a:pt x="60" y="60"/>
                      <a:pt x="58" y="59"/>
                      <a:pt x="58" y="60"/>
                    </a:cubicBezTo>
                    <a:cubicBezTo>
                      <a:pt x="58" y="61"/>
                      <a:pt x="61" y="63"/>
                      <a:pt x="58" y="63"/>
                    </a:cubicBezTo>
                    <a:cubicBezTo>
                      <a:pt x="58" y="63"/>
                      <a:pt x="59" y="64"/>
                      <a:pt x="59" y="65"/>
                    </a:cubicBezTo>
                    <a:cubicBezTo>
                      <a:pt x="59" y="65"/>
                      <a:pt x="59" y="64"/>
                      <a:pt x="58" y="64"/>
                    </a:cubicBezTo>
                    <a:cubicBezTo>
                      <a:pt x="59" y="64"/>
                      <a:pt x="59" y="65"/>
                      <a:pt x="59" y="65"/>
                    </a:cubicBezTo>
                    <a:cubicBezTo>
                      <a:pt x="58" y="66"/>
                      <a:pt x="56" y="66"/>
                      <a:pt x="56" y="67"/>
                    </a:cubicBezTo>
                    <a:cubicBezTo>
                      <a:pt x="55" y="67"/>
                      <a:pt x="55" y="69"/>
                      <a:pt x="54" y="70"/>
                    </a:cubicBezTo>
                    <a:cubicBezTo>
                      <a:pt x="51" y="73"/>
                      <a:pt x="47" y="72"/>
                      <a:pt x="45" y="75"/>
                    </a:cubicBezTo>
                    <a:cubicBezTo>
                      <a:pt x="44" y="76"/>
                      <a:pt x="45" y="76"/>
                      <a:pt x="44" y="77"/>
                    </a:cubicBezTo>
                    <a:cubicBezTo>
                      <a:pt x="42" y="77"/>
                      <a:pt x="42" y="77"/>
                      <a:pt x="40" y="78"/>
                    </a:cubicBezTo>
                    <a:cubicBezTo>
                      <a:pt x="38" y="78"/>
                      <a:pt x="36" y="78"/>
                      <a:pt x="34" y="78"/>
                    </a:cubicBezTo>
                    <a:cubicBezTo>
                      <a:pt x="33" y="79"/>
                      <a:pt x="30" y="80"/>
                      <a:pt x="30" y="82"/>
                    </a:cubicBezTo>
                    <a:cubicBezTo>
                      <a:pt x="29" y="83"/>
                      <a:pt x="31" y="84"/>
                      <a:pt x="30" y="86"/>
                    </a:cubicBezTo>
                    <a:cubicBezTo>
                      <a:pt x="30" y="87"/>
                      <a:pt x="29" y="89"/>
                      <a:pt x="29" y="90"/>
                    </a:cubicBezTo>
                    <a:cubicBezTo>
                      <a:pt x="30" y="91"/>
                      <a:pt x="31" y="92"/>
                      <a:pt x="31" y="93"/>
                    </a:cubicBezTo>
                    <a:cubicBezTo>
                      <a:pt x="31" y="95"/>
                      <a:pt x="30" y="95"/>
                      <a:pt x="30" y="96"/>
                    </a:cubicBezTo>
                    <a:cubicBezTo>
                      <a:pt x="30" y="97"/>
                      <a:pt x="32" y="96"/>
                      <a:pt x="31" y="98"/>
                    </a:cubicBezTo>
                    <a:cubicBezTo>
                      <a:pt x="31" y="98"/>
                      <a:pt x="31" y="98"/>
                      <a:pt x="31" y="99"/>
                    </a:cubicBezTo>
                    <a:cubicBezTo>
                      <a:pt x="30" y="99"/>
                      <a:pt x="27" y="103"/>
                      <a:pt x="28" y="104"/>
                    </a:cubicBezTo>
                    <a:cubicBezTo>
                      <a:pt x="28" y="104"/>
                      <a:pt x="27" y="104"/>
                      <a:pt x="27" y="104"/>
                    </a:cubicBezTo>
                    <a:cubicBezTo>
                      <a:pt x="26" y="105"/>
                      <a:pt x="26" y="106"/>
                      <a:pt x="27" y="107"/>
                    </a:cubicBezTo>
                    <a:cubicBezTo>
                      <a:pt x="27" y="107"/>
                      <a:pt x="27" y="107"/>
                      <a:pt x="28" y="107"/>
                    </a:cubicBezTo>
                    <a:cubicBezTo>
                      <a:pt x="28" y="108"/>
                      <a:pt x="27" y="108"/>
                      <a:pt x="27" y="109"/>
                    </a:cubicBezTo>
                    <a:cubicBezTo>
                      <a:pt x="27" y="109"/>
                      <a:pt x="26" y="111"/>
                      <a:pt x="26" y="111"/>
                    </a:cubicBezTo>
                    <a:cubicBezTo>
                      <a:pt x="25" y="112"/>
                      <a:pt x="24" y="112"/>
                      <a:pt x="24" y="113"/>
                    </a:cubicBezTo>
                    <a:cubicBezTo>
                      <a:pt x="23" y="114"/>
                      <a:pt x="23" y="114"/>
                      <a:pt x="23" y="115"/>
                    </a:cubicBezTo>
                    <a:cubicBezTo>
                      <a:pt x="23" y="116"/>
                      <a:pt x="22" y="116"/>
                      <a:pt x="22" y="117"/>
                    </a:cubicBezTo>
                    <a:cubicBezTo>
                      <a:pt x="22" y="118"/>
                      <a:pt x="22" y="119"/>
                      <a:pt x="22" y="120"/>
                    </a:cubicBezTo>
                    <a:cubicBezTo>
                      <a:pt x="22" y="121"/>
                      <a:pt x="21" y="123"/>
                      <a:pt x="20" y="124"/>
                    </a:cubicBezTo>
                    <a:cubicBezTo>
                      <a:pt x="18" y="126"/>
                      <a:pt x="16" y="127"/>
                      <a:pt x="15" y="129"/>
                    </a:cubicBezTo>
                    <a:cubicBezTo>
                      <a:pt x="14" y="130"/>
                      <a:pt x="15" y="132"/>
                      <a:pt x="14" y="134"/>
                    </a:cubicBezTo>
                    <a:cubicBezTo>
                      <a:pt x="13" y="135"/>
                      <a:pt x="14" y="137"/>
                      <a:pt x="12" y="138"/>
                    </a:cubicBezTo>
                    <a:cubicBezTo>
                      <a:pt x="10" y="139"/>
                      <a:pt x="9" y="142"/>
                      <a:pt x="9" y="143"/>
                    </a:cubicBezTo>
                    <a:cubicBezTo>
                      <a:pt x="9" y="144"/>
                      <a:pt x="10" y="145"/>
                      <a:pt x="10" y="146"/>
                    </a:cubicBezTo>
                    <a:cubicBezTo>
                      <a:pt x="10" y="146"/>
                      <a:pt x="10" y="148"/>
                      <a:pt x="10" y="149"/>
                    </a:cubicBezTo>
                    <a:cubicBezTo>
                      <a:pt x="9" y="151"/>
                      <a:pt x="8" y="154"/>
                      <a:pt x="8" y="156"/>
                    </a:cubicBezTo>
                    <a:cubicBezTo>
                      <a:pt x="8" y="156"/>
                      <a:pt x="10" y="156"/>
                      <a:pt x="10" y="156"/>
                    </a:cubicBezTo>
                    <a:cubicBezTo>
                      <a:pt x="10" y="157"/>
                      <a:pt x="9" y="157"/>
                      <a:pt x="9" y="157"/>
                    </a:cubicBezTo>
                    <a:cubicBezTo>
                      <a:pt x="9" y="157"/>
                      <a:pt x="9" y="160"/>
                      <a:pt x="9" y="160"/>
                    </a:cubicBezTo>
                    <a:cubicBezTo>
                      <a:pt x="9" y="162"/>
                      <a:pt x="7" y="163"/>
                      <a:pt x="7" y="165"/>
                    </a:cubicBezTo>
                    <a:cubicBezTo>
                      <a:pt x="6" y="167"/>
                      <a:pt x="6" y="169"/>
                      <a:pt x="6" y="170"/>
                    </a:cubicBezTo>
                    <a:cubicBezTo>
                      <a:pt x="6" y="172"/>
                      <a:pt x="6" y="173"/>
                      <a:pt x="7" y="175"/>
                    </a:cubicBezTo>
                    <a:cubicBezTo>
                      <a:pt x="7" y="176"/>
                      <a:pt x="7" y="178"/>
                      <a:pt x="6" y="179"/>
                    </a:cubicBezTo>
                    <a:cubicBezTo>
                      <a:pt x="4" y="181"/>
                      <a:pt x="6" y="182"/>
                      <a:pt x="6" y="184"/>
                    </a:cubicBezTo>
                    <a:cubicBezTo>
                      <a:pt x="6" y="185"/>
                      <a:pt x="4" y="187"/>
                      <a:pt x="3" y="187"/>
                    </a:cubicBezTo>
                    <a:cubicBezTo>
                      <a:pt x="1" y="189"/>
                      <a:pt x="2" y="188"/>
                      <a:pt x="1" y="191"/>
                    </a:cubicBezTo>
                    <a:cubicBezTo>
                      <a:pt x="1" y="193"/>
                      <a:pt x="0" y="194"/>
                      <a:pt x="0" y="197"/>
                    </a:cubicBezTo>
                    <a:cubicBezTo>
                      <a:pt x="0" y="199"/>
                      <a:pt x="1" y="200"/>
                      <a:pt x="2" y="202"/>
                    </a:cubicBezTo>
                    <a:cubicBezTo>
                      <a:pt x="3" y="202"/>
                      <a:pt x="2" y="203"/>
                      <a:pt x="2" y="203"/>
                    </a:cubicBezTo>
                    <a:cubicBezTo>
                      <a:pt x="2" y="203"/>
                      <a:pt x="4" y="204"/>
                      <a:pt x="4" y="204"/>
                    </a:cubicBezTo>
                    <a:cubicBezTo>
                      <a:pt x="5" y="205"/>
                      <a:pt x="5" y="206"/>
                      <a:pt x="6" y="206"/>
                    </a:cubicBezTo>
                    <a:cubicBezTo>
                      <a:pt x="9" y="207"/>
                      <a:pt x="11" y="207"/>
                      <a:pt x="14" y="207"/>
                    </a:cubicBezTo>
                    <a:cubicBezTo>
                      <a:pt x="27" y="207"/>
                      <a:pt x="40" y="208"/>
                      <a:pt x="53" y="208"/>
                    </a:cubicBezTo>
                    <a:cubicBezTo>
                      <a:pt x="60" y="208"/>
                      <a:pt x="67" y="209"/>
                      <a:pt x="75" y="209"/>
                    </a:cubicBezTo>
                    <a:cubicBezTo>
                      <a:pt x="79" y="209"/>
                      <a:pt x="78" y="204"/>
                      <a:pt x="83" y="206"/>
                    </a:cubicBezTo>
                    <a:cubicBezTo>
                      <a:pt x="83" y="204"/>
                      <a:pt x="82" y="201"/>
                      <a:pt x="84" y="200"/>
                    </a:cubicBezTo>
                    <a:cubicBezTo>
                      <a:pt x="86" y="199"/>
                      <a:pt x="91" y="200"/>
                      <a:pt x="91" y="200"/>
                    </a:cubicBezTo>
                    <a:cubicBezTo>
                      <a:pt x="92" y="196"/>
                      <a:pt x="93" y="196"/>
                      <a:pt x="96" y="195"/>
                    </a:cubicBezTo>
                    <a:cubicBezTo>
                      <a:pt x="99" y="195"/>
                      <a:pt x="99" y="194"/>
                      <a:pt x="102" y="194"/>
                    </a:cubicBezTo>
                    <a:cubicBezTo>
                      <a:pt x="103" y="195"/>
                      <a:pt x="106" y="197"/>
                      <a:pt x="106" y="193"/>
                    </a:cubicBezTo>
                    <a:cubicBezTo>
                      <a:pt x="104" y="194"/>
                      <a:pt x="105" y="193"/>
                      <a:pt x="104" y="192"/>
                    </a:cubicBezTo>
                    <a:cubicBezTo>
                      <a:pt x="105" y="192"/>
                      <a:pt x="105" y="192"/>
                      <a:pt x="106" y="193"/>
                    </a:cubicBezTo>
                    <a:cubicBezTo>
                      <a:pt x="107" y="191"/>
                      <a:pt x="108" y="188"/>
                      <a:pt x="110" y="185"/>
                    </a:cubicBezTo>
                    <a:cubicBezTo>
                      <a:pt x="110" y="184"/>
                      <a:pt x="111" y="183"/>
                      <a:pt x="112" y="182"/>
                    </a:cubicBezTo>
                    <a:cubicBezTo>
                      <a:pt x="113" y="180"/>
                      <a:pt x="110" y="181"/>
                      <a:pt x="109" y="181"/>
                    </a:cubicBezTo>
                    <a:cubicBezTo>
                      <a:pt x="110" y="180"/>
                      <a:pt x="110" y="180"/>
                      <a:pt x="110" y="180"/>
                    </a:cubicBezTo>
                    <a:cubicBezTo>
                      <a:pt x="110" y="180"/>
                      <a:pt x="110" y="180"/>
                      <a:pt x="110" y="180"/>
                    </a:cubicBezTo>
                    <a:cubicBezTo>
                      <a:pt x="110" y="178"/>
                      <a:pt x="107" y="177"/>
                      <a:pt x="106" y="176"/>
                    </a:cubicBezTo>
                    <a:cubicBezTo>
                      <a:pt x="103" y="175"/>
                      <a:pt x="104" y="176"/>
                      <a:pt x="103" y="178"/>
                    </a:cubicBezTo>
                    <a:cubicBezTo>
                      <a:pt x="102" y="179"/>
                      <a:pt x="105" y="180"/>
                      <a:pt x="104" y="181"/>
                    </a:cubicBezTo>
                    <a:cubicBezTo>
                      <a:pt x="102" y="181"/>
                      <a:pt x="101" y="178"/>
                      <a:pt x="99" y="181"/>
                    </a:cubicBezTo>
                    <a:cubicBezTo>
                      <a:pt x="99" y="181"/>
                      <a:pt x="99" y="180"/>
                      <a:pt x="99" y="179"/>
                    </a:cubicBezTo>
                    <a:cubicBezTo>
                      <a:pt x="100" y="179"/>
                      <a:pt x="101" y="178"/>
                      <a:pt x="102" y="177"/>
                    </a:cubicBezTo>
                    <a:cubicBezTo>
                      <a:pt x="102" y="177"/>
                      <a:pt x="102" y="177"/>
                      <a:pt x="102" y="177"/>
                    </a:cubicBezTo>
                    <a:cubicBezTo>
                      <a:pt x="103" y="176"/>
                      <a:pt x="102" y="175"/>
                      <a:pt x="101" y="174"/>
                    </a:cubicBezTo>
                    <a:cubicBezTo>
                      <a:pt x="102" y="174"/>
                      <a:pt x="103" y="175"/>
                      <a:pt x="104" y="174"/>
                    </a:cubicBezTo>
                    <a:cubicBezTo>
                      <a:pt x="104" y="175"/>
                      <a:pt x="104" y="175"/>
                      <a:pt x="105" y="175"/>
                    </a:cubicBezTo>
                    <a:cubicBezTo>
                      <a:pt x="105" y="174"/>
                      <a:pt x="105" y="171"/>
                      <a:pt x="105" y="170"/>
                    </a:cubicBezTo>
                    <a:cubicBezTo>
                      <a:pt x="105" y="169"/>
                      <a:pt x="106" y="168"/>
                      <a:pt x="106" y="167"/>
                    </a:cubicBezTo>
                    <a:cubicBezTo>
                      <a:pt x="105" y="165"/>
                      <a:pt x="101" y="162"/>
                      <a:pt x="100" y="161"/>
                    </a:cubicBezTo>
                    <a:cubicBezTo>
                      <a:pt x="101" y="160"/>
                      <a:pt x="100" y="159"/>
                      <a:pt x="98" y="158"/>
                    </a:cubicBezTo>
                    <a:cubicBezTo>
                      <a:pt x="98" y="157"/>
                      <a:pt x="97" y="158"/>
                      <a:pt x="96" y="157"/>
                    </a:cubicBezTo>
                    <a:cubicBezTo>
                      <a:pt x="96" y="156"/>
                      <a:pt x="95" y="154"/>
                      <a:pt x="95" y="154"/>
                    </a:cubicBezTo>
                    <a:cubicBezTo>
                      <a:pt x="95" y="151"/>
                      <a:pt x="97" y="150"/>
                      <a:pt x="97" y="147"/>
                    </a:cubicBezTo>
                    <a:cubicBezTo>
                      <a:pt x="97" y="147"/>
                      <a:pt x="96" y="146"/>
                      <a:pt x="96" y="145"/>
                    </a:cubicBezTo>
                    <a:cubicBezTo>
                      <a:pt x="97" y="144"/>
                      <a:pt x="98" y="143"/>
                      <a:pt x="97" y="142"/>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grpSp>
            <p:nvGrpSpPr>
              <p:cNvPr id="2772" name="Group 11368">
                <a:extLst>
                  <a:ext uri="{FF2B5EF4-FFF2-40B4-BE49-F238E27FC236}">
                    <a16:creationId xmlns:a16="http://schemas.microsoft.com/office/drawing/2014/main" id="{E627D0DE-D94A-4DBE-A81E-1972FA63969C}"/>
                  </a:ext>
                </a:extLst>
              </p:cNvPr>
              <p:cNvGrpSpPr>
                <a:grpSpLocks/>
              </p:cNvGrpSpPr>
              <p:nvPr/>
            </p:nvGrpSpPr>
            <p:grpSpPr bwMode="gray">
              <a:xfrm>
                <a:off x="6841549" y="2271637"/>
                <a:ext cx="1017382" cy="753885"/>
                <a:chOff x="4412" y="1163"/>
                <a:chExt cx="749" cy="555"/>
              </a:xfrm>
              <a:grpFill/>
              <a:effectLst/>
            </p:grpSpPr>
            <p:sp>
              <p:nvSpPr>
                <p:cNvPr id="2918" name="Freeform 10224">
                  <a:extLst>
                    <a:ext uri="{FF2B5EF4-FFF2-40B4-BE49-F238E27FC236}">
                      <a16:creationId xmlns:a16="http://schemas.microsoft.com/office/drawing/2014/main" id="{8F8789E1-AF95-49DE-8C42-D0A60A0DD50C}"/>
                    </a:ext>
                  </a:extLst>
                </p:cNvPr>
                <p:cNvSpPr>
                  <a:spLocks/>
                </p:cNvSpPr>
                <p:nvPr/>
              </p:nvSpPr>
              <p:spPr bwMode="gray">
                <a:xfrm>
                  <a:off x="4412" y="1163"/>
                  <a:ext cx="617" cy="538"/>
                </a:xfrm>
                <a:custGeom>
                  <a:avLst/>
                  <a:gdLst>
                    <a:gd name="T0" fmla="*/ 555 w 398"/>
                    <a:gd name="T1" fmla="*/ 502 h 347"/>
                    <a:gd name="T2" fmla="*/ 563 w 398"/>
                    <a:gd name="T3" fmla="*/ 521 h 347"/>
                    <a:gd name="T4" fmla="*/ 574 w 398"/>
                    <a:gd name="T5" fmla="*/ 504 h 347"/>
                    <a:gd name="T6" fmla="*/ 572 w 398"/>
                    <a:gd name="T7" fmla="*/ 487 h 347"/>
                    <a:gd name="T8" fmla="*/ 591 w 398"/>
                    <a:gd name="T9" fmla="*/ 428 h 347"/>
                    <a:gd name="T10" fmla="*/ 601 w 398"/>
                    <a:gd name="T11" fmla="*/ 330 h 347"/>
                    <a:gd name="T12" fmla="*/ 615 w 398"/>
                    <a:gd name="T13" fmla="*/ 223 h 347"/>
                    <a:gd name="T14" fmla="*/ 605 w 398"/>
                    <a:gd name="T15" fmla="*/ 174 h 347"/>
                    <a:gd name="T16" fmla="*/ 605 w 398"/>
                    <a:gd name="T17" fmla="*/ 150 h 347"/>
                    <a:gd name="T18" fmla="*/ 601 w 398"/>
                    <a:gd name="T19" fmla="*/ 113 h 347"/>
                    <a:gd name="T20" fmla="*/ 611 w 398"/>
                    <a:gd name="T21" fmla="*/ 79 h 347"/>
                    <a:gd name="T22" fmla="*/ 608 w 398"/>
                    <a:gd name="T23" fmla="*/ 31 h 347"/>
                    <a:gd name="T24" fmla="*/ 538 w 398"/>
                    <a:gd name="T25" fmla="*/ 3 h 347"/>
                    <a:gd name="T26" fmla="*/ 464 w 398"/>
                    <a:gd name="T27" fmla="*/ 5 h 347"/>
                    <a:gd name="T28" fmla="*/ 450 w 398"/>
                    <a:gd name="T29" fmla="*/ 12 h 347"/>
                    <a:gd name="T30" fmla="*/ 405 w 398"/>
                    <a:gd name="T31" fmla="*/ 39 h 347"/>
                    <a:gd name="T32" fmla="*/ 380 w 398"/>
                    <a:gd name="T33" fmla="*/ 71 h 347"/>
                    <a:gd name="T34" fmla="*/ 369 w 398"/>
                    <a:gd name="T35" fmla="*/ 82 h 347"/>
                    <a:gd name="T36" fmla="*/ 321 w 398"/>
                    <a:gd name="T37" fmla="*/ 115 h 347"/>
                    <a:gd name="T38" fmla="*/ 322 w 398"/>
                    <a:gd name="T39" fmla="*/ 118 h 347"/>
                    <a:gd name="T40" fmla="*/ 330 w 398"/>
                    <a:gd name="T41" fmla="*/ 126 h 347"/>
                    <a:gd name="T42" fmla="*/ 332 w 398"/>
                    <a:gd name="T43" fmla="*/ 121 h 347"/>
                    <a:gd name="T44" fmla="*/ 344 w 398"/>
                    <a:gd name="T45" fmla="*/ 119 h 347"/>
                    <a:gd name="T46" fmla="*/ 338 w 398"/>
                    <a:gd name="T47" fmla="*/ 130 h 347"/>
                    <a:gd name="T48" fmla="*/ 355 w 398"/>
                    <a:gd name="T49" fmla="*/ 126 h 347"/>
                    <a:gd name="T50" fmla="*/ 343 w 398"/>
                    <a:gd name="T51" fmla="*/ 140 h 347"/>
                    <a:gd name="T52" fmla="*/ 333 w 398"/>
                    <a:gd name="T53" fmla="*/ 149 h 347"/>
                    <a:gd name="T54" fmla="*/ 340 w 398"/>
                    <a:gd name="T55" fmla="*/ 167 h 347"/>
                    <a:gd name="T56" fmla="*/ 340 w 398"/>
                    <a:gd name="T57" fmla="*/ 180 h 347"/>
                    <a:gd name="T58" fmla="*/ 290 w 398"/>
                    <a:gd name="T59" fmla="*/ 211 h 347"/>
                    <a:gd name="T60" fmla="*/ 277 w 398"/>
                    <a:gd name="T61" fmla="*/ 212 h 347"/>
                    <a:gd name="T62" fmla="*/ 265 w 398"/>
                    <a:gd name="T63" fmla="*/ 219 h 347"/>
                    <a:gd name="T64" fmla="*/ 214 w 398"/>
                    <a:gd name="T65" fmla="*/ 220 h 347"/>
                    <a:gd name="T66" fmla="*/ 184 w 398"/>
                    <a:gd name="T67" fmla="*/ 208 h 347"/>
                    <a:gd name="T68" fmla="*/ 109 w 398"/>
                    <a:gd name="T69" fmla="*/ 206 h 347"/>
                    <a:gd name="T70" fmla="*/ 68 w 398"/>
                    <a:gd name="T71" fmla="*/ 231 h 347"/>
                    <a:gd name="T72" fmla="*/ 79 w 398"/>
                    <a:gd name="T73" fmla="*/ 251 h 347"/>
                    <a:gd name="T74" fmla="*/ 85 w 398"/>
                    <a:gd name="T75" fmla="*/ 271 h 347"/>
                    <a:gd name="T76" fmla="*/ 68 w 398"/>
                    <a:gd name="T77" fmla="*/ 290 h 347"/>
                    <a:gd name="T78" fmla="*/ 50 w 398"/>
                    <a:gd name="T79" fmla="*/ 309 h 347"/>
                    <a:gd name="T80" fmla="*/ 33 w 398"/>
                    <a:gd name="T81" fmla="*/ 319 h 347"/>
                    <a:gd name="T82" fmla="*/ 2 w 398"/>
                    <a:gd name="T83" fmla="*/ 346 h 347"/>
                    <a:gd name="T84" fmla="*/ 194 w 398"/>
                    <a:gd name="T85" fmla="*/ 375 h 347"/>
                    <a:gd name="T86" fmla="*/ 419 w 398"/>
                    <a:gd name="T87" fmla="*/ 375 h 347"/>
                    <a:gd name="T88" fmla="*/ 429 w 398"/>
                    <a:gd name="T89" fmla="*/ 392 h 347"/>
                    <a:gd name="T90" fmla="*/ 442 w 398"/>
                    <a:gd name="T91" fmla="*/ 397 h 347"/>
                    <a:gd name="T92" fmla="*/ 446 w 398"/>
                    <a:gd name="T93" fmla="*/ 411 h 347"/>
                    <a:gd name="T94" fmla="*/ 450 w 398"/>
                    <a:gd name="T95" fmla="*/ 431 h 347"/>
                    <a:gd name="T96" fmla="*/ 453 w 398"/>
                    <a:gd name="T97" fmla="*/ 439 h 347"/>
                    <a:gd name="T98" fmla="*/ 464 w 398"/>
                    <a:gd name="T99" fmla="*/ 443 h 347"/>
                    <a:gd name="T100" fmla="*/ 474 w 398"/>
                    <a:gd name="T101" fmla="*/ 447 h 347"/>
                    <a:gd name="T102" fmla="*/ 526 w 398"/>
                    <a:gd name="T103" fmla="*/ 481 h 34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98"/>
                    <a:gd name="T157" fmla="*/ 0 h 347"/>
                    <a:gd name="T158" fmla="*/ 398 w 398"/>
                    <a:gd name="T159" fmla="*/ 347 h 34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98" h="347">
                      <a:moveTo>
                        <a:pt x="339" y="310"/>
                      </a:moveTo>
                      <a:cubicBezTo>
                        <a:pt x="343" y="313"/>
                        <a:pt x="347" y="315"/>
                        <a:pt x="351" y="317"/>
                      </a:cubicBezTo>
                      <a:cubicBezTo>
                        <a:pt x="353" y="319"/>
                        <a:pt x="355" y="320"/>
                        <a:pt x="357" y="321"/>
                      </a:cubicBezTo>
                      <a:cubicBezTo>
                        <a:pt x="359" y="322"/>
                        <a:pt x="359" y="322"/>
                        <a:pt x="358" y="324"/>
                      </a:cubicBezTo>
                      <a:cubicBezTo>
                        <a:pt x="356" y="332"/>
                        <a:pt x="352" y="338"/>
                        <a:pt x="351" y="345"/>
                      </a:cubicBezTo>
                      <a:cubicBezTo>
                        <a:pt x="354" y="347"/>
                        <a:pt x="355" y="339"/>
                        <a:pt x="357" y="337"/>
                      </a:cubicBezTo>
                      <a:cubicBezTo>
                        <a:pt x="358" y="337"/>
                        <a:pt x="361" y="336"/>
                        <a:pt x="361" y="336"/>
                      </a:cubicBezTo>
                      <a:cubicBezTo>
                        <a:pt x="361" y="336"/>
                        <a:pt x="363" y="336"/>
                        <a:pt x="363" y="336"/>
                      </a:cubicBezTo>
                      <a:cubicBezTo>
                        <a:pt x="363" y="336"/>
                        <a:pt x="364" y="337"/>
                        <a:pt x="365" y="337"/>
                      </a:cubicBezTo>
                      <a:cubicBezTo>
                        <a:pt x="365" y="336"/>
                        <a:pt x="363" y="331"/>
                        <a:pt x="365" y="333"/>
                      </a:cubicBezTo>
                      <a:cubicBezTo>
                        <a:pt x="366" y="331"/>
                        <a:pt x="367" y="330"/>
                        <a:pt x="367" y="328"/>
                      </a:cubicBezTo>
                      <a:cubicBezTo>
                        <a:pt x="369" y="329"/>
                        <a:pt x="370" y="327"/>
                        <a:pt x="370" y="325"/>
                      </a:cubicBezTo>
                      <a:cubicBezTo>
                        <a:pt x="370" y="325"/>
                        <a:pt x="372" y="326"/>
                        <a:pt x="372" y="326"/>
                      </a:cubicBezTo>
                      <a:cubicBezTo>
                        <a:pt x="372" y="326"/>
                        <a:pt x="373" y="323"/>
                        <a:pt x="373" y="323"/>
                      </a:cubicBezTo>
                      <a:cubicBezTo>
                        <a:pt x="373" y="323"/>
                        <a:pt x="373" y="322"/>
                        <a:pt x="373" y="321"/>
                      </a:cubicBezTo>
                      <a:cubicBezTo>
                        <a:pt x="373" y="318"/>
                        <a:pt x="370" y="316"/>
                        <a:pt x="369" y="314"/>
                      </a:cubicBezTo>
                      <a:cubicBezTo>
                        <a:pt x="374" y="311"/>
                        <a:pt x="379" y="308"/>
                        <a:pt x="384" y="305"/>
                      </a:cubicBezTo>
                      <a:cubicBezTo>
                        <a:pt x="382" y="302"/>
                        <a:pt x="381" y="300"/>
                        <a:pt x="380" y="298"/>
                      </a:cubicBezTo>
                      <a:cubicBezTo>
                        <a:pt x="379" y="297"/>
                        <a:pt x="380" y="294"/>
                        <a:pt x="380" y="292"/>
                      </a:cubicBezTo>
                      <a:cubicBezTo>
                        <a:pt x="380" y="287"/>
                        <a:pt x="381" y="282"/>
                        <a:pt x="381" y="276"/>
                      </a:cubicBezTo>
                      <a:cubicBezTo>
                        <a:pt x="382" y="265"/>
                        <a:pt x="382" y="254"/>
                        <a:pt x="383" y="243"/>
                      </a:cubicBezTo>
                      <a:cubicBezTo>
                        <a:pt x="383" y="241"/>
                        <a:pt x="383" y="239"/>
                        <a:pt x="383" y="238"/>
                      </a:cubicBezTo>
                      <a:cubicBezTo>
                        <a:pt x="382" y="234"/>
                        <a:pt x="383" y="233"/>
                        <a:pt x="384" y="229"/>
                      </a:cubicBezTo>
                      <a:cubicBezTo>
                        <a:pt x="385" y="224"/>
                        <a:pt x="387" y="218"/>
                        <a:pt x="388" y="213"/>
                      </a:cubicBezTo>
                      <a:cubicBezTo>
                        <a:pt x="391" y="203"/>
                        <a:pt x="394" y="192"/>
                        <a:pt x="397" y="182"/>
                      </a:cubicBezTo>
                      <a:cubicBezTo>
                        <a:pt x="396" y="181"/>
                        <a:pt x="396" y="178"/>
                        <a:pt x="396" y="177"/>
                      </a:cubicBezTo>
                      <a:cubicBezTo>
                        <a:pt x="396" y="174"/>
                        <a:pt x="396" y="171"/>
                        <a:pt x="397" y="168"/>
                      </a:cubicBezTo>
                      <a:cubicBezTo>
                        <a:pt x="397" y="160"/>
                        <a:pt x="397" y="152"/>
                        <a:pt x="397" y="144"/>
                      </a:cubicBezTo>
                      <a:cubicBezTo>
                        <a:pt x="398" y="136"/>
                        <a:pt x="398" y="128"/>
                        <a:pt x="398" y="121"/>
                      </a:cubicBezTo>
                      <a:cubicBezTo>
                        <a:pt x="398" y="118"/>
                        <a:pt x="398" y="116"/>
                        <a:pt x="395" y="115"/>
                      </a:cubicBezTo>
                      <a:cubicBezTo>
                        <a:pt x="396" y="114"/>
                        <a:pt x="395" y="113"/>
                        <a:pt x="395" y="112"/>
                      </a:cubicBezTo>
                      <a:cubicBezTo>
                        <a:pt x="394" y="112"/>
                        <a:pt x="391" y="111"/>
                        <a:pt x="390" y="112"/>
                      </a:cubicBezTo>
                      <a:cubicBezTo>
                        <a:pt x="390" y="113"/>
                        <a:pt x="390" y="115"/>
                        <a:pt x="389" y="116"/>
                      </a:cubicBezTo>
                      <a:cubicBezTo>
                        <a:pt x="386" y="118"/>
                        <a:pt x="388" y="110"/>
                        <a:pt x="388" y="109"/>
                      </a:cubicBezTo>
                      <a:cubicBezTo>
                        <a:pt x="389" y="106"/>
                        <a:pt x="392" y="102"/>
                        <a:pt x="391" y="99"/>
                      </a:cubicBezTo>
                      <a:cubicBezTo>
                        <a:pt x="391" y="98"/>
                        <a:pt x="390" y="98"/>
                        <a:pt x="390" y="97"/>
                      </a:cubicBezTo>
                      <a:cubicBezTo>
                        <a:pt x="390" y="95"/>
                        <a:pt x="390" y="96"/>
                        <a:pt x="390" y="95"/>
                      </a:cubicBezTo>
                      <a:cubicBezTo>
                        <a:pt x="390" y="93"/>
                        <a:pt x="390" y="92"/>
                        <a:pt x="389" y="90"/>
                      </a:cubicBezTo>
                      <a:cubicBezTo>
                        <a:pt x="389" y="87"/>
                        <a:pt x="389" y="80"/>
                        <a:pt x="387" y="79"/>
                      </a:cubicBezTo>
                      <a:cubicBezTo>
                        <a:pt x="385" y="77"/>
                        <a:pt x="387" y="75"/>
                        <a:pt x="388" y="73"/>
                      </a:cubicBezTo>
                      <a:cubicBezTo>
                        <a:pt x="389" y="71"/>
                        <a:pt x="389" y="68"/>
                        <a:pt x="389" y="66"/>
                      </a:cubicBezTo>
                      <a:cubicBezTo>
                        <a:pt x="390" y="65"/>
                        <a:pt x="392" y="63"/>
                        <a:pt x="393" y="63"/>
                      </a:cubicBezTo>
                      <a:cubicBezTo>
                        <a:pt x="395" y="61"/>
                        <a:pt x="394" y="59"/>
                        <a:pt x="394" y="57"/>
                      </a:cubicBezTo>
                      <a:cubicBezTo>
                        <a:pt x="393" y="55"/>
                        <a:pt x="392" y="53"/>
                        <a:pt x="394" y="51"/>
                      </a:cubicBezTo>
                      <a:cubicBezTo>
                        <a:pt x="395" y="49"/>
                        <a:pt x="395" y="47"/>
                        <a:pt x="395" y="45"/>
                      </a:cubicBezTo>
                      <a:cubicBezTo>
                        <a:pt x="395" y="40"/>
                        <a:pt x="391" y="38"/>
                        <a:pt x="390" y="34"/>
                      </a:cubicBezTo>
                      <a:cubicBezTo>
                        <a:pt x="389" y="31"/>
                        <a:pt x="391" y="28"/>
                        <a:pt x="391" y="25"/>
                      </a:cubicBezTo>
                      <a:cubicBezTo>
                        <a:pt x="391" y="23"/>
                        <a:pt x="392" y="21"/>
                        <a:pt x="392" y="20"/>
                      </a:cubicBezTo>
                      <a:cubicBezTo>
                        <a:pt x="393" y="17"/>
                        <a:pt x="390" y="16"/>
                        <a:pt x="390" y="14"/>
                      </a:cubicBezTo>
                      <a:cubicBezTo>
                        <a:pt x="390" y="12"/>
                        <a:pt x="392" y="10"/>
                        <a:pt x="393" y="8"/>
                      </a:cubicBezTo>
                      <a:cubicBezTo>
                        <a:pt x="393" y="5"/>
                        <a:pt x="391" y="3"/>
                        <a:pt x="392" y="1"/>
                      </a:cubicBezTo>
                      <a:cubicBezTo>
                        <a:pt x="377" y="1"/>
                        <a:pt x="362" y="2"/>
                        <a:pt x="347" y="2"/>
                      </a:cubicBezTo>
                      <a:cubicBezTo>
                        <a:pt x="340" y="2"/>
                        <a:pt x="334" y="3"/>
                        <a:pt x="327" y="2"/>
                      </a:cubicBezTo>
                      <a:cubicBezTo>
                        <a:pt x="322" y="2"/>
                        <a:pt x="314" y="0"/>
                        <a:pt x="310" y="3"/>
                      </a:cubicBezTo>
                      <a:cubicBezTo>
                        <a:pt x="309" y="2"/>
                        <a:pt x="307" y="3"/>
                        <a:pt x="305" y="2"/>
                      </a:cubicBezTo>
                      <a:cubicBezTo>
                        <a:pt x="306" y="1"/>
                        <a:pt x="300" y="2"/>
                        <a:pt x="299" y="3"/>
                      </a:cubicBezTo>
                      <a:cubicBezTo>
                        <a:pt x="299" y="3"/>
                        <a:pt x="300" y="3"/>
                        <a:pt x="300" y="3"/>
                      </a:cubicBezTo>
                      <a:cubicBezTo>
                        <a:pt x="300" y="4"/>
                        <a:pt x="294" y="6"/>
                        <a:pt x="294" y="5"/>
                      </a:cubicBezTo>
                      <a:cubicBezTo>
                        <a:pt x="294" y="5"/>
                        <a:pt x="294" y="5"/>
                        <a:pt x="294" y="5"/>
                      </a:cubicBezTo>
                      <a:cubicBezTo>
                        <a:pt x="292" y="5"/>
                        <a:pt x="291" y="8"/>
                        <a:pt x="290" y="8"/>
                      </a:cubicBezTo>
                      <a:cubicBezTo>
                        <a:pt x="287" y="8"/>
                        <a:pt x="285" y="9"/>
                        <a:pt x="283" y="10"/>
                      </a:cubicBezTo>
                      <a:cubicBezTo>
                        <a:pt x="281" y="12"/>
                        <a:pt x="277" y="13"/>
                        <a:pt x="275" y="14"/>
                      </a:cubicBezTo>
                      <a:cubicBezTo>
                        <a:pt x="273" y="15"/>
                        <a:pt x="271" y="18"/>
                        <a:pt x="269" y="20"/>
                      </a:cubicBezTo>
                      <a:cubicBezTo>
                        <a:pt x="267" y="22"/>
                        <a:pt x="263" y="23"/>
                        <a:pt x="261" y="25"/>
                      </a:cubicBezTo>
                      <a:cubicBezTo>
                        <a:pt x="258" y="28"/>
                        <a:pt x="255" y="31"/>
                        <a:pt x="252" y="34"/>
                      </a:cubicBezTo>
                      <a:cubicBezTo>
                        <a:pt x="250" y="35"/>
                        <a:pt x="249" y="37"/>
                        <a:pt x="247" y="39"/>
                      </a:cubicBezTo>
                      <a:cubicBezTo>
                        <a:pt x="245" y="40"/>
                        <a:pt x="244" y="43"/>
                        <a:pt x="243" y="45"/>
                      </a:cubicBezTo>
                      <a:cubicBezTo>
                        <a:pt x="244" y="45"/>
                        <a:pt x="244" y="45"/>
                        <a:pt x="245" y="46"/>
                      </a:cubicBezTo>
                      <a:cubicBezTo>
                        <a:pt x="244" y="47"/>
                        <a:pt x="243" y="49"/>
                        <a:pt x="242" y="50"/>
                      </a:cubicBezTo>
                      <a:cubicBezTo>
                        <a:pt x="241" y="48"/>
                        <a:pt x="239" y="51"/>
                        <a:pt x="239" y="51"/>
                      </a:cubicBezTo>
                      <a:cubicBezTo>
                        <a:pt x="239" y="51"/>
                        <a:pt x="239" y="51"/>
                        <a:pt x="240" y="51"/>
                      </a:cubicBezTo>
                      <a:cubicBezTo>
                        <a:pt x="240" y="52"/>
                        <a:pt x="239" y="53"/>
                        <a:pt x="238" y="53"/>
                      </a:cubicBezTo>
                      <a:cubicBezTo>
                        <a:pt x="238" y="53"/>
                        <a:pt x="238" y="53"/>
                        <a:pt x="238" y="52"/>
                      </a:cubicBezTo>
                      <a:cubicBezTo>
                        <a:pt x="236" y="53"/>
                        <a:pt x="229" y="58"/>
                        <a:pt x="229" y="61"/>
                      </a:cubicBezTo>
                      <a:cubicBezTo>
                        <a:pt x="228" y="60"/>
                        <a:pt x="221" y="64"/>
                        <a:pt x="219" y="65"/>
                      </a:cubicBezTo>
                      <a:cubicBezTo>
                        <a:pt x="216" y="67"/>
                        <a:pt x="209" y="70"/>
                        <a:pt x="207" y="74"/>
                      </a:cubicBezTo>
                      <a:cubicBezTo>
                        <a:pt x="208" y="74"/>
                        <a:pt x="208" y="74"/>
                        <a:pt x="208" y="74"/>
                      </a:cubicBezTo>
                      <a:cubicBezTo>
                        <a:pt x="208" y="74"/>
                        <a:pt x="208" y="74"/>
                        <a:pt x="208" y="75"/>
                      </a:cubicBezTo>
                      <a:cubicBezTo>
                        <a:pt x="209" y="74"/>
                        <a:pt x="209" y="74"/>
                        <a:pt x="209" y="74"/>
                      </a:cubicBezTo>
                      <a:cubicBezTo>
                        <a:pt x="209" y="75"/>
                        <a:pt x="209" y="75"/>
                        <a:pt x="208" y="76"/>
                      </a:cubicBezTo>
                      <a:cubicBezTo>
                        <a:pt x="209" y="76"/>
                        <a:pt x="210" y="76"/>
                        <a:pt x="211" y="75"/>
                      </a:cubicBezTo>
                      <a:cubicBezTo>
                        <a:pt x="209" y="77"/>
                        <a:pt x="211" y="76"/>
                        <a:pt x="211" y="77"/>
                      </a:cubicBezTo>
                      <a:cubicBezTo>
                        <a:pt x="212" y="77"/>
                        <a:pt x="212" y="78"/>
                        <a:pt x="212" y="79"/>
                      </a:cubicBezTo>
                      <a:cubicBezTo>
                        <a:pt x="212" y="80"/>
                        <a:pt x="211" y="80"/>
                        <a:pt x="213" y="81"/>
                      </a:cubicBezTo>
                      <a:cubicBezTo>
                        <a:pt x="214" y="82"/>
                        <a:pt x="214" y="84"/>
                        <a:pt x="213" y="85"/>
                      </a:cubicBezTo>
                      <a:cubicBezTo>
                        <a:pt x="216" y="84"/>
                        <a:pt x="216" y="81"/>
                        <a:pt x="218" y="80"/>
                      </a:cubicBezTo>
                      <a:cubicBezTo>
                        <a:pt x="216" y="79"/>
                        <a:pt x="214" y="81"/>
                        <a:pt x="213" y="81"/>
                      </a:cubicBezTo>
                      <a:cubicBezTo>
                        <a:pt x="212" y="80"/>
                        <a:pt x="214" y="78"/>
                        <a:pt x="214" y="78"/>
                      </a:cubicBezTo>
                      <a:cubicBezTo>
                        <a:pt x="215" y="77"/>
                        <a:pt x="217" y="76"/>
                        <a:pt x="218" y="75"/>
                      </a:cubicBezTo>
                      <a:cubicBezTo>
                        <a:pt x="216" y="78"/>
                        <a:pt x="220" y="77"/>
                        <a:pt x="222" y="76"/>
                      </a:cubicBezTo>
                      <a:cubicBezTo>
                        <a:pt x="222" y="76"/>
                        <a:pt x="221" y="77"/>
                        <a:pt x="221" y="77"/>
                      </a:cubicBezTo>
                      <a:cubicBezTo>
                        <a:pt x="221" y="77"/>
                        <a:pt x="222" y="77"/>
                        <a:pt x="222" y="77"/>
                      </a:cubicBezTo>
                      <a:cubicBezTo>
                        <a:pt x="221" y="78"/>
                        <a:pt x="221" y="78"/>
                        <a:pt x="220" y="79"/>
                      </a:cubicBezTo>
                      <a:cubicBezTo>
                        <a:pt x="221" y="79"/>
                        <a:pt x="222" y="78"/>
                        <a:pt x="223" y="78"/>
                      </a:cubicBezTo>
                      <a:cubicBezTo>
                        <a:pt x="223" y="79"/>
                        <a:pt x="222" y="80"/>
                        <a:pt x="221" y="81"/>
                      </a:cubicBezTo>
                      <a:cubicBezTo>
                        <a:pt x="220" y="81"/>
                        <a:pt x="217" y="82"/>
                        <a:pt x="218" y="84"/>
                      </a:cubicBezTo>
                      <a:cubicBezTo>
                        <a:pt x="218" y="84"/>
                        <a:pt x="220" y="85"/>
                        <a:pt x="221" y="85"/>
                      </a:cubicBezTo>
                      <a:cubicBezTo>
                        <a:pt x="222" y="85"/>
                        <a:pt x="225" y="83"/>
                        <a:pt x="225" y="82"/>
                      </a:cubicBezTo>
                      <a:cubicBezTo>
                        <a:pt x="225" y="81"/>
                        <a:pt x="226" y="81"/>
                        <a:pt x="226" y="81"/>
                      </a:cubicBezTo>
                      <a:cubicBezTo>
                        <a:pt x="225" y="83"/>
                        <a:pt x="227" y="80"/>
                        <a:pt x="229" y="81"/>
                      </a:cubicBezTo>
                      <a:cubicBezTo>
                        <a:pt x="226" y="81"/>
                        <a:pt x="228" y="83"/>
                        <a:pt x="226" y="84"/>
                      </a:cubicBezTo>
                      <a:cubicBezTo>
                        <a:pt x="225" y="83"/>
                        <a:pt x="224" y="85"/>
                        <a:pt x="223" y="86"/>
                      </a:cubicBezTo>
                      <a:cubicBezTo>
                        <a:pt x="222" y="87"/>
                        <a:pt x="222" y="86"/>
                        <a:pt x="222" y="87"/>
                      </a:cubicBezTo>
                      <a:cubicBezTo>
                        <a:pt x="221" y="90"/>
                        <a:pt x="223" y="89"/>
                        <a:pt x="221" y="90"/>
                      </a:cubicBezTo>
                      <a:cubicBezTo>
                        <a:pt x="219" y="91"/>
                        <a:pt x="218" y="92"/>
                        <a:pt x="217" y="93"/>
                      </a:cubicBezTo>
                      <a:cubicBezTo>
                        <a:pt x="216" y="92"/>
                        <a:pt x="216" y="92"/>
                        <a:pt x="216" y="91"/>
                      </a:cubicBezTo>
                      <a:cubicBezTo>
                        <a:pt x="215" y="91"/>
                        <a:pt x="212" y="92"/>
                        <a:pt x="212" y="94"/>
                      </a:cubicBezTo>
                      <a:cubicBezTo>
                        <a:pt x="212" y="94"/>
                        <a:pt x="215" y="96"/>
                        <a:pt x="215" y="96"/>
                      </a:cubicBezTo>
                      <a:cubicBezTo>
                        <a:pt x="215" y="96"/>
                        <a:pt x="216" y="96"/>
                        <a:pt x="216" y="96"/>
                      </a:cubicBezTo>
                      <a:cubicBezTo>
                        <a:pt x="216" y="98"/>
                        <a:pt x="217" y="99"/>
                        <a:pt x="217" y="101"/>
                      </a:cubicBezTo>
                      <a:cubicBezTo>
                        <a:pt x="218" y="105"/>
                        <a:pt x="218" y="108"/>
                        <a:pt x="218" y="111"/>
                      </a:cubicBezTo>
                      <a:cubicBezTo>
                        <a:pt x="219" y="110"/>
                        <a:pt x="218" y="107"/>
                        <a:pt x="219" y="108"/>
                      </a:cubicBezTo>
                      <a:cubicBezTo>
                        <a:pt x="220" y="108"/>
                        <a:pt x="220" y="110"/>
                        <a:pt x="220" y="111"/>
                      </a:cubicBezTo>
                      <a:cubicBezTo>
                        <a:pt x="217" y="110"/>
                        <a:pt x="221" y="113"/>
                        <a:pt x="218" y="112"/>
                      </a:cubicBezTo>
                      <a:cubicBezTo>
                        <a:pt x="218" y="113"/>
                        <a:pt x="217" y="117"/>
                        <a:pt x="219" y="116"/>
                      </a:cubicBezTo>
                      <a:cubicBezTo>
                        <a:pt x="219" y="116"/>
                        <a:pt x="219" y="116"/>
                        <a:pt x="219" y="116"/>
                      </a:cubicBezTo>
                      <a:cubicBezTo>
                        <a:pt x="219" y="116"/>
                        <a:pt x="218" y="116"/>
                        <a:pt x="218" y="116"/>
                      </a:cubicBezTo>
                      <a:cubicBezTo>
                        <a:pt x="217" y="119"/>
                        <a:pt x="213" y="121"/>
                        <a:pt x="210" y="121"/>
                      </a:cubicBezTo>
                      <a:cubicBezTo>
                        <a:pt x="207" y="120"/>
                        <a:pt x="206" y="119"/>
                        <a:pt x="203" y="121"/>
                      </a:cubicBezTo>
                      <a:cubicBezTo>
                        <a:pt x="197" y="126"/>
                        <a:pt x="189" y="130"/>
                        <a:pt x="187" y="136"/>
                      </a:cubicBezTo>
                      <a:cubicBezTo>
                        <a:pt x="187" y="136"/>
                        <a:pt x="187" y="135"/>
                        <a:pt x="187" y="134"/>
                      </a:cubicBezTo>
                      <a:cubicBezTo>
                        <a:pt x="186" y="134"/>
                        <a:pt x="186" y="134"/>
                        <a:pt x="186" y="135"/>
                      </a:cubicBezTo>
                      <a:cubicBezTo>
                        <a:pt x="186" y="135"/>
                        <a:pt x="186" y="135"/>
                        <a:pt x="186" y="134"/>
                      </a:cubicBezTo>
                      <a:cubicBezTo>
                        <a:pt x="184" y="136"/>
                        <a:pt x="182" y="137"/>
                        <a:pt x="179" y="137"/>
                      </a:cubicBezTo>
                      <a:cubicBezTo>
                        <a:pt x="180" y="138"/>
                        <a:pt x="180" y="139"/>
                        <a:pt x="180" y="140"/>
                      </a:cubicBezTo>
                      <a:cubicBezTo>
                        <a:pt x="180" y="135"/>
                        <a:pt x="174" y="140"/>
                        <a:pt x="171" y="140"/>
                      </a:cubicBezTo>
                      <a:cubicBezTo>
                        <a:pt x="173" y="140"/>
                        <a:pt x="174" y="143"/>
                        <a:pt x="174" y="144"/>
                      </a:cubicBezTo>
                      <a:cubicBezTo>
                        <a:pt x="173" y="143"/>
                        <a:pt x="172" y="143"/>
                        <a:pt x="171" y="141"/>
                      </a:cubicBezTo>
                      <a:cubicBezTo>
                        <a:pt x="170" y="141"/>
                        <a:pt x="169" y="140"/>
                        <a:pt x="171" y="140"/>
                      </a:cubicBezTo>
                      <a:cubicBezTo>
                        <a:pt x="167" y="140"/>
                        <a:pt x="164" y="138"/>
                        <a:pt x="160" y="138"/>
                      </a:cubicBezTo>
                      <a:cubicBezTo>
                        <a:pt x="156" y="139"/>
                        <a:pt x="152" y="139"/>
                        <a:pt x="147" y="139"/>
                      </a:cubicBezTo>
                      <a:cubicBezTo>
                        <a:pt x="145" y="140"/>
                        <a:pt x="140" y="140"/>
                        <a:pt x="138" y="142"/>
                      </a:cubicBezTo>
                      <a:cubicBezTo>
                        <a:pt x="134" y="144"/>
                        <a:pt x="129" y="139"/>
                        <a:pt x="126" y="137"/>
                      </a:cubicBezTo>
                      <a:cubicBezTo>
                        <a:pt x="126" y="137"/>
                        <a:pt x="125" y="137"/>
                        <a:pt x="125" y="136"/>
                      </a:cubicBezTo>
                      <a:cubicBezTo>
                        <a:pt x="125" y="136"/>
                        <a:pt x="125" y="136"/>
                        <a:pt x="126" y="137"/>
                      </a:cubicBezTo>
                      <a:cubicBezTo>
                        <a:pt x="125" y="134"/>
                        <a:pt x="121" y="134"/>
                        <a:pt x="119" y="134"/>
                      </a:cubicBezTo>
                      <a:cubicBezTo>
                        <a:pt x="116" y="134"/>
                        <a:pt x="113" y="133"/>
                        <a:pt x="110" y="132"/>
                      </a:cubicBezTo>
                      <a:cubicBezTo>
                        <a:pt x="108" y="132"/>
                        <a:pt x="106" y="132"/>
                        <a:pt x="103" y="132"/>
                      </a:cubicBezTo>
                      <a:cubicBezTo>
                        <a:pt x="100" y="131"/>
                        <a:pt x="96" y="133"/>
                        <a:pt x="93" y="132"/>
                      </a:cubicBezTo>
                      <a:cubicBezTo>
                        <a:pt x="86" y="131"/>
                        <a:pt x="77" y="131"/>
                        <a:pt x="70" y="133"/>
                      </a:cubicBezTo>
                      <a:cubicBezTo>
                        <a:pt x="62" y="135"/>
                        <a:pt x="55" y="138"/>
                        <a:pt x="48" y="139"/>
                      </a:cubicBezTo>
                      <a:cubicBezTo>
                        <a:pt x="46" y="140"/>
                        <a:pt x="45" y="140"/>
                        <a:pt x="43" y="141"/>
                      </a:cubicBezTo>
                      <a:cubicBezTo>
                        <a:pt x="44" y="142"/>
                        <a:pt x="44" y="145"/>
                        <a:pt x="44" y="146"/>
                      </a:cubicBezTo>
                      <a:cubicBezTo>
                        <a:pt x="44" y="147"/>
                        <a:pt x="44" y="148"/>
                        <a:pt x="44" y="149"/>
                      </a:cubicBezTo>
                      <a:cubicBezTo>
                        <a:pt x="44" y="151"/>
                        <a:pt x="44" y="150"/>
                        <a:pt x="43" y="152"/>
                      </a:cubicBezTo>
                      <a:cubicBezTo>
                        <a:pt x="43" y="153"/>
                        <a:pt x="43" y="155"/>
                        <a:pt x="44" y="155"/>
                      </a:cubicBezTo>
                      <a:cubicBezTo>
                        <a:pt x="47" y="156"/>
                        <a:pt x="52" y="155"/>
                        <a:pt x="54" y="157"/>
                      </a:cubicBezTo>
                      <a:cubicBezTo>
                        <a:pt x="56" y="160"/>
                        <a:pt x="52" y="160"/>
                        <a:pt x="51" y="162"/>
                      </a:cubicBezTo>
                      <a:cubicBezTo>
                        <a:pt x="50" y="163"/>
                        <a:pt x="52" y="166"/>
                        <a:pt x="53" y="167"/>
                      </a:cubicBezTo>
                      <a:cubicBezTo>
                        <a:pt x="54" y="169"/>
                        <a:pt x="53" y="170"/>
                        <a:pt x="54" y="172"/>
                      </a:cubicBezTo>
                      <a:cubicBezTo>
                        <a:pt x="55" y="173"/>
                        <a:pt x="56" y="175"/>
                        <a:pt x="56" y="176"/>
                      </a:cubicBezTo>
                      <a:cubicBezTo>
                        <a:pt x="56" y="176"/>
                        <a:pt x="56" y="176"/>
                        <a:pt x="55" y="175"/>
                      </a:cubicBezTo>
                      <a:cubicBezTo>
                        <a:pt x="55" y="177"/>
                        <a:pt x="56" y="178"/>
                        <a:pt x="56" y="179"/>
                      </a:cubicBezTo>
                      <a:cubicBezTo>
                        <a:pt x="56" y="180"/>
                        <a:pt x="52" y="183"/>
                        <a:pt x="51" y="183"/>
                      </a:cubicBezTo>
                      <a:cubicBezTo>
                        <a:pt x="49" y="183"/>
                        <a:pt x="49" y="185"/>
                        <a:pt x="48" y="185"/>
                      </a:cubicBezTo>
                      <a:cubicBezTo>
                        <a:pt x="47" y="186"/>
                        <a:pt x="45" y="186"/>
                        <a:pt x="44" y="187"/>
                      </a:cubicBezTo>
                      <a:cubicBezTo>
                        <a:pt x="44" y="187"/>
                        <a:pt x="43" y="190"/>
                        <a:pt x="43" y="190"/>
                      </a:cubicBezTo>
                      <a:cubicBezTo>
                        <a:pt x="42" y="190"/>
                        <a:pt x="40" y="193"/>
                        <a:pt x="39" y="194"/>
                      </a:cubicBezTo>
                      <a:cubicBezTo>
                        <a:pt x="39" y="195"/>
                        <a:pt x="39" y="197"/>
                        <a:pt x="38" y="197"/>
                      </a:cubicBezTo>
                      <a:cubicBezTo>
                        <a:pt x="36" y="198"/>
                        <a:pt x="34" y="198"/>
                        <a:pt x="32" y="199"/>
                      </a:cubicBezTo>
                      <a:cubicBezTo>
                        <a:pt x="31" y="200"/>
                        <a:pt x="30" y="201"/>
                        <a:pt x="29" y="201"/>
                      </a:cubicBezTo>
                      <a:cubicBezTo>
                        <a:pt x="28" y="202"/>
                        <a:pt x="26" y="202"/>
                        <a:pt x="25" y="202"/>
                      </a:cubicBezTo>
                      <a:cubicBezTo>
                        <a:pt x="25" y="203"/>
                        <a:pt x="24" y="204"/>
                        <a:pt x="23" y="205"/>
                      </a:cubicBezTo>
                      <a:cubicBezTo>
                        <a:pt x="22" y="206"/>
                        <a:pt x="22" y="205"/>
                        <a:pt x="21" y="206"/>
                      </a:cubicBezTo>
                      <a:cubicBezTo>
                        <a:pt x="21" y="206"/>
                        <a:pt x="21" y="207"/>
                        <a:pt x="21" y="208"/>
                      </a:cubicBezTo>
                      <a:cubicBezTo>
                        <a:pt x="18" y="211"/>
                        <a:pt x="13" y="213"/>
                        <a:pt x="10" y="215"/>
                      </a:cubicBezTo>
                      <a:cubicBezTo>
                        <a:pt x="8" y="216"/>
                        <a:pt x="6" y="217"/>
                        <a:pt x="5" y="218"/>
                      </a:cubicBezTo>
                      <a:cubicBezTo>
                        <a:pt x="2" y="220"/>
                        <a:pt x="1" y="219"/>
                        <a:pt x="1" y="223"/>
                      </a:cubicBezTo>
                      <a:cubicBezTo>
                        <a:pt x="0" y="229"/>
                        <a:pt x="1" y="235"/>
                        <a:pt x="1" y="242"/>
                      </a:cubicBezTo>
                      <a:cubicBezTo>
                        <a:pt x="1" y="242"/>
                        <a:pt x="15" y="242"/>
                        <a:pt x="16" y="242"/>
                      </a:cubicBezTo>
                      <a:cubicBezTo>
                        <a:pt x="28" y="242"/>
                        <a:pt x="40" y="242"/>
                        <a:pt x="51" y="242"/>
                      </a:cubicBezTo>
                      <a:cubicBezTo>
                        <a:pt x="76" y="242"/>
                        <a:pt x="101" y="242"/>
                        <a:pt x="125" y="242"/>
                      </a:cubicBezTo>
                      <a:cubicBezTo>
                        <a:pt x="150" y="242"/>
                        <a:pt x="174" y="241"/>
                        <a:pt x="199" y="242"/>
                      </a:cubicBezTo>
                      <a:cubicBezTo>
                        <a:pt x="210" y="242"/>
                        <a:pt x="220" y="242"/>
                        <a:pt x="231" y="242"/>
                      </a:cubicBezTo>
                      <a:cubicBezTo>
                        <a:pt x="240" y="242"/>
                        <a:pt x="249" y="242"/>
                        <a:pt x="257" y="242"/>
                      </a:cubicBezTo>
                      <a:cubicBezTo>
                        <a:pt x="261" y="242"/>
                        <a:pt x="268" y="240"/>
                        <a:pt x="270" y="242"/>
                      </a:cubicBezTo>
                      <a:cubicBezTo>
                        <a:pt x="271" y="243"/>
                        <a:pt x="270" y="244"/>
                        <a:pt x="271" y="244"/>
                      </a:cubicBezTo>
                      <a:cubicBezTo>
                        <a:pt x="271" y="245"/>
                        <a:pt x="273" y="245"/>
                        <a:pt x="273" y="245"/>
                      </a:cubicBezTo>
                      <a:cubicBezTo>
                        <a:pt x="274" y="247"/>
                        <a:pt x="274" y="248"/>
                        <a:pt x="275" y="250"/>
                      </a:cubicBezTo>
                      <a:cubicBezTo>
                        <a:pt x="275" y="252"/>
                        <a:pt x="275" y="252"/>
                        <a:pt x="277" y="253"/>
                      </a:cubicBezTo>
                      <a:cubicBezTo>
                        <a:pt x="278" y="253"/>
                        <a:pt x="280" y="252"/>
                        <a:pt x="281" y="252"/>
                      </a:cubicBezTo>
                      <a:cubicBezTo>
                        <a:pt x="281" y="252"/>
                        <a:pt x="282" y="253"/>
                        <a:pt x="282" y="253"/>
                      </a:cubicBezTo>
                      <a:cubicBezTo>
                        <a:pt x="283" y="254"/>
                        <a:pt x="284" y="254"/>
                        <a:pt x="284" y="254"/>
                      </a:cubicBezTo>
                      <a:cubicBezTo>
                        <a:pt x="284" y="254"/>
                        <a:pt x="285" y="256"/>
                        <a:pt x="285" y="256"/>
                      </a:cubicBezTo>
                      <a:cubicBezTo>
                        <a:pt x="286" y="257"/>
                        <a:pt x="287" y="256"/>
                        <a:pt x="287" y="257"/>
                      </a:cubicBezTo>
                      <a:cubicBezTo>
                        <a:pt x="287" y="258"/>
                        <a:pt x="285" y="258"/>
                        <a:pt x="285" y="258"/>
                      </a:cubicBezTo>
                      <a:cubicBezTo>
                        <a:pt x="285" y="261"/>
                        <a:pt x="286" y="259"/>
                        <a:pt x="287" y="260"/>
                      </a:cubicBezTo>
                      <a:cubicBezTo>
                        <a:pt x="288" y="262"/>
                        <a:pt x="288" y="263"/>
                        <a:pt x="288" y="265"/>
                      </a:cubicBezTo>
                      <a:cubicBezTo>
                        <a:pt x="288" y="265"/>
                        <a:pt x="288" y="267"/>
                        <a:pt x="288" y="269"/>
                      </a:cubicBezTo>
                      <a:cubicBezTo>
                        <a:pt x="288" y="270"/>
                        <a:pt x="288" y="272"/>
                        <a:pt x="288" y="272"/>
                      </a:cubicBezTo>
                      <a:cubicBezTo>
                        <a:pt x="288" y="273"/>
                        <a:pt x="287" y="273"/>
                        <a:pt x="287" y="273"/>
                      </a:cubicBezTo>
                      <a:cubicBezTo>
                        <a:pt x="287" y="274"/>
                        <a:pt x="290" y="278"/>
                        <a:pt x="290" y="278"/>
                      </a:cubicBezTo>
                      <a:cubicBezTo>
                        <a:pt x="290" y="278"/>
                        <a:pt x="291" y="279"/>
                        <a:pt x="291" y="280"/>
                      </a:cubicBezTo>
                      <a:cubicBezTo>
                        <a:pt x="291" y="280"/>
                        <a:pt x="291" y="281"/>
                        <a:pt x="291" y="281"/>
                      </a:cubicBezTo>
                      <a:cubicBezTo>
                        <a:pt x="291" y="281"/>
                        <a:pt x="292" y="281"/>
                        <a:pt x="292" y="281"/>
                      </a:cubicBezTo>
                      <a:cubicBezTo>
                        <a:pt x="292" y="282"/>
                        <a:pt x="292" y="283"/>
                        <a:pt x="292" y="283"/>
                      </a:cubicBezTo>
                      <a:cubicBezTo>
                        <a:pt x="294" y="284"/>
                        <a:pt x="295" y="283"/>
                        <a:pt x="296" y="283"/>
                      </a:cubicBezTo>
                      <a:cubicBezTo>
                        <a:pt x="297" y="284"/>
                        <a:pt x="297" y="285"/>
                        <a:pt x="298" y="285"/>
                      </a:cubicBezTo>
                      <a:cubicBezTo>
                        <a:pt x="298" y="285"/>
                        <a:pt x="298" y="286"/>
                        <a:pt x="297" y="286"/>
                      </a:cubicBezTo>
                      <a:cubicBezTo>
                        <a:pt x="298" y="286"/>
                        <a:pt x="298" y="286"/>
                        <a:pt x="299" y="286"/>
                      </a:cubicBezTo>
                      <a:cubicBezTo>
                        <a:pt x="299" y="286"/>
                        <a:pt x="301" y="287"/>
                        <a:pt x="302" y="287"/>
                      </a:cubicBezTo>
                      <a:cubicBezTo>
                        <a:pt x="302" y="287"/>
                        <a:pt x="302" y="286"/>
                        <a:pt x="303" y="286"/>
                      </a:cubicBezTo>
                      <a:cubicBezTo>
                        <a:pt x="303" y="286"/>
                        <a:pt x="303" y="287"/>
                        <a:pt x="303" y="287"/>
                      </a:cubicBezTo>
                      <a:cubicBezTo>
                        <a:pt x="304" y="287"/>
                        <a:pt x="305" y="287"/>
                        <a:pt x="306" y="288"/>
                      </a:cubicBezTo>
                      <a:cubicBezTo>
                        <a:pt x="307" y="288"/>
                        <a:pt x="307" y="287"/>
                        <a:pt x="307" y="287"/>
                      </a:cubicBezTo>
                      <a:cubicBezTo>
                        <a:pt x="308" y="288"/>
                        <a:pt x="307" y="288"/>
                        <a:pt x="307" y="289"/>
                      </a:cubicBezTo>
                      <a:cubicBezTo>
                        <a:pt x="308" y="289"/>
                        <a:pt x="310" y="292"/>
                        <a:pt x="310" y="293"/>
                      </a:cubicBezTo>
                      <a:cubicBezTo>
                        <a:pt x="319" y="299"/>
                        <a:pt x="329" y="305"/>
                        <a:pt x="339" y="31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19" name="Freeform 10227">
                  <a:extLst>
                    <a:ext uri="{FF2B5EF4-FFF2-40B4-BE49-F238E27FC236}">
                      <a16:creationId xmlns:a16="http://schemas.microsoft.com/office/drawing/2014/main" id="{1EB8F201-5B94-422F-A44B-2E1DFF72161C}"/>
                    </a:ext>
                  </a:extLst>
                </p:cNvPr>
                <p:cNvSpPr>
                  <a:spLocks/>
                </p:cNvSpPr>
                <p:nvPr/>
              </p:nvSpPr>
              <p:spPr bwMode="gray">
                <a:xfrm>
                  <a:off x="4955" y="1641"/>
                  <a:ext cx="206" cy="77"/>
                </a:xfrm>
                <a:custGeom>
                  <a:avLst/>
                  <a:gdLst>
                    <a:gd name="T0" fmla="*/ 201 w 133"/>
                    <a:gd name="T1" fmla="*/ 14 h 50"/>
                    <a:gd name="T2" fmla="*/ 194 w 133"/>
                    <a:gd name="T3" fmla="*/ 15 h 50"/>
                    <a:gd name="T4" fmla="*/ 187 w 133"/>
                    <a:gd name="T5" fmla="*/ 18 h 50"/>
                    <a:gd name="T6" fmla="*/ 177 w 133"/>
                    <a:gd name="T7" fmla="*/ 15 h 50"/>
                    <a:gd name="T8" fmla="*/ 175 w 133"/>
                    <a:gd name="T9" fmla="*/ 17 h 50"/>
                    <a:gd name="T10" fmla="*/ 164 w 133"/>
                    <a:gd name="T11" fmla="*/ 22 h 50"/>
                    <a:gd name="T12" fmla="*/ 161 w 133"/>
                    <a:gd name="T13" fmla="*/ 22 h 50"/>
                    <a:gd name="T14" fmla="*/ 152 w 133"/>
                    <a:gd name="T15" fmla="*/ 29 h 50"/>
                    <a:gd name="T16" fmla="*/ 142 w 133"/>
                    <a:gd name="T17" fmla="*/ 23 h 50"/>
                    <a:gd name="T18" fmla="*/ 155 w 133"/>
                    <a:gd name="T19" fmla="*/ 17 h 50"/>
                    <a:gd name="T20" fmla="*/ 156 w 133"/>
                    <a:gd name="T21" fmla="*/ 11 h 50"/>
                    <a:gd name="T22" fmla="*/ 167 w 133"/>
                    <a:gd name="T23" fmla="*/ 5 h 50"/>
                    <a:gd name="T24" fmla="*/ 161 w 133"/>
                    <a:gd name="T25" fmla="*/ 3 h 50"/>
                    <a:gd name="T26" fmla="*/ 141 w 133"/>
                    <a:gd name="T27" fmla="*/ 18 h 50"/>
                    <a:gd name="T28" fmla="*/ 96 w 133"/>
                    <a:gd name="T29" fmla="*/ 26 h 50"/>
                    <a:gd name="T30" fmla="*/ 90 w 133"/>
                    <a:gd name="T31" fmla="*/ 26 h 50"/>
                    <a:gd name="T32" fmla="*/ 88 w 133"/>
                    <a:gd name="T33" fmla="*/ 25 h 50"/>
                    <a:gd name="T34" fmla="*/ 84 w 133"/>
                    <a:gd name="T35" fmla="*/ 29 h 50"/>
                    <a:gd name="T36" fmla="*/ 68 w 133"/>
                    <a:gd name="T37" fmla="*/ 29 h 50"/>
                    <a:gd name="T38" fmla="*/ 60 w 133"/>
                    <a:gd name="T39" fmla="*/ 31 h 50"/>
                    <a:gd name="T40" fmla="*/ 59 w 133"/>
                    <a:gd name="T41" fmla="*/ 34 h 50"/>
                    <a:gd name="T42" fmla="*/ 54 w 133"/>
                    <a:gd name="T43" fmla="*/ 28 h 50"/>
                    <a:gd name="T44" fmla="*/ 50 w 133"/>
                    <a:gd name="T45" fmla="*/ 35 h 50"/>
                    <a:gd name="T46" fmla="*/ 45 w 133"/>
                    <a:gd name="T47" fmla="*/ 35 h 50"/>
                    <a:gd name="T48" fmla="*/ 42 w 133"/>
                    <a:gd name="T49" fmla="*/ 32 h 50"/>
                    <a:gd name="T50" fmla="*/ 31 w 133"/>
                    <a:gd name="T51" fmla="*/ 45 h 50"/>
                    <a:gd name="T52" fmla="*/ 22 w 133"/>
                    <a:gd name="T53" fmla="*/ 46 h 50"/>
                    <a:gd name="T54" fmla="*/ 5 w 133"/>
                    <a:gd name="T55" fmla="*/ 57 h 50"/>
                    <a:gd name="T56" fmla="*/ 5 w 133"/>
                    <a:gd name="T57" fmla="*/ 72 h 50"/>
                    <a:gd name="T58" fmla="*/ 11 w 133"/>
                    <a:gd name="T59" fmla="*/ 72 h 50"/>
                    <a:gd name="T60" fmla="*/ 14 w 133"/>
                    <a:gd name="T61" fmla="*/ 69 h 50"/>
                    <a:gd name="T62" fmla="*/ 26 w 133"/>
                    <a:gd name="T63" fmla="*/ 69 h 50"/>
                    <a:gd name="T64" fmla="*/ 45 w 133"/>
                    <a:gd name="T65" fmla="*/ 71 h 50"/>
                    <a:gd name="T66" fmla="*/ 34 w 133"/>
                    <a:gd name="T67" fmla="*/ 68 h 50"/>
                    <a:gd name="T68" fmla="*/ 67 w 133"/>
                    <a:gd name="T69" fmla="*/ 62 h 50"/>
                    <a:gd name="T70" fmla="*/ 84 w 133"/>
                    <a:gd name="T71" fmla="*/ 52 h 50"/>
                    <a:gd name="T72" fmla="*/ 104 w 133"/>
                    <a:gd name="T73" fmla="*/ 52 h 50"/>
                    <a:gd name="T74" fmla="*/ 115 w 133"/>
                    <a:gd name="T75" fmla="*/ 46 h 50"/>
                    <a:gd name="T76" fmla="*/ 122 w 133"/>
                    <a:gd name="T77" fmla="*/ 45 h 50"/>
                    <a:gd name="T78" fmla="*/ 133 w 133"/>
                    <a:gd name="T79" fmla="*/ 45 h 50"/>
                    <a:gd name="T80" fmla="*/ 139 w 133"/>
                    <a:gd name="T81" fmla="*/ 40 h 50"/>
                    <a:gd name="T82" fmla="*/ 144 w 133"/>
                    <a:gd name="T83" fmla="*/ 39 h 50"/>
                    <a:gd name="T84" fmla="*/ 152 w 133"/>
                    <a:gd name="T85" fmla="*/ 37 h 50"/>
                    <a:gd name="T86" fmla="*/ 164 w 133"/>
                    <a:gd name="T87" fmla="*/ 34 h 50"/>
                    <a:gd name="T88" fmla="*/ 206 w 133"/>
                    <a:gd name="T89" fmla="*/ 12 h 5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3"/>
                    <a:gd name="T136" fmla="*/ 0 h 50"/>
                    <a:gd name="T137" fmla="*/ 133 w 133"/>
                    <a:gd name="T138" fmla="*/ 50 h 5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3" h="50">
                      <a:moveTo>
                        <a:pt x="133" y="8"/>
                      </a:moveTo>
                      <a:cubicBezTo>
                        <a:pt x="132" y="8"/>
                        <a:pt x="130" y="6"/>
                        <a:pt x="129" y="7"/>
                      </a:cubicBezTo>
                      <a:cubicBezTo>
                        <a:pt x="129" y="8"/>
                        <a:pt x="130" y="9"/>
                        <a:pt x="130" y="9"/>
                      </a:cubicBezTo>
                      <a:cubicBezTo>
                        <a:pt x="129" y="10"/>
                        <a:pt x="128" y="9"/>
                        <a:pt x="128" y="8"/>
                      </a:cubicBezTo>
                      <a:cubicBezTo>
                        <a:pt x="127" y="8"/>
                        <a:pt x="127" y="8"/>
                        <a:pt x="127" y="9"/>
                      </a:cubicBezTo>
                      <a:cubicBezTo>
                        <a:pt x="127" y="11"/>
                        <a:pt x="126" y="9"/>
                        <a:pt x="125" y="10"/>
                      </a:cubicBezTo>
                      <a:cubicBezTo>
                        <a:pt x="124" y="11"/>
                        <a:pt x="123" y="12"/>
                        <a:pt x="121" y="12"/>
                      </a:cubicBezTo>
                      <a:cubicBezTo>
                        <a:pt x="122" y="13"/>
                        <a:pt x="122" y="13"/>
                        <a:pt x="121" y="14"/>
                      </a:cubicBezTo>
                      <a:cubicBezTo>
                        <a:pt x="121" y="13"/>
                        <a:pt x="121" y="13"/>
                        <a:pt x="121" y="12"/>
                      </a:cubicBezTo>
                      <a:cubicBezTo>
                        <a:pt x="120" y="13"/>
                        <a:pt x="119" y="14"/>
                        <a:pt x="119" y="14"/>
                      </a:cubicBezTo>
                      <a:cubicBezTo>
                        <a:pt x="117" y="14"/>
                        <a:pt x="117" y="12"/>
                        <a:pt x="115" y="12"/>
                      </a:cubicBezTo>
                      <a:cubicBezTo>
                        <a:pt x="117" y="11"/>
                        <a:pt x="115" y="9"/>
                        <a:pt x="114" y="10"/>
                      </a:cubicBezTo>
                      <a:cubicBezTo>
                        <a:pt x="113" y="11"/>
                        <a:pt x="113" y="13"/>
                        <a:pt x="113" y="14"/>
                      </a:cubicBezTo>
                      <a:cubicBezTo>
                        <a:pt x="113" y="13"/>
                        <a:pt x="112" y="12"/>
                        <a:pt x="112" y="11"/>
                      </a:cubicBezTo>
                      <a:cubicBezTo>
                        <a:pt x="112" y="11"/>
                        <a:pt x="112" y="11"/>
                        <a:pt x="113" y="11"/>
                      </a:cubicBezTo>
                      <a:cubicBezTo>
                        <a:pt x="111" y="11"/>
                        <a:pt x="110" y="10"/>
                        <a:pt x="109" y="10"/>
                      </a:cubicBezTo>
                      <a:cubicBezTo>
                        <a:pt x="111" y="11"/>
                        <a:pt x="108" y="12"/>
                        <a:pt x="108" y="13"/>
                      </a:cubicBezTo>
                      <a:cubicBezTo>
                        <a:pt x="108" y="13"/>
                        <a:pt x="107" y="14"/>
                        <a:pt x="106" y="14"/>
                      </a:cubicBezTo>
                      <a:cubicBezTo>
                        <a:pt x="105" y="14"/>
                        <a:pt x="106" y="13"/>
                        <a:pt x="106" y="13"/>
                      </a:cubicBezTo>
                      <a:cubicBezTo>
                        <a:pt x="105" y="13"/>
                        <a:pt x="106" y="9"/>
                        <a:pt x="104" y="12"/>
                      </a:cubicBezTo>
                      <a:cubicBezTo>
                        <a:pt x="104" y="12"/>
                        <a:pt x="106" y="13"/>
                        <a:pt x="104" y="14"/>
                      </a:cubicBezTo>
                      <a:cubicBezTo>
                        <a:pt x="103" y="14"/>
                        <a:pt x="102" y="14"/>
                        <a:pt x="102" y="13"/>
                      </a:cubicBezTo>
                      <a:cubicBezTo>
                        <a:pt x="102" y="14"/>
                        <a:pt x="101" y="17"/>
                        <a:pt x="99" y="18"/>
                      </a:cubicBezTo>
                      <a:cubicBezTo>
                        <a:pt x="98" y="17"/>
                        <a:pt x="96" y="19"/>
                        <a:pt x="98" y="19"/>
                      </a:cubicBezTo>
                      <a:cubicBezTo>
                        <a:pt x="98" y="23"/>
                        <a:pt x="89" y="20"/>
                        <a:pt x="87" y="21"/>
                      </a:cubicBezTo>
                      <a:cubicBezTo>
                        <a:pt x="86" y="20"/>
                        <a:pt x="87" y="19"/>
                        <a:pt x="88" y="19"/>
                      </a:cubicBezTo>
                      <a:cubicBezTo>
                        <a:pt x="90" y="19"/>
                        <a:pt x="90" y="17"/>
                        <a:pt x="92" y="15"/>
                      </a:cubicBezTo>
                      <a:cubicBezTo>
                        <a:pt x="94" y="14"/>
                        <a:pt x="96" y="15"/>
                        <a:pt x="96" y="12"/>
                      </a:cubicBezTo>
                      <a:cubicBezTo>
                        <a:pt x="96" y="13"/>
                        <a:pt x="97" y="14"/>
                        <a:pt x="98" y="14"/>
                      </a:cubicBezTo>
                      <a:cubicBezTo>
                        <a:pt x="96" y="12"/>
                        <a:pt x="98" y="11"/>
                        <a:pt x="100" y="11"/>
                      </a:cubicBezTo>
                      <a:cubicBezTo>
                        <a:pt x="101" y="11"/>
                        <a:pt x="101" y="10"/>
                        <a:pt x="100" y="10"/>
                      </a:cubicBezTo>
                      <a:cubicBezTo>
                        <a:pt x="98" y="9"/>
                        <a:pt x="99" y="9"/>
                        <a:pt x="100" y="8"/>
                      </a:cubicBezTo>
                      <a:cubicBezTo>
                        <a:pt x="100" y="8"/>
                        <a:pt x="101" y="7"/>
                        <a:pt x="101" y="7"/>
                      </a:cubicBezTo>
                      <a:cubicBezTo>
                        <a:pt x="102" y="6"/>
                        <a:pt x="103" y="5"/>
                        <a:pt x="103" y="5"/>
                      </a:cubicBezTo>
                      <a:cubicBezTo>
                        <a:pt x="104" y="4"/>
                        <a:pt x="105" y="3"/>
                        <a:pt x="106" y="3"/>
                      </a:cubicBezTo>
                      <a:cubicBezTo>
                        <a:pt x="106" y="3"/>
                        <a:pt x="108" y="3"/>
                        <a:pt x="108" y="3"/>
                      </a:cubicBezTo>
                      <a:cubicBezTo>
                        <a:pt x="108" y="3"/>
                        <a:pt x="107" y="4"/>
                        <a:pt x="106" y="4"/>
                      </a:cubicBezTo>
                      <a:cubicBezTo>
                        <a:pt x="107" y="4"/>
                        <a:pt x="110" y="2"/>
                        <a:pt x="110" y="1"/>
                      </a:cubicBezTo>
                      <a:cubicBezTo>
                        <a:pt x="109" y="0"/>
                        <a:pt x="105" y="2"/>
                        <a:pt x="104" y="2"/>
                      </a:cubicBezTo>
                      <a:cubicBezTo>
                        <a:pt x="103" y="3"/>
                        <a:pt x="102" y="3"/>
                        <a:pt x="101" y="5"/>
                      </a:cubicBezTo>
                      <a:cubicBezTo>
                        <a:pt x="100" y="6"/>
                        <a:pt x="98" y="7"/>
                        <a:pt x="97" y="8"/>
                      </a:cubicBezTo>
                      <a:cubicBezTo>
                        <a:pt x="95" y="9"/>
                        <a:pt x="93" y="11"/>
                        <a:pt x="91" y="12"/>
                      </a:cubicBezTo>
                      <a:cubicBezTo>
                        <a:pt x="86" y="16"/>
                        <a:pt x="80" y="16"/>
                        <a:pt x="74" y="16"/>
                      </a:cubicBezTo>
                      <a:cubicBezTo>
                        <a:pt x="70" y="16"/>
                        <a:pt x="66" y="17"/>
                        <a:pt x="61" y="16"/>
                      </a:cubicBezTo>
                      <a:cubicBezTo>
                        <a:pt x="61" y="17"/>
                        <a:pt x="62" y="17"/>
                        <a:pt x="62" y="17"/>
                      </a:cubicBezTo>
                      <a:cubicBezTo>
                        <a:pt x="60" y="17"/>
                        <a:pt x="60" y="16"/>
                        <a:pt x="58" y="16"/>
                      </a:cubicBezTo>
                      <a:cubicBezTo>
                        <a:pt x="59" y="16"/>
                        <a:pt x="59" y="17"/>
                        <a:pt x="59" y="18"/>
                      </a:cubicBezTo>
                      <a:cubicBezTo>
                        <a:pt x="59" y="17"/>
                        <a:pt x="58" y="17"/>
                        <a:pt x="58" y="17"/>
                      </a:cubicBezTo>
                      <a:cubicBezTo>
                        <a:pt x="57" y="18"/>
                        <a:pt x="57" y="17"/>
                        <a:pt x="57" y="18"/>
                      </a:cubicBezTo>
                      <a:cubicBezTo>
                        <a:pt x="57" y="17"/>
                        <a:pt x="57" y="17"/>
                        <a:pt x="56" y="17"/>
                      </a:cubicBezTo>
                      <a:cubicBezTo>
                        <a:pt x="56" y="17"/>
                        <a:pt x="56" y="16"/>
                        <a:pt x="57" y="16"/>
                      </a:cubicBezTo>
                      <a:cubicBezTo>
                        <a:pt x="56" y="15"/>
                        <a:pt x="55" y="17"/>
                        <a:pt x="54" y="16"/>
                      </a:cubicBezTo>
                      <a:cubicBezTo>
                        <a:pt x="55" y="18"/>
                        <a:pt x="54" y="20"/>
                        <a:pt x="53" y="22"/>
                      </a:cubicBezTo>
                      <a:cubicBezTo>
                        <a:pt x="52" y="21"/>
                        <a:pt x="53" y="20"/>
                        <a:pt x="54" y="19"/>
                      </a:cubicBezTo>
                      <a:cubicBezTo>
                        <a:pt x="53" y="20"/>
                        <a:pt x="51" y="20"/>
                        <a:pt x="50" y="21"/>
                      </a:cubicBezTo>
                      <a:cubicBezTo>
                        <a:pt x="51" y="22"/>
                        <a:pt x="51" y="22"/>
                        <a:pt x="52" y="23"/>
                      </a:cubicBezTo>
                      <a:cubicBezTo>
                        <a:pt x="50" y="21"/>
                        <a:pt x="47" y="20"/>
                        <a:pt x="44" y="19"/>
                      </a:cubicBezTo>
                      <a:cubicBezTo>
                        <a:pt x="43" y="19"/>
                        <a:pt x="42" y="20"/>
                        <a:pt x="42" y="19"/>
                      </a:cubicBezTo>
                      <a:cubicBezTo>
                        <a:pt x="42" y="19"/>
                        <a:pt x="40" y="17"/>
                        <a:pt x="40" y="17"/>
                      </a:cubicBezTo>
                      <a:cubicBezTo>
                        <a:pt x="38" y="17"/>
                        <a:pt x="39" y="19"/>
                        <a:pt x="39" y="20"/>
                      </a:cubicBezTo>
                      <a:cubicBezTo>
                        <a:pt x="39" y="19"/>
                        <a:pt x="40" y="20"/>
                        <a:pt x="40" y="19"/>
                      </a:cubicBezTo>
                      <a:cubicBezTo>
                        <a:pt x="42" y="19"/>
                        <a:pt x="42" y="21"/>
                        <a:pt x="41" y="23"/>
                      </a:cubicBezTo>
                      <a:cubicBezTo>
                        <a:pt x="41" y="21"/>
                        <a:pt x="39" y="21"/>
                        <a:pt x="38" y="22"/>
                      </a:cubicBezTo>
                      <a:cubicBezTo>
                        <a:pt x="38" y="22"/>
                        <a:pt x="38" y="22"/>
                        <a:pt x="38" y="23"/>
                      </a:cubicBezTo>
                      <a:cubicBezTo>
                        <a:pt x="37" y="22"/>
                        <a:pt x="37" y="21"/>
                        <a:pt x="36" y="21"/>
                      </a:cubicBezTo>
                      <a:cubicBezTo>
                        <a:pt x="38" y="20"/>
                        <a:pt x="37" y="19"/>
                        <a:pt x="35" y="18"/>
                      </a:cubicBezTo>
                      <a:cubicBezTo>
                        <a:pt x="32" y="18"/>
                        <a:pt x="34" y="21"/>
                        <a:pt x="34" y="22"/>
                      </a:cubicBezTo>
                      <a:cubicBezTo>
                        <a:pt x="34" y="22"/>
                        <a:pt x="35" y="24"/>
                        <a:pt x="34" y="24"/>
                      </a:cubicBezTo>
                      <a:cubicBezTo>
                        <a:pt x="32" y="22"/>
                        <a:pt x="34" y="23"/>
                        <a:pt x="32" y="23"/>
                      </a:cubicBezTo>
                      <a:cubicBezTo>
                        <a:pt x="32" y="23"/>
                        <a:pt x="33" y="24"/>
                        <a:pt x="31" y="24"/>
                      </a:cubicBezTo>
                      <a:cubicBezTo>
                        <a:pt x="30" y="23"/>
                        <a:pt x="30" y="23"/>
                        <a:pt x="30" y="22"/>
                      </a:cubicBezTo>
                      <a:cubicBezTo>
                        <a:pt x="29" y="22"/>
                        <a:pt x="29" y="22"/>
                        <a:pt x="29" y="23"/>
                      </a:cubicBezTo>
                      <a:cubicBezTo>
                        <a:pt x="28" y="22"/>
                        <a:pt x="28" y="22"/>
                        <a:pt x="28" y="22"/>
                      </a:cubicBezTo>
                      <a:cubicBezTo>
                        <a:pt x="30" y="22"/>
                        <a:pt x="32" y="20"/>
                        <a:pt x="32" y="23"/>
                      </a:cubicBezTo>
                      <a:cubicBezTo>
                        <a:pt x="34" y="20"/>
                        <a:pt x="28" y="21"/>
                        <a:pt x="27" y="21"/>
                      </a:cubicBezTo>
                      <a:cubicBezTo>
                        <a:pt x="23" y="23"/>
                        <a:pt x="24" y="25"/>
                        <a:pt x="24" y="29"/>
                      </a:cubicBezTo>
                      <a:cubicBezTo>
                        <a:pt x="24" y="28"/>
                        <a:pt x="20" y="21"/>
                        <a:pt x="19" y="25"/>
                      </a:cubicBezTo>
                      <a:cubicBezTo>
                        <a:pt x="19" y="27"/>
                        <a:pt x="22" y="27"/>
                        <a:pt x="20" y="29"/>
                      </a:cubicBezTo>
                      <a:cubicBezTo>
                        <a:pt x="20" y="28"/>
                        <a:pt x="19" y="27"/>
                        <a:pt x="17" y="27"/>
                      </a:cubicBezTo>
                      <a:cubicBezTo>
                        <a:pt x="17" y="28"/>
                        <a:pt x="18" y="30"/>
                        <a:pt x="17" y="32"/>
                      </a:cubicBezTo>
                      <a:cubicBezTo>
                        <a:pt x="16" y="30"/>
                        <a:pt x="16" y="30"/>
                        <a:pt x="14" y="30"/>
                      </a:cubicBezTo>
                      <a:cubicBezTo>
                        <a:pt x="13" y="30"/>
                        <a:pt x="11" y="30"/>
                        <a:pt x="12" y="31"/>
                      </a:cubicBezTo>
                      <a:cubicBezTo>
                        <a:pt x="10" y="29"/>
                        <a:pt x="6" y="30"/>
                        <a:pt x="5" y="33"/>
                      </a:cubicBezTo>
                      <a:cubicBezTo>
                        <a:pt x="5" y="36"/>
                        <a:pt x="4" y="36"/>
                        <a:pt x="3" y="37"/>
                      </a:cubicBezTo>
                      <a:cubicBezTo>
                        <a:pt x="2" y="38"/>
                        <a:pt x="0" y="40"/>
                        <a:pt x="2" y="40"/>
                      </a:cubicBezTo>
                      <a:cubicBezTo>
                        <a:pt x="1" y="41"/>
                        <a:pt x="0" y="43"/>
                        <a:pt x="0" y="44"/>
                      </a:cubicBezTo>
                      <a:cubicBezTo>
                        <a:pt x="0" y="46"/>
                        <a:pt x="2" y="45"/>
                        <a:pt x="3" y="47"/>
                      </a:cubicBezTo>
                      <a:cubicBezTo>
                        <a:pt x="0" y="48"/>
                        <a:pt x="5" y="48"/>
                        <a:pt x="7" y="47"/>
                      </a:cubicBezTo>
                      <a:cubicBezTo>
                        <a:pt x="6" y="47"/>
                        <a:pt x="6" y="47"/>
                        <a:pt x="5" y="47"/>
                      </a:cubicBezTo>
                      <a:cubicBezTo>
                        <a:pt x="6" y="47"/>
                        <a:pt x="7" y="47"/>
                        <a:pt x="7" y="47"/>
                      </a:cubicBezTo>
                      <a:cubicBezTo>
                        <a:pt x="7" y="46"/>
                        <a:pt x="7" y="46"/>
                        <a:pt x="7" y="45"/>
                      </a:cubicBezTo>
                      <a:cubicBezTo>
                        <a:pt x="8" y="46"/>
                        <a:pt x="8" y="47"/>
                        <a:pt x="9" y="47"/>
                      </a:cubicBezTo>
                      <a:cubicBezTo>
                        <a:pt x="11" y="47"/>
                        <a:pt x="9" y="45"/>
                        <a:pt x="9" y="45"/>
                      </a:cubicBezTo>
                      <a:cubicBezTo>
                        <a:pt x="10" y="44"/>
                        <a:pt x="9" y="43"/>
                        <a:pt x="7" y="43"/>
                      </a:cubicBezTo>
                      <a:cubicBezTo>
                        <a:pt x="9" y="43"/>
                        <a:pt x="11" y="42"/>
                        <a:pt x="13" y="42"/>
                      </a:cubicBezTo>
                      <a:cubicBezTo>
                        <a:pt x="14" y="42"/>
                        <a:pt x="18" y="42"/>
                        <a:pt x="17" y="45"/>
                      </a:cubicBezTo>
                      <a:cubicBezTo>
                        <a:pt x="15" y="47"/>
                        <a:pt x="6" y="47"/>
                        <a:pt x="6" y="50"/>
                      </a:cubicBezTo>
                      <a:cubicBezTo>
                        <a:pt x="8" y="48"/>
                        <a:pt x="15" y="46"/>
                        <a:pt x="18" y="47"/>
                      </a:cubicBezTo>
                      <a:cubicBezTo>
                        <a:pt x="20" y="47"/>
                        <a:pt x="28" y="48"/>
                        <a:pt x="29" y="46"/>
                      </a:cubicBezTo>
                      <a:cubicBezTo>
                        <a:pt x="26" y="46"/>
                        <a:pt x="21" y="47"/>
                        <a:pt x="19" y="46"/>
                      </a:cubicBezTo>
                      <a:cubicBezTo>
                        <a:pt x="20" y="46"/>
                        <a:pt x="21" y="45"/>
                        <a:pt x="22" y="45"/>
                      </a:cubicBezTo>
                      <a:cubicBezTo>
                        <a:pt x="20" y="45"/>
                        <a:pt x="20" y="43"/>
                        <a:pt x="22" y="44"/>
                      </a:cubicBezTo>
                      <a:cubicBezTo>
                        <a:pt x="22" y="43"/>
                        <a:pt x="24" y="43"/>
                        <a:pt x="24" y="45"/>
                      </a:cubicBezTo>
                      <a:cubicBezTo>
                        <a:pt x="27" y="42"/>
                        <a:pt x="31" y="42"/>
                        <a:pt x="35" y="41"/>
                      </a:cubicBezTo>
                      <a:cubicBezTo>
                        <a:pt x="37" y="41"/>
                        <a:pt x="41" y="41"/>
                        <a:pt x="43" y="40"/>
                      </a:cubicBezTo>
                      <a:cubicBezTo>
                        <a:pt x="45" y="39"/>
                        <a:pt x="44" y="39"/>
                        <a:pt x="46" y="39"/>
                      </a:cubicBezTo>
                      <a:cubicBezTo>
                        <a:pt x="48" y="38"/>
                        <a:pt x="48" y="36"/>
                        <a:pt x="50" y="36"/>
                      </a:cubicBezTo>
                      <a:cubicBezTo>
                        <a:pt x="50" y="37"/>
                        <a:pt x="57" y="39"/>
                        <a:pt x="54" y="34"/>
                      </a:cubicBezTo>
                      <a:cubicBezTo>
                        <a:pt x="56" y="35"/>
                        <a:pt x="58" y="36"/>
                        <a:pt x="59" y="35"/>
                      </a:cubicBezTo>
                      <a:cubicBezTo>
                        <a:pt x="61" y="35"/>
                        <a:pt x="62" y="34"/>
                        <a:pt x="63" y="34"/>
                      </a:cubicBezTo>
                      <a:cubicBezTo>
                        <a:pt x="65" y="33"/>
                        <a:pt x="66" y="34"/>
                        <a:pt x="67" y="34"/>
                      </a:cubicBezTo>
                      <a:cubicBezTo>
                        <a:pt x="67" y="34"/>
                        <a:pt x="70" y="32"/>
                        <a:pt x="70" y="32"/>
                      </a:cubicBezTo>
                      <a:cubicBezTo>
                        <a:pt x="71" y="34"/>
                        <a:pt x="71" y="34"/>
                        <a:pt x="73" y="33"/>
                      </a:cubicBezTo>
                      <a:cubicBezTo>
                        <a:pt x="75" y="33"/>
                        <a:pt x="75" y="32"/>
                        <a:pt x="74" y="30"/>
                      </a:cubicBezTo>
                      <a:cubicBezTo>
                        <a:pt x="76" y="31"/>
                        <a:pt x="77" y="30"/>
                        <a:pt x="79" y="31"/>
                      </a:cubicBezTo>
                      <a:cubicBezTo>
                        <a:pt x="79" y="31"/>
                        <a:pt x="79" y="30"/>
                        <a:pt x="79" y="30"/>
                      </a:cubicBezTo>
                      <a:cubicBezTo>
                        <a:pt x="79" y="30"/>
                        <a:pt x="79" y="30"/>
                        <a:pt x="79" y="29"/>
                      </a:cubicBezTo>
                      <a:cubicBezTo>
                        <a:pt x="80" y="29"/>
                        <a:pt x="80" y="29"/>
                        <a:pt x="81" y="28"/>
                      </a:cubicBezTo>
                      <a:cubicBezTo>
                        <a:pt x="81" y="30"/>
                        <a:pt x="82" y="30"/>
                        <a:pt x="82" y="29"/>
                      </a:cubicBezTo>
                      <a:cubicBezTo>
                        <a:pt x="83" y="30"/>
                        <a:pt x="84" y="29"/>
                        <a:pt x="86" y="29"/>
                      </a:cubicBezTo>
                      <a:cubicBezTo>
                        <a:pt x="86" y="31"/>
                        <a:pt x="80" y="31"/>
                        <a:pt x="79" y="32"/>
                      </a:cubicBezTo>
                      <a:cubicBezTo>
                        <a:pt x="82" y="32"/>
                        <a:pt x="95" y="28"/>
                        <a:pt x="95" y="26"/>
                      </a:cubicBezTo>
                      <a:cubicBezTo>
                        <a:pt x="93" y="27"/>
                        <a:pt x="86" y="30"/>
                        <a:pt x="90" y="26"/>
                      </a:cubicBezTo>
                      <a:cubicBezTo>
                        <a:pt x="91" y="26"/>
                        <a:pt x="92" y="23"/>
                        <a:pt x="92" y="26"/>
                      </a:cubicBezTo>
                      <a:cubicBezTo>
                        <a:pt x="92" y="26"/>
                        <a:pt x="93" y="26"/>
                        <a:pt x="93" y="26"/>
                      </a:cubicBezTo>
                      <a:cubicBezTo>
                        <a:pt x="93" y="26"/>
                        <a:pt x="92" y="25"/>
                        <a:pt x="93" y="25"/>
                      </a:cubicBezTo>
                      <a:cubicBezTo>
                        <a:pt x="93" y="25"/>
                        <a:pt x="93" y="25"/>
                        <a:pt x="94" y="26"/>
                      </a:cubicBezTo>
                      <a:cubicBezTo>
                        <a:pt x="94" y="25"/>
                        <a:pt x="95" y="24"/>
                        <a:pt x="94" y="23"/>
                      </a:cubicBezTo>
                      <a:cubicBezTo>
                        <a:pt x="96" y="23"/>
                        <a:pt x="98" y="23"/>
                        <a:pt x="98" y="24"/>
                      </a:cubicBezTo>
                      <a:cubicBezTo>
                        <a:pt x="98" y="24"/>
                        <a:pt x="100" y="23"/>
                        <a:pt x="99" y="24"/>
                      </a:cubicBezTo>
                      <a:cubicBezTo>
                        <a:pt x="99" y="25"/>
                        <a:pt x="97" y="25"/>
                        <a:pt x="96" y="26"/>
                      </a:cubicBezTo>
                      <a:cubicBezTo>
                        <a:pt x="99" y="26"/>
                        <a:pt x="103" y="23"/>
                        <a:pt x="106" y="22"/>
                      </a:cubicBezTo>
                      <a:cubicBezTo>
                        <a:pt x="109" y="20"/>
                        <a:pt x="112" y="19"/>
                        <a:pt x="116" y="17"/>
                      </a:cubicBezTo>
                      <a:cubicBezTo>
                        <a:pt x="119" y="15"/>
                        <a:pt x="122" y="14"/>
                        <a:pt x="125" y="13"/>
                      </a:cubicBezTo>
                      <a:cubicBezTo>
                        <a:pt x="127" y="12"/>
                        <a:pt x="133" y="10"/>
                        <a:pt x="133" y="8"/>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20" name="Freeform 10231">
                  <a:extLst>
                    <a:ext uri="{FF2B5EF4-FFF2-40B4-BE49-F238E27FC236}">
                      <a16:creationId xmlns:a16="http://schemas.microsoft.com/office/drawing/2014/main" id="{3CA42A6C-CFCD-45C8-A847-AF9FB1DDCA0D}"/>
                    </a:ext>
                  </a:extLst>
                </p:cNvPr>
                <p:cNvSpPr>
                  <a:spLocks/>
                </p:cNvSpPr>
                <p:nvPr/>
              </p:nvSpPr>
              <p:spPr bwMode="gray">
                <a:xfrm>
                  <a:off x="5023" y="1691"/>
                  <a:ext cx="52" cy="20"/>
                </a:xfrm>
                <a:custGeom>
                  <a:avLst/>
                  <a:gdLst>
                    <a:gd name="T0" fmla="*/ 52 w 34"/>
                    <a:gd name="T1" fmla="*/ 0 h 13"/>
                    <a:gd name="T2" fmla="*/ 32 w 34"/>
                    <a:gd name="T3" fmla="*/ 9 h 13"/>
                    <a:gd name="T4" fmla="*/ 8 w 34"/>
                    <a:gd name="T5" fmla="*/ 17 h 13"/>
                    <a:gd name="T6" fmla="*/ 2 w 34"/>
                    <a:gd name="T7" fmla="*/ 17 h 13"/>
                    <a:gd name="T8" fmla="*/ 8 w 34"/>
                    <a:gd name="T9" fmla="*/ 18 h 13"/>
                    <a:gd name="T10" fmla="*/ 26 w 34"/>
                    <a:gd name="T11" fmla="*/ 12 h 13"/>
                    <a:gd name="T12" fmla="*/ 41 w 34"/>
                    <a:gd name="T13" fmla="*/ 6 h 13"/>
                    <a:gd name="T14" fmla="*/ 52 w 34"/>
                    <a:gd name="T15" fmla="*/ 0 h 13"/>
                    <a:gd name="T16" fmla="*/ 0 60000 65536"/>
                    <a:gd name="T17" fmla="*/ 0 60000 65536"/>
                    <a:gd name="T18" fmla="*/ 0 60000 65536"/>
                    <a:gd name="T19" fmla="*/ 0 60000 65536"/>
                    <a:gd name="T20" fmla="*/ 0 60000 65536"/>
                    <a:gd name="T21" fmla="*/ 0 60000 65536"/>
                    <a:gd name="T22" fmla="*/ 0 60000 65536"/>
                    <a:gd name="T23" fmla="*/ 0 60000 65536"/>
                    <a:gd name="T24" fmla="*/ 0 w 34"/>
                    <a:gd name="T25" fmla="*/ 0 h 13"/>
                    <a:gd name="T26" fmla="*/ 34 w 34"/>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4" h="13">
                      <a:moveTo>
                        <a:pt x="34" y="0"/>
                      </a:moveTo>
                      <a:cubicBezTo>
                        <a:pt x="30" y="1"/>
                        <a:pt x="25" y="4"/>
                        <a:pt x="21" y="6"/>
                      </a:cubicBezTo>
                      <a:cubicBezTo>
                        <a:pt x="16" y="8"/>
                        <a:pt x="10" y="10"/>
                        <a:pt x="5" y="11"/>
                      </a:cubicBezTo>
                      <a:cubicBezTo>
                        <a:pt x="4" y="11"/>
                        <a:pt x="1" y="11"/>
                        <a:pt x="1" y="11"/>
                      </a:cubicBezTo>
                      <a:cubicBezTo>
                        <a:pt x="0" y="13"/>
                        <a:pt x="5" y="12"/>
                        <a:pt x="5" y="12"/>
                      </a:cubicBezTo>
                      <a:cubicBezTo>
                        <a:pt x="9" y="11"/>
                        <a:pt x="13" y="9"/>
                        <a:pt x="17" y="8"/>
                      </a:cubicBezTo>
                      <a:cubicBezTo>
                        <a:pt x="20" y="7"/>
                        <a:pt x="23" y="5"/>
                        <a:pt x="27" y="4"/>
                      </a:cubicBezTo>
                      <a:cubicBezTo>
                        <a:pt x="28" y="3"/>
                        <a:pt x="34" y="2"/>
                        <a:pt x="34"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21" name="Freeform 10232">
                  <a:extLst>
                    <a:ext uri="{FF2B5EF4-FFF2-40B4-BE49-F238E27FC236}">
                      <a16:creationId xmlns:a16="http://schemas.microsoft.com/office/drawing/2014/main" id="{AA749748-6640-4406-A1F8-2089EE030A96}"/>
                    </a:ext>
                  </a:extLst>
                </p:cNvPr>
                <p:cNvSpPr>
                  <a:spLocks/>
                </p:cNvSpPr>
                <p:nvPr/>
              </p:nvSpPr>
              <p:spPr bwMode="gray">
                <a:xfrm>
                  <a:off x="4999" y="1705"/>
                  <a:ext cx="34" cy="9"/>
                </a:xfrm>
                <a:custGeom>
                  <a:avLst/>
                  <a:gdLst>
                    <a:gd name="T0" fmla="*/ 26 w 22"/>
                    <a:gd name="T1" fmla="*/ 3 h 6"/>
                    <a:gd name="T2" fmla="*/ 28 w 22"/>
                    <a:gd name="T3" fmla="*/ 0 h 6"/>
                    <a:gd name="T4" fmla="*/ 17 w 22"/>
                    <a:gd name="T5" fmla="*/ 3 h 6"/>
                    <a:gd name="T6" fmla="*/ 0 w 22"/>
                    <a:gd name="T7" fmla="*/ 9 h 6"/>
                    <a:gd name="T8" fmla="*/ 26 w 22"/>
                    <a:gd name="T9" fmla="*/ 3 h 6"/>
                    <a:gd name="T10" fmla="*/ 0 60000 65536"/>
                    <a:gd name="T11" fmla="*/ 0 60000 65536"/>
                    <a:gd name="T12" fmla="*/ 0 60000 65536"/>
                    <a:gd name="T13" fmla="*/ 0 60000 65536"/>
                    <a:gd name="T14" fmla="*/ 0 60000 65536"/>
                    <a:gd name="T15" fmla="*/ 0 w 22"/>
                    <a:gd name="T16" fmla="*/ 0 h 6"/>
                    <a:gd name="T17" fmla="*/ 22 w 22"/>
                    <a:gd name="T18" fmla="*/ 6 h 6"/>
                  </a:gdLst>
                  <a:ahLst/>
                  <a:cxnLst>
                    <a:cxn ang="T10">
                      <a:pos x="T0" y="T1"/>
                    </a:cxn>
                    <a:cxn ang="T11">
                      <a:pos x="T2" y="T3"/>
                    </a:cxn>
                    <a:cxn ang="T12">
                      <a:pos x="T4" y="T5"/>
                    </a:cxn>
                    <a:cxn ang="T13">
                      <a:pos x="T6" y="T7"/>
                    </a:cxn>
                    <a:cxn ang="T14">
                      <a:pos x="T8" y="T9"/>
                    </a:cxn>
                  </a:cxnLst>
                  <a:rect l="T15" t="T16" r="T17" b="T18"/>
                  <a:pathLst>
                    <a:path w="22" h="6">
                      <a:moveTo>
                        <a:pt x="17" y="2"/>
                      </a:moveTo>
                      <a:cubicBezTo>
                        <a:pt x="19" y="2"/>
                        <a:pt x="22" y="0"/>
                        <a:pt x="18" y="0"/>
                      </a:cubicBezTo>
                      <a:cubicBezTo>
                        <a:pt x="16" y="0"/>
                        <a:pt x="13" y="2"/>
                        <a:pt x="11" y="2"/>
                      </a:cubicBezTo>
                      <a:cubicBezTo>
                        <a:pt x="8" y="3"/>
                        <a:pt x="2" y="4"/>
                        <a:pt x="0" y="6"/>
                      </a:cubicBezTo>
                      <a:cubicBezTo>
                        <a:pt x="6" y="5"/>
                        <a:pt x="11" y="3"/>
                        <a:pt x="17"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22" name="Freeform 10234">
                  <a:extLst>
                    <a:ext uri="{FF2B5EF4-FFF2-40B4-BE49-F238E27FC236}">
                      <a16:creationId xmlns:a16="http://schemas.microsoft.com/office/drawing/2014/main" id="{2BBA10DF-58C7-49CA-BA15-57906608AFCC}"/>
                    </a:ext>
                  </a:extLst>
                </p:cNvPr>
                <p:cNvSpPr>
                  <a:spLocks/>
                </p:cNvSpPr>
                <p:nvPr/>
              </p:nvSpPr>
              <p:spPr bwMode="gray">
                <a:xfrm>
                  <a:off x="4973" y="1705"/>
                  <a:ext cx="3" cy="7"/>
                </a:xfrm>
                <a:custGeom>
                  <a:avLst/>
                  <a:gdLst>
                    <a:gd name="T0" fmla="*/ 2 w 2"/>
                    <a:gd name="T1" fmla="*/ 6 h 5"/>
                    <a:gd name="T2" fmla="*/ 2 w 2"/>
                    <a:gd name="T3" fmla="*/ 4 h 5"/>
                    <a:gd name="T4" fmla="*/ 2 w 2"/>
                    <a:gd name="T5" fmla="*/ 6 h 5"/>
                    <a:gd name="T6" fmla="*/ 0 60000 65536"/>
                    <a:gd name="T7" fmla="*/ 0 60000 65536"/>
                    <a:gd name="T8" fmla="*/ 0 60000 65536"/>
                    <a:gd name="T9" fmla="*/ 0 w 2"/>
                    <a:gd name="T10" fmla="*/ 0 h 5"/>
                    <a:gd name="T11" fmla="*/ 2 w 2"/>
                    <a:gd name="T12" fmla="*/ 5 h 5"/>
                  </a:gdLst>
                  <a:ahLst/>
                  <a:cxnLst>
                    <a:cxn ang="T6">
                      <a:pos x="T0" y="T1"/>
                    </a:cxn>
                    <a:cxn ang="T7">
                      <a:pos x="T2" y="T3"/>
                    </a:cxn>
                    <a:cxn ang="T8">
                      <a:pos x="T4" y="T5"/>
                    </a:cxn>
                  </a:cxnLst>
                  <a:rect l="T9" t="T10" r="T11" b="T12"/>
                  <a:pathLst>
                    <a:path w="2" h="5">
                      <a:moveTo>
                        <a:pt x="1" y="4"/>
                      </a:moveTo>
                      <a:cubicBezTo>
                        <a:pt x="1" y="5"/>
                        <a:pt x="2" y="4"/>
                        <a:pt x="1" y="3"/>
                      </a:cubicBezTo>
                      <a:cubicBezTo>
                        <a:pt x="1" y="0"/>
                        <a:pt x="0" y="3"/>
                        <a:pt x="1" y="4"/>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grpSp>
          <p:sp>
            <p:nvSpPr>
              <p:cNvPr id="2773" name="Freeform 10235">
                <a:extLst>
                  <a:ext uri="{FF2B5EF4-FFF2-40B4-BE49-F238E27FC236}">
                    <a16:creationId xmlns:a16="http://schemas.microsoft.com/office/drawing/2014/main" id="{EA8CA7F4-8058-48B8-9533-9DD49C4BD00F}"/>
                  </a:ext>
                </a:extLst>
              </p:cNvPr>
              <p:cNvSpPr>
                <a:spLocks/>
              </p:cNvSpPr>
              <p:nvPr/>
            </p:nvSpPr>
            <p:spPr bwMode="gray">
              <a:xfrm>
                <a:off x="7653824" y="2271637"/>
                <a:ext cx="254006" cy="385772"/>
              </a:xfrm>
              <a:custGeom>
                <a:avLst/>
                <a:gdLst>
                  <a:gd name="T0" fmla="*/ 128 w 121"/>
                  <a:gd name="T1" fmla="*/ 2 h 183"/>
                  <a:gd name="T2" fmla="*/ 22 w 121"/>
                  <a:gd name="T3" fmla="*/ 2 h 183"/>
                  <a:gd name="T4" fmla="*/ 11 w 121"/>
                  <a:gd name="T5" fmla="*/ 8 h 183"/>
                  <a:gd name="T6" fmla="*/ 6 w 121"/>
                  <a:gd name="T7" fmla="*/ 23 h 183"/>
                  <a:gd name="T8" fmla="*/ 8 w 121"/>
                  <a:gd name="T9" fmla="*/ 36 h 183"/>
                  <a:gd name="T10" fmla="*/ 14 w 121"/>
                  <a:gd name="T11" fmla="*/ 65 h 183"/>
                  <a:gd name="T12" fmla="*/ 11 w 121"/>
                  <a:gd name="T13" fmla="*/ 84 h 183"/>
                  <a:gd name="T14" fmla="*/ 5 w 121"/>
                  <a:gd name="T15" fmla="*/ 104 h 183"/>
                  <a:gd name="T16" fmla="*/ 0 w 121"/>
                  <a:gd name="T17" fmla="*/ 119 h 183"/>
                  <a:gd name="T18" fmla="*/ 5 w 121"/>
                  <a:gd name="T19" fmla="*/ 137 h 183"/>
                  <a:gd name="T20" fmla="*/ 6 w 121"/>
                  <a:gd name="T21" fmla="*/ 151 h 183"/>
                  <a:gd name="T22" fmla="*/ 5 w 121"/>
                  <a:gd name="T23" fmla="*/ 163 h 183"/>
                  <a:gd name="T24" fmla="*/ 3 w 121"/>
                  <a:gd name="T25" fmla="*/ 174 h 183"/>
                  <a:gd name="T26" fmla="*/ 8 w 121"/>
                  <a:gd name="T27" fmla="*/ 174 h 183"/>
                  <a:gd name="T28" fmla="*/ 14 w 121"/>
                  <a:gd name="T29" fmla="*/ 178 h 183"/>
                  <a:gd name="T30" fmla="*/ 17 w 121"/>
                  <a:gd name="T31" fmla="*/ 258 h 183"/>
                  <a:gd name="T32" fmla="*/ 15 w 121"/>
                  <a:gd name="T33" fmla="*/ 276 h 183"/>
                  <a:gd name="T34" fmla="*/ 34 w 121"/>
                  <a:gd name="T35" fmla="*/ 282 h 183"/>
                  <a:gd name="T36" fmla="*/ 94 w 121"/>
                  <a:gd name="T37" fmla="*/ 284 h 183"/>
                  <a:gd name="T38" fmla="*/ 88 w 121"/>
                  <a:gd name="T39" fmla="*/ 279 h 183"/>
                  <a:gd name="T40" fmla="*/ 85 w 121"/>
                  <a:gd name="T41" fmla="*/ 273 h 183"/>
                  <a:gd name="T42" fmla="*/ 87 w 121"/>
                  <a:gd name="T43" fmla="*/ 256 h 183"/>
                  <a:gd name="T44" fmla="*/ 93 w 121"/>
                  <a:gd name="T45" fmla="*/ 251 h 183"/>
                  <a:gd name="T46" fmla="*/ 94 w 121"/>
                  <a:gd name="T47" fmla="*/ 239 h 183"/>
                  <a:gd name="T48" fmla="*/ 97 w 121"/>
                  <a:gd name="T49" fmla="*/ 216 h 183"/>
                  <a:gd name="T50" fmla="*/ 97 w 121"/>
                  <a:gd name="T51" fmla="*/ 205 h 183"/>
                  <a:gd name="T52" fmla="*/ 100 w 121"/>
                  <a:gd name="T53" fmla="*/ 189 h 183"/>
                  <a:gd name="T54" fmla="*/ 100 w 121"/>
                  <a:gd name="T55" fmla="*/ 182 h 183"/>
                  <a:gd name="T56" fmla="*/ 105 w 121"/>
                  <a:gd name="T57" fmla="*/ 174 h 183"/>
                  <a:gd name="T58" fmla="*/ 110 w 121"/>
                  <a:gd name="T59" fmla="*/ 161 h 183"/>
                  <a:gd name="T60" fmla="*/ 119 w 121"/>
                  <a:gd name="T61" fmla="*/ 147 h 183"/>
                  <a:gd name="T62" fmla="*/ 128 w 121"/>
                  <a:gd name="T63" fmla="*/ 130 h 183"/>
                  <a:gd name="T64" fmla="*/ 127 w 121"/>
                  <a:gd name="T65" fmla="*/ 126 h 183"/>
                  <a:gd name="T66" fmla="*/ 133 w 121"/>
                  <a:gd name="T67" fmla="*/ 118 h 183"/>
                  <a:gd name="T68" fmla="*/ 131 w 121"/>
                  <a:gd name="T69" fmla="*/ 112 h 183"/>
                  <a:gd name="T70" fmla="*/ 131 w 121"/>
                  <a:gd name="T71" fmla="*/ 106 h 183"/>
                  <a:gd name="T72" fmla="*/ 133 w 121"/>
                  <a:gd name="T73" fmla="*/ 90 h 183"/>
                  <a:gd name="T74" fmla="*/ 144 w 121"/>
                  <a:gd name="T75" fmla="*/ 85 h 183"/>
                  <a:gd name="T76" fmla="*/ 148 w 121"/>
                  <a:gd name="T77" fmla="*/ 85 h 183"/>
                  <a:gd name="T78" fmla="*/ 162 w 121"/>
                  <a:gd name="T79" fmla="*/ 76 h 183"/>
                  <a:gd name="T80" fmla="*/ 170 w 121"/>
                  <a:gd name="T81" fmla="*/ 68 h 183"/>
                  <a:gd name="T82" fmla="*/ 176 w 121"/>
                  <a:gd name="T83" fmla="*/ 65 h 183"/>
                  <a:gd name="T84" fmla="*/ 176 w 121"/>
                  <a:gd name="T85" fmla="*/ 65 h 183"/>
                  <a:gd name="T86" fmla="*/ 175 w 121"/>
                  <a:gd name="T87" fmla="*/ 59 h 183"/>
                  <a:gd name="T88" fmla="*/ 178 w 121"/>
                  <a:gd name="T89" fmla="*/ 54 h 183"/>
                  <a:gd name="T90" fmla="*/ 178 w 121"/>
                  <a:gd name="T91" fmla="*/ 53 h 183"/>
                  <a:gd name="T92" fmla="*/ 178 w 121"/>
                  <a:gd name="T93" fmla="*/ 50 h 183"/>
                  <a:gd name="T94" fmla="*/ 176 w 121"/>
                  <a:gd name="T95" fmla="*/ 47 h 183"/>
                  <a:gd name="T96" fmla="*/ 172 w 121"/>
                  <a:gd name="T97" fmla="*/ 34 h 183"/>
                  <a:gd name="T98" fmla="*/ 179 w 121"/>
                  <a:gd name="T99" fmla="*/ 20 h 183"/>
                  <a:gd name="T100" fmla="*/ 182 w 121"/>
                  <a:gd name="T101" fmla="*/ 9 h 183"/>
                  <a:gd name="T102" fmla="*/ 187 w 121"/>
                  <a:gd name="T103" fmla="*/ 0 h 18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21"/>
                  <a:gd name="T157" fmla="*/ 0 h 183"/>
                  <a:gd name="T158" fmla="*/ 121 w 121"/>
                  <a:gd name="T159" fmla="*/ 183 h 18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21" h="183">
                    <a:moveTo>
                      <a:pt x="119" y="1"/>
                    </a:moveTo>
                    <a:cubicBezTo>
                      <a:pt x="107" y="1"/>
                      <a:pt x="95" y="2"/>
                      <a:pt x="83" y="1"/>
                    </a:cubicBezTo>
                    <a:cubicBezTo>
                      <a:pt x="72" y="1"/>
                      <a:pt x="60" y="1"/>
                      <a:pt x="49" y="1"/>
                    </a:cubicBezTo>
                    <a:cubicBezTo>
                      <a:pt x="37" y="1"/>
                      <a:pt x="26" y="0"/>
                      <a:pt x="14" y="1"/>
                    </a:cubicBezTo>
                    <a:cubicBezTo>
                      <a:pt x="12" y="1"/>
                      <a:pt x="7" y="0"/>
                      <a:pt x="6" y="2"/>
                    </a:cubicBezTo>
                    <a:cubicBezTo>
                      <a:pt x="5" y="4"/>
                      <a:pt x="6" y="4"/>
                      <a:pt x="7" y="5"/>
                    </a:cubicBezTo>
                    <a:cubicBezTo>
                      <a:pt x="7" y="8"/>
                      <a:pt x="5" y="9"/>
                      <a:pt x="5" y="12"/>
                    </a:cubicBezTo>
                    <a:cubicBezTo>
                      <a:pt x="5" y="13"/>
                      <a:pt x="4" y="14"/>
                      <a:pt x="4" y="15"/>
                    </a:cubicBezTo>
                    <a:cubicBezTo>
                      <a:pt x="4" y="16"/>
                      <a:pt x="6" y="16"/>
                      <a:pt x="7" y="17"/>
                    </a:cubicBezTo>
                    <a:cubicBezTo>
                      <a:pt x="7" y="19"/>
                      <a:pt x="5" y="21"/>
                      <a:pt x="5" y="23"/>
                    </a:cubicBezTo>
                    <a:cubicBezTo>
                      <a:pt x="5" y="26"/>
                      <a:pt x="3" y="29"/>
                      <a:pt x="4" y="32"/>
                    </a:cubicBezTo>
                    <a:cubicBezTo>
                      <a:pt x="4" y="36"/>
                      <a:pt x="8" y="39"/>
                      <a:pt x="9" y="42"/>
                    </a:cubicBezTo>
                    <a:cubicBezTo>
                      <a:pt x="9" y="44"/>
                      <a:pt x="10" y="47"/>
                      <a:pt x="9" y="48"/>
                    </a:cubicBezTo>
                    <a:cubicBezTo>
                      <a:pt x="8" y="50"/>
                      <a:pt x="6" y="52"/>
                      <a:pt x="7" y="54"/>
                    </a:cubicBezTo>
                    <a:cubicBezTo>
                      <a:pt x="9" y="59"/>
                      <a:pt x="8" y="61"/>
                      <a:pt x="5" y="65"/>
                    </a:cubicBezTo>
                    <a:cubicBezTo>
                      <a:pt x="4" y="66"/>
                      <a:pt x="4" y="66"/>
                      <a:pt x="3" y="67"/>
                    </a:cubicBezTo>
                    <a:cubicBezTo>
                      <a:pt x="3" y="68"/>
                      <a:pt x="3" y="69"/>
                      <a:pt x="3" y="70"/>
                    </a:cubicBezTo>
                    <a:cubicBezTo>
                      <a:pt x="2" y="71"/>
                      <a:pt x="0" y="76"/>
                      <a:pt x="0" y="77"/>
                    </a:cubicBezTo>
                    <a:cubicBezTo>
                      <a:pt x="0" y="79"/>
                      <a:pt x="2" y="80"/>
                      <a:pt x="2" y="82"/>
                    </a:cubicBezTo>
                    <a:cubicBezTo>
                      <a:pt x="3" y="84"/>
                      <a:pt x="2" y="86"/>
                      <a:pt x="3" y="88"/>
                    </a:cubicBezTo>
                    <a:cubicBezTo>
                      <a:pt x="3" y="90"/>
                      <a:pt x="4" y="91"/>
                      <a:pt x="4" y="93"/>
                    </a:cubicBezTo>
                    <a:cubicBezTo>
                      <a:pt x="4" y="95"/>
                      <a:pt x="3" y="95"/>
                      <a:pt x="4" y="97"/>
                    </a:cubicBezTo>
                    <a:cubicBezTo>
                      <a:pt x="5" y="99"/>
                      <a:pt x="6" y="99"/>
                      <a:pt x="5" y="101"/>
                    </a:cubicBezTo>
                    <a:cubicBezTo>
                      <a:pt x="5" y="103"/>
                      <a:pt x="4" y="104"/>
                      <a:pt x="3" y="105"/>
                    </a:cubicBezTo>
                    <a:cubicBezTo>
                      <a:pt x="3" y="106"/>
                      <a:pt x="2" y="107"/>
                      <a:pt x="2" y="109"/>
                    </a:cubicBezTo>
                    <a:cubicBezTo>
                      <a:pt x="1" y="110"/>
                      <a:pt x="2" y="111"/>
                      <a:pt x="2" y="112"/>
                    </a:cubicBezTo>
                    <a:cubicBezTo>
                      <a:pt x="1" y="114"/>
                      <a:pt x="2" y="118"/>
                      <a:pt x="4" y="115"/>
                    </a:cubicBezTo>
                    <a:cubicBezTo>
                      <a:pt x="5" y="113"/>
                      <a:pt x="4" y="112"/>
                      <a:pt x="5" y="112"/>
                    </a:cubicBezTo>
                    <a:cubicBezTo>
                      <a:pt x="6" y="111"/>
                      <a:pt x="8" y="112"/>
                      <a:pt x="9" y="112"/>
                    </a:cubicBezTo>
                    <a:cubicBezTo>
                      <a:pt x="9" y="113"/>
                      <a:pt x="10" y="114"/>
                      <a:pt x="9" y="115"/>
                    </a:cubicBezTo>
                    <a:cubicBezTo>
                      <a:pt x="15" y="116"/>
                      <a:pt x="12" y="128"/>
                      <a:pt x="12" y="132"/>
                    </a:cubicBezTo>
                    <a:cubicBezTo>
                      <a:pt x="11" y="143"/>
                      <a:pt x="11" y="155"/>
                      <a:pt x="11" y="166"/>
                    </a:cubicBezTo>
                    <a:cubicBezTo>
                      <a:pt x="11" y="169"/>
                      <a:pt x="11" y="172"/>
                      <a:pt x="10" y="175"/>
                    </a:cubicBezTo>
                    <a:cubicBezTo>
                      <a:pt x="10" y="175"/>
                      <a:pt x="9" y="177"/>
                      <a:pt x="10" y="178"/>
                    </a:cubicBezTo>
                    <a:cubicBezTo>
                      <a:pt x="10" y="179"/>
                      <a:pt x="10" y="182"/>
                      <a:pt x="11" y="182"/>
                    </a:cubicBezTo>
                    <a:cubicBezTo>
                      <a:pt x="15" y="182"/>
                      <a:pt x="19" y="182"/>
                      <a:pt x="22" y="182"/>
                    </a:cubicBezTo>
                    <a:cubicBezTo>
                      <a:pt x="35" y="183"/>
                      <a:pt x="48" y="183"/>
                      <a:pt x="60" y="183"/>
                    </a:cubicBezTo>
                    <a:cubicBezTo>
                      <a:pt x="60" y="183"/>
                      <a:pt x="60" y="183"/>
                      <a:pt x="61" y="183"/>
                    </a:cubicBezTo>
                    <a:cubicBezTo>
                      <a:pt x="60" y="183"/>
                      <a:pt x="60" y="181"/>
                      <a:pt x="59" y="181"/>
                    </a:cubicBezTo>
                    <a:cubicBezTo>
                      <a:pt x="59" y="180"/>
                      <a:pt x="57" y="180"/>
                      <a:pt x="57" y="180"/>
                    </a:cubicBezTo>
                    <a:cubicBezTo>
                      <a:pt x="57" y="180"/>
                      <a:pt x="57" y="179"/>
                      <a:pt x="57" y="178"/>
                    </a:cubicBezTo>
                    <a:cubicBezTo>
                      <a:pt x="56" y="177"/>
                      <a:pt x="55" y="177"/>
                      <a:pt x="55" y="176"/>
                    </a:cubicBezTo>
                    <a:cubicBezTo>
                      <a:pt x="54" y="173"/>
                      <a:pt x="55" y="172"/>
                      <a:pt x="56" y="170"/>
                    </a:cubicBezTo>
                    <a:cubicBezTo>
                      <a:pt x="56" y="169"/>
                      <a:pt x="56" y="166"/>
                      <a:pt x="56" y="165"/>
                    </a:cubicBezTo>
                    <a:cubicBezTo>
                      <a:pt x="57" y="164"/>
                      <a:pt x="58" y="165"/>
                      <a:pt x="59" y="164"/>
                    </a:cubicBezTo>
                    <a:cubicBezTo>
                      <a:pt x="60" y="163"/>
                      <a:pt x="59" y="163"/>
                      <a:pt x="60" y="162"/>
                    </a:cubicBezTo>
                    <a:cubicBezTo>
                      <a:pt x="61" y="160"/>
                      <a:pt x="60" y="161"/>
                      <a:pt x="60" y="158"/>
                    </a:cubicBezTo>
                    <a:cubicBezTo>
                      <a:pt x="60" y="157"/>
                      <a:pt x="61" y="156"/>
                      <a:pt x="61" y="154"/>
                    </a:cubicBezTo>
                    <a:cubicBezTo>
                      <a:pt x="61" y="152"/>
                      <a:pt x="61" y="150"/>
                      <a:pt x="61" y="149"/>
                    </a:cubicBezTo>
                    <a:cubicBezTo>
                      <a:pt x="61" y="145"/>
                      <a:pt x="62" y="142"/>
                      <a:pt x="63" y="139"/>
                    </a:cubicBezTo>
                    <a:cubicBezTo>
                      <a:pt x="64" y="137"/>
                      <a:pt x="63" y="136"/>
                      <a:pt x="64" y="134"/>
                    </a:cubicBezTo>
                    <a:cubicBezTo>
                      <a:pt x="65" y="132"/>
                      <a:pt x="63" y="134"/>
                      <a:pt x="63" y="132"/>
                    </a:cubicBezTo>
                    <a:cubicBezTo>
                      <a:pt x="63" y="131"/>
                      <a:pt x="64" y="131"/>
                      <a:pt x="64" y="130"/>
                    </a:cubicBezTo>
                    <a:cubicBezTo>
                      <a:pt x="64" y="128"/>
                      <a:pt x="65" y="124"/>
                      <a:pt x="65" y="122"/>
                    </a:cubicBezTo>
                    <a:cubicBezTo>
                      <a:pt x="65" y="121"/>
                      <a:pt x="63" y="121"/>
                      <a:pt x="64" y="120"/>
                    </a:cubicBezTo>
                    <a:cubicBezTo>
                      <a:pt x="65" y="119"/>
                      <a:pt x="65" y="118"/>
                      <a:pt x="65" y="117"/>
                    </a:cubicBezTo>
                    <a:cubicBezTo>
                      <a:pt x="66" y="115"/>
                      <a:pt x="66" y="115"/>
                      <a:pt x="67" y="115"/>
                    </a:cubicBezTo>
                    <a:cubicBezTo>
                      <a:pt x="69" y="114"/>
                      <a:pt x="68" y="113"/>
                      <a:pt x="68" y="112"/>
                    </a:cubicBezTo>
                    <a:cubicBezTo>
                      <a:pt x="69" y="111"/>
                      <a:pt x="70" y="109"/>
                      <a:pt x="70" y="108"/>
                    </a:cubicBezTo>
                    <a:cubicBezTo>
                      <a:pt x="70" y="106"/>
                      <a:pt x="70" y="106"/>
                      <a:pt x="71" y="104"/>
                    </a:cubicBezTo>
                    <a:cubicBezTo>
                      <a:pt x="72" y="103"/>
                      <a:pt x="74" y="103"/>
                      <a:pt x="74" y="102"/>
                    </a:cubicBezTo>
                    <a:cubicBezTo>
                      <a:pt x="76" y="99"/>
                      <a:pt x="77" y="98"/>
                      <a:pt x="77" y="95"/>
                    </a:cubicBezTo>
                    <a:cubicBezTo>
                      <a:pt x="78" y="93"/>
                      <a:pt x="78" y="92"/>
                      <a:pt x="79" y="90"/>
                    </a:cubicBezTo>
                    <a:cubicBezTo>
                      <a:pt x="81" y="88"/>
                      <a:pt x="82" y="86"/>
                      <a:pt x="83" y="84"/>
                    </a:cubicBezTo>
                    <a:cubicBezTo>
                      <a:pt x="82" y="84"/>
                      <a:pt x="82" y="84"/>
                      <a:pt x="82" y="84"/>
                    </a:cubicBezTo>
                    <a:cubicBezTo>
                      <a:pt x="81" y="83"/>
                      <a:pt x="81" y="82"/>
                      <a:pt x="82" y="81"/>
                    </a:cubicBezTo>
                    <a:cubicBezTo>
                      <a:pt x="82" y="81"/>
                      <a:pt x="83" y="81"/>
                      <a:pt x="83" y="81"/>
                    </a:cubicBezTo>
                    <a:cubicBezTo>
                      <a:pt x="82" y="80"/>
                      <a:pt x="85" y="76"/>
                      <a:pt x="86" y="76"/>
                    </a:cubicBezTo>
                    <a:cubicBezTo>
                      <a:pt x="86" y="75"/>
                      <a:pt x="86" y="75"/>
                      <a:pt x="86" y="75"/>
                    </a:cubicBezTo>
                    <a:cubicBezTo>
                      <a:pt x="87" y="74"/>
                      <a:pt x="85" y="74"/>
                      <a:pt x="85" y="72"/>
                    </a:cubicBezTo>
                    <a:cubicBezTo>
                      <a:pt x="85" y="72"/>
                      <a:pt x="86" y="71"/>
                      <a:pt x="86" y="70"/>
                    </a:cubicBezTo>
                    <a:cubicBezTo>
                      <a:pt x="86" y="69"/>
                      <a:pt x="85" y="69"/>
                      <a:pt x="85" y="68"/>
                    </a:cubicBezTo>
                    <a:cubicBezTo>
                      <a:pt x="84" y="66"/>
                      <a:pt x="85" y="64"/>
                      <a:pt x="85" y="62"/>
                    </a:cubicBezTo>
                    <a:cubicBezTo>
                      <a:pt x="85" y="60"/>
                      <a:pt x="84" y="60"/>
                      <a:pt x="86" y="58"/>
                    </a:cubicBezTo>
                    <a:cubicBezTo>
                      <a:pt x="87" y="56"/>
                      <a:pt x="88" y="55"/>
                      <a:pt x="90" y="55"/>
                    </a:cubicBezTo>
                    <a:cubicBezTo>
                      <a:pt x="91" y="55"/>
                      <a:pt x="92" y="55"/>
                      <a:pt x="93" y="55"/>
                    </a:cubicBezTo>
                    <a:cubicBezTo>
                      <a:pt x="93" y="55"/>
                      <a:pt x="94" y="54"/>
                      <a:pt x="94" y="54"/>
                    </a:cubicBezTo>
                    <a:cubicBezTo>
                      <a:pt x="95" y="54"/>
                      <a:pt x="95" y="55"/>
                      <a:pt x="96" y="55"/>
                    </a:cubicBezTo>
                    <a:cubicBezTo>
                      <a:pt x="99" y="55"/>
                      <a:pt x="99" y="53"/>
                      <a:pt x="100" y="51"/>
                    </a:cubicBezTo>
                    <a:cubicBezTo>
                      <a:pt x="101" y="49"/>
                      <a:pt x="103" y="49"/>
                      <a:pt x="105" y="49"/>
                    </a:cubicBezTo>
                    <a:cubicBezTo>
                      <a:pt x="108" y="48"/>
                      <a:pt x="109" y="47"/>
                      <a:pt x="110" y="45"/>
                    </a:cubicBezTo>
                    <a:cubicBezTo>
                      <a:pt x="110" y="44"/>
                      <a:pt x="110" y="44"/>
                      <a:pt x="110" y="44"/>
                    </a:cubicBezTo>
                    <a:cubicBezTo>
                      <a:pt x="111" y="44"/>
                      <a:pt x="111" y="44"/>
                      <a:pt x="111" y="44"/>
                    </a:cubicBezTo>
                    <a:cubicBezTo>
                      <a:pt x="112" y="43"/>
                      <a:pt x="113" y="43"/>
                      <a:pt x="114" y="42"/>
                    </a:cubicBezTo>
                    <a:cubicBezTo>
                      <a:pt x="114" y="42"/>
                      <a:pt x="114" y="41"/>
                      <a:pt x="113" y="41"/>
                    </a:cubicBezTo>
                    <a:cubicBezTo>
                      <a:pt x="114" y="41"/>
                      <a:pt x="114" y="42"/>
                      <a:pt x="114" y="42"/>
                    </a:cubicBezTo>
                    <a:cubicBezTo>
                      <a:pt x="114" y="41"/>
                      <a:pt x="113" y="40"/>
                      <a:pt x="113" y="40"/>
                    </a:cubicBezTo>
                    <a:cubicBezTo>
                      <a:pt x="116" y="40"/>
                      <a:pt x="113" y="38"/>
                      <a:pt x="113" y="38"/>
                    </a:cubicBezTo>
                    <a:cubicBezTo>
                      <a:pt x="114" y="36"/>
                      <a:pt x="115" y="37"/>
                      <a:pt x="116" y="36"/>
                    </a:cubicBezTo>
                    <a:cubicBezTo>
                      <a:pt x="116" y="36"/>
                      <a:pt x="116" y="36"/>
                      <a:pt x="115" y="35"/>
                    </a:cubicBezTo>
                    <a:cubicBezTo>
                      <a:pt x="117" y="35"/>
                      <a:pt x="117" y="34"/>
                      <a:pt x="116" y="34"/>
                    </a:cubicBezTo>
                    <a:cubicBezTo>
                      <a:pt x="115" y="34"/>
                      <a:pt x="116" y="34"/>
                      <a:pt x="115" y="34"/>
                    </a:cubicBezTo>
                    <a:cubicBezTo>
                      <a:pt x="115" y="33"/>
                      <a:pt x="116" y="32"/>
                      <a:pt x="116" y="32"/>
                    </a:cubicBezTo>
                    <a:cubicBezTo>
                      <a:pt x="116" y="32"/>
                      <a:pt x="116" y="32"/>
                      <a:pt x="115" y="32"/>
                    </a:cubicBezTo>
                    <a:cubicBezTo>
                      <a:pt x="116" y="32"/>
                      <a:pt x="116" y="32"/>
                      <a:pt x="116" y="32"/>
                    </a:cubicBezTo>
                    <a:cubicBezTo>
                      <a:pt x="115" y="31"/>
                      <a:pt x="116" y="30"/>
                      <a:pt x="114" y="30"/>
                    </a:cubicBezTo>
                    <a:cubicBezTo>
                      <a:pt x="114" y="30"/>
                      <a:pt x="114" y="29"/>
                      <a:pt x="114" y="29"/>
                    </a:cubicBezTo>
                    <a:cubicBezTo>
                      <a:pt x="114" y="29"/>
                      <a:pt x="110" y="23"/>
                      <a:pt x="111" y="22"/>
                    </a:cubicBezTo>
                    <a:cubicBezTo>
                      <a:pt x="111" y="21"/>
                      <a:pt x="114" y="19"/>
                      <a:pt x="114" y="18"/>
                    </a:cubicBezTo>
                    <a:cubicBezTo>
                      <a:pt x="115" y="17"/>
                      <a:pt x="115" y="15"/>
                      <a:pt x="116" y="13"/>
                    </a:cubicBezTo>
                    <a:cubicBezTo>
                      <a:pt x="116" y="12"/>
                      <a:pt x="119" y="11"/>
                      <a:pt x="119" y="10"/>
                    </a:cubicBezTo>
                    <a:cubicBezTo>
                      <a:pt x="119" y="9"/>
                      <a:pt x="118" y="7"/>
                      <a:pt x="118" y="6"/>
                    </a:cubicBezTo>
                    <a:cubicBezTo>
                      <a:pt x="117" y="5"/>
                      <a:pt x="116" y="3"/>
                      <a:pt x="117" y="3"/>
                    </a:cubicBezTo>
                    <a:cubicBezTo>
                      <a:pt x="117" y="0"/>
                      <a:pt x="120" y="2"/>
                      <a:pt x="121" y="0"/>
                    </a:cubicBezTo>
                    <a:cubicBezTo>
                      <a:pt x="120" y="0"/>
                      <a:pt x="119" y="0"/>
                      <a:pt x="119" y="1"/>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sp>
            <p:nvSpPr>
              <p:cNvPr id="2774" name="Freeform 10236">
                <a:extLst>
                  <a:ext uri="{FF2B5EF4-FFF2-40B4-BE49-F238E27FC236}">
                    <a16:creationId xmlns:a16="http://schemas.microsoft.com/office/drawing/2014/main" id="{E7FBF6AA-2125-4FA0-9E90-E2D46227B114}"/>
                  </a:ext>
                </a:extLst>
              </p:cNvPr>
              <p:cNvSpPr>
                <a:spLocks/>
              </p:cNvSpPr>
              <p:nvPr/>
            </p:nvSpPr>
            <p:spPr bwMode="gray">
              <a:xfrm>
                <a:off x="2820920" y="2274354"/>
                <a:ext cx="900566" cy="677818"/>
              </a:xfrm>
              <a:custGeom>
                <a:avLst/>
                <a:gdLst>
                  <a:gd name="T0" fmla="*/ 663 w 428"/>
                  <a:gd name="T1" fmla="*/ 248 h 322"/>
                  <a:gd name="T2" fmla="*/ 663 w 428"/>
                  <a:gd name="T3" fmla="*/ 141 h 322"/>
                  <a:gd name="T4" fmla="*/ 663 w 428"/>
                  <a:gd name="T5" fmla="*/ 19 h 322"/>
                  <a:gd name="T6" fmla="*/ 661 w 428"/>
                  <a:gd name="T7" fmla="*/ 2 h 322"/>
                  <a:gd name="T8" fmla="*/ 603 w 428"/>
                  <a:gd name="T9" fmla="*/ 2 h 322"/>
                  <a:gd name="T10" fmla="*/ 556 w 428"/>
                  <a:gd name="T11" fmla="*/ 2 h 322"/>
                  <a:gd name="T12" fmla="*/ 445 w 428"/>
                  <a:gd name="T13" fmla="*/ 2 h 322"/>
                  <a:gd name="T14" fmla="*/ 218 w 428"/>
                  <a:gd name="T15" fmla="*/ 2 h 322"/>
                  <a:gd name="T16" fmla="*/ 105 w 428"/>
                  <a:gd name="T17" fmla="*/ 2 h 322"/>
                  <a:gd name="T18" fmla="*/ 48 w 428"/>
                  <a:gd name="T19" fmla="*/ 2 h 322"/>
                  <a:gd name="T20" fmla="*/ 23 w 428"/>
                  <a:gd name="T21" fmla="*/ 2 h 322"/>
                  <a:gd name="T22" fmla="*/ 3 w 428"/>
                  <a:gd name="T23" fmla="*/ 2 h 322"/>
                  <a:gd name="T24" fmla="*/ 0 w 428"/>
                  <a:gd name="T25" fmla="*/ 6 h 322"/>
                  <a:gd name="T26" fmla="*/ 2 w 428"/>
                  <a:gd name="T27" fmla="*/ 237 h 322"/>
                  <a:gd name="T28" fmla="*/ 2 w 428"/>
                  <a:gd name="T29" fmla="*/ 462 h 322"/>
                  <a:gd name="T30" fmla="*/ 2 w 428"/>
                  <a:gd name="T31" fmla="*/ 496 h 322"/>
                  <a:gd name="T32" fmla="*/ 20 w 428"/>
                  <a:gd name="T33" fmla="*/ 497 h 322"/>
                  <a:gd name="T34" fmla="*/ 76 w 428"/>
                  <a:gd name="T35" fmla="*/ 497 h 322"/>
                  <a:gd name="T36" fmla="*/ 191 w 428"/>
                  <a:gd name="T37" fmla="*/ 497 h 322"/>
                  <a:gd name="T38" fmla="*/ 423 w 428"/>
                  <a:gd name="T39" fmla="*/ 496 h 322"/>
                  <a:gd name="T40" fmla="*/ 644 w 428"/>
                  <a:gd name="T41" fmla="*/ 496 h 322"/>
                  <a:gd name="T42" fmla="*/ 663 w 428"/>
                  <a:gd name="T43" fmla="*/ 496 h 322"/>
                  <a:gd name="T44" fmla="*/ 663 w 428"/>
                  <a:gd name="T45" fmla="*/ 267 h 322"/>
                  <a:gd name="T46" fmla="*/ 663 w 428"/>
                  <a:gd name="T47" fmla="*/ 248 h 32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28"/>
                  <a:gd name="T73" fmla="*/ 0 h 322"/>
                  <a:gd name="T74" fmla="*/ 428 w 428"/>
                  <a:gd name="T75" fmla="*/ 322 h 32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28" h="322">
                    <a:moveTo>
                      <a:pt x="428" y="160"/>
                    </a:moveTo>
                    <a:cubicBezTo>
                      <a:pt x="427" y="138"/>
                      <a:pt x="428" y="114"/>
                      <a:pt x="428" y="91"/>
                    </a:cubicBezTo>
                    <a:cubicBezTo>
                      <a:pt x="428" y="65"/>
                      <a:pt x="428" y="38"/>
                      <a:pt x="428" y="12"/>
                    </a:cubicBezTo>
                    <a:cubicBezTo>
                      <a:pt x="427" y="8"/>
                      <a:pt x="427" y="5"/>
                      <a:pt x="427" y="1"/>
                    </a:cubicBezTo>
                    <a:cubicBezTo>
                      <a:pt x="415" y="2"/>
                      <a:pt x="402" y="1"/>
                      <a:pt x="389" y="1"/>
                    </a:cubicBezTo>
                    <a:cubicBezTo>
                      <a:pt x="379" y="1"/>
                      <a:pt x="369" y="1"/>
                      <a:pt x="359" y="1"/>
                    </a:cubicBezTo>
                    <a:cubicBezTo>
                      <a:pt x="335" y="1"/>
                      <a:pt x="311" y="1"/>
                      <a:pt x="287" y="1"/>
                    </a:cubicBezTo>
                    <a:cubicBezTo>
                      <a:pt x="238" y="1"/>
                      <a:pt x="189" y="1"/>
                      <a:pt x="141" y="1"/>
                    </a:cubicBezTo>
                    <a:cubicBezTo>
                      <a:pt x="116" y="1"/>
                      <a:pt x="92" y="0"/>
                      <a:pt x="68" y="1"/>
                    </a:cubicBezTo>
                    <a:cubicBezTo>
                      <a:pt x="56" y="1"/>
                      <a:pt x="44" y="1"/>
                      <a:pt x="31" y="1"/>
                    </a:cubicBezTo>
                    <a:cubicBezTo>
                      <a:pt x="26" y="1"/>
                      <a:pt x="20" y="1"/>
                      <a:pt x="15" y="1"/>
                    </a:cubicBezTo>
                    <a:cubicBezTo>
                      <a:pt x="10" y="1"/>
                      <a:pt x="6" y="1"/>
                      <a:pt x="2" y="1"/>
                    </a:cubicBezTo>
                    <a:cubicBezTo>
                      <a:pt x="0" y="1"/>
                      <a:pt x="0" y="1"/>
                      <a:pt x="0" y="4"/>
                    </a:cubicBezTo>
                    <a:cubicBezTo>
                      <a:pt x="0" y="54"/>
                      <a:pt x="1" y="103"/>
                      <a:pt x="1" y="153"/>
                    </a:cubicBezTo>
                    <a:cubicBezTo>
                      <a:pt x="1" y="201"/>
                      <a:pt x="1" y="250"/>
                      <a:pt x="1" y="298"/>
                    </a:cubicBezTo>
                    <a:cubicBezTo>
                      <a:pt x="1" y="305"/>
                      <a:pt x="1" y="312"/>
                      <a:pt x="1" y="320"/>
                    </a:cubicBezTo>
                    <a:cubicBezTo>
                      <a:pt x="1" y="322"/>
                      <a:pt x="11" y="321"/>
                      <a:pt x="13" y="321"/>
                    </a:cubicBezTo>
                    <a:cubicBezTo>
                      <a:pt x="25" y="321"/>
                      <a:pt x="37" y="321"/>
                      <a:pt x="49" y="321"/>
                    </a:cubicBezTo>
                    <a:cubicBezTo>
                      <a:pt x="74" y="320"/>
                      <a:pt x="98" y="321"/>
                      <a:pt x="123" y="321"/>
                    </a:cubicBezTo>
                    <a:cubicBezTo>
                      <a:pt x="173" y="321"/>
                      <a:pt x="223" y="320"/>
                      <a:pt x="273" y="320"/>
                    </a:cubicBezTo>
                    <a:cubicBezTo>
                      <a:pt x="320" y="320"/>
                      <a:pt x="368" y="320"/>
                      <a:pt x="416" y="320"/>
                    </a:cubicBezTo>
                    <a:cubicBezTo>
                      <a:pt x="420" y="320"/>
                      <a:pt x="424" y="320"/>
                      <a:pt x="428" y="320"/>
                    </a:cubicBezTo>
                    <a:cubicBezTo>
                      <a:pt x="428" y="271"/>
                      <a:pt x="428" y="221"/>
                      <a:pt x="428" y="172"/>
                    </a:cubicBezTo>
                    <a:cubicBezTo>
                      <a:pt x="428" y="168"/>
                      <a:pt x="428" y="164"/>
                      <a:pt x="428" y="160"/>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sp>
            <p:nvSpPr>
              <p:cNvPr id="2775" name="Freeform 10237">
                <a:extLst>
                  <a:ext uri="{FF2B5EF4-FFF2-40B4-BE49-F238E27FC236}">
                    <a16:creationId xmlns:a16="http://schemas.microsoft.com/office/drawing/2014/main" id="{F891559B-8939-4D2A-8CBF-88708A342ADE}"/>
                  </a:ext>
                </a:extLst>
              </p:cNvPr>
              <p:cNvSpPr>
                <a:spLocks/>
              </p:cNvSpPr>
              <p:nvPr/>
            </p:nvSpPr>
            <p:spPr bwMode="gray">
              <a:xfrm>
                <a:off x="4669594" y="2527007"/>
                <a:ext cx="839442" cy="528399"/>
              </a:xfrm>
              <a:custGeom>
                <a:avLst/>
                <a:gdLst>
                  <a:gd name="T0" fmla="*/ 613 w 399"/>
                  <a:gd name="T1" fmla="*/ 172 h 251"/>
                  <a:gd name="T2" fmla="*/ 592 w 399"/>
                  <a:gd name="T3" fmla="*/ 146 h 251"/>
                  <a:gd name="T4" fmla="*/ 572 w 399"/>
                  <a:gd name="T5" fmla="*/ 122 h 251"/>
                  <a:gd name="T6" fmla="*/ 537 w 399"/>
                  <a:gd name="T7" fmla="*/ 99 h 251"/>
                  <a:gd name="T8" fmla="*/ 527 w 399"/>
                  <a:gd name="T9" fmla="*/ 77 h 251"/>
                  <a:gd name="T10" fmla="*/ 520 w 399"/>
                  <a:gd name="T11" fmla="*/ 51 h 251"/>
                  <a:gd name="T12" fmla="*/ 527 w 399"/>
                  <a:gd name="T13" fmla="*/ 36 h 251"/>
                  <a:gd name="T14" fmla="*/ 517 w 399"/>
                  <a:gd name="T15" fmla="*/ 17 h 251"/>
                  <a:gd name="T16" fmla="*/ 516 w 399"/>
                  <a:gd name="T17" fmla="*/ 2 h 251"/>
                  <a:gd name="T18" fmla="*/ 8 w 399"/>
                  <a:gd name="T19" fmla="*/ 2 h 251"/>
                  <a:gd name="T20" fmla="*/ 15 w 399"/>
                  <a:gd name="T21" fmla="*/ 15 h 251"/>
                  <a:gd name="T22" fmla="*/ 9 w 399"/>
                  <a:gd name="T23" fmla="*/ 26 h 251"/>
                  <a:gd name="T24" fmla="*/ 11 w 399"/>
                  <a:gd name="T25" fmla="*/ 31 h 251"/>
                  <a:gd name="T26" fmla="*/ 20 w 399"/>
                  <a:gd name="T27" fmla="*/ 37 h 251"/>
                  <a:gd name="T28" fmla="*/ 20 w 399"/>
                  <a:gd name="T29" fmla="*/ 56 h 251"/>
                  <a:gd name="T30" fmla="*/ 17 w 399"/>
                  <a:gd name="T31" fmla="*/ 62 h 251"/>
                  <a:gd name="T32" fmla="*/ 15 w 399"/>
                  <a:gd name="T33" fmla="*/ 71 h 251"/>
                  <a:gd name="T34" fmla="*/ 11 w 399"/>
                  <a:gd name="T35" fmla="*/ 85 h 251"/>
                  <a:gd name="T36" fmla="*/ 11 w 399"/>
                  <a:gd name="T37" fmla="*/ 105 h 251"/>
                  <a:gd name="T38" fmla="*/ 17 w 399"/>
                  <a:gd name="T39" fmla="*/ 112 h 251"/>
                  <a:gd name="T40" fmla="*/ 19 w 399"/>
                  <a:gd name="T41" fmla="*/ 121 h 251"/>
                  <a:gd name="T42" fmla="*/ 28 w 399"/>
                  <a:gd name="T43" fmla="*/ 133 h 251"/>
                  <a:gd name="T44" fmla="*/ 25 w 399"/>
                  <a:gd name="T45" fmla="*/ 146 h 251"/>
                  <a:gd name="T46" fmla="*/ 33 w 399"/>
                  <a:gd name="T47" fmla="*/ 155 h 251"/>
                  <a:gd name="T48" fmla="*/ 40 w 399"/>
                  <a:gd name="T49" fmla="*/ 183 h 251"/>
                  <a:gd name="T50" fmla="*/ 42 w 399"/>
                  <a:gd name="T51" fmla="*/ 188 h 251"/>
                  <a:gd name="T52" fmla="*/ 51 w 399"/>
                  <a:gd name="T53" fmla="*/ 195 h 251"/>
                  <a:gd name="T54" fmla="*/ 54 w 399"/>
                  <a:gd name="T55" fmla="*/ 209 h 251"/>
                  <a:gd name="T56" fmla="*/ 57 w 399"/>
                  <a:gd name="T57" fmla="*/ 223 h 251"/>
                  <a:gd name="T58" fmla="*/ 56 w 399"/>
                  <a:gd name="T59" fmla="*/ 239 h 251"/>
                  <a:gd name="T60" fmla="*/ 56 w 399"/>
                  <a:gd name="T61" fmla="*/ 246 h 251"/>
                  <a:gd name="T62" fmla="*/ 62 w 399"/>
                  <a:gd name="T63" fmla="*/ 251 h 251"/>
                  <a:gd name="T64" fmla="*/ 70 w 399"/>
                  <a:gd name="T65" fmla="*/ 267 h 251"/>
                  <a:gd name="T66" fmla="*/ 73 w 399"/>
                  <a:gd name="T67" fmla="*/ 274 h 251"/>
                  <a:gd name="T68" fmla="*/ 76 w 399"/>
                  <a:gd name="T69" fmla="*/ 291 h 251"/>
                  <a:gd name="T70" fmla="*/ 76 w 399"/>
                  <a:gd name="T71" fmla="*/ 310 h 251"/>
                  <a:gd name="T72" fmla="*/ 82 w 399"/>
                  <a:gd name="T73" fmla="*/ 322 h 251"/>
                  <a:gd name="T74" fmla="*/ 77 w 399"/>
                  <a:gd name="T75" fmla="*/ 341 h 251"/>
                  <a:gd name="T76" fmla="*/ 85 w 399"/>
                  <a:gd name="T77" fmla="*/ 355 h 251"/>
                  <a:gd name="T78" fmla="*/ 316 w 399"/>
                  <a:gd name="T79" fmla="*/ 363 h 251"/>
                  <a:gd name="T80" fmla="*/ 472 w 399"/>
                  <a:gd name="T81" fmla="*/ 364 h 251"/>
                  <a:gd name="T82" fmla="*/ 479 w 399"/>
                  <a:gd name="T83" fmla="*/ 372 h 251"/>
                  <a:gd name="T84" fmla="*/ 488 w 399"/>
                  <a:gd name="T85" fmla="*/ 381 h 251"/>
                  <a:gd name="T86" fmla="*/ 493 w 399"/>
                  <a:gd name="T87" fmla="*/ 389 h 251"/>
                  <a:gd name="T88" fmla="*/ 502 w 399"/>
                  <a:gd name="T89" fmla="*/ 378 h 251"/>
                  <a:gd name="T90" fmla="*/ 506 w 399"/>
                  <a:gd name="T91" fmla="*/ 358 h 251"/>
                  <a:gd name="T92" fmla="*/ 531 w 399"/>
                  <a:gd name="T93" fmla="*/ 329 h 251"/>
                  <a:gd name="T94" fmla="*/ 542 w 399"/>
                  <a:gd name="T95" fmla="*/ 310 h 251"/>
                  <a:gd name="T96" fmla="*/ 528 w 399"/>
                  <a:gd name="T97" fmla="*/ 285 h 251"/>
                  <a:gd name="T98" fmla="*/ 536 w 399"/>
                  <a:gd name="T99" fmla="*/ 257 h 251"/>
                  <a:gd name="T100" fmla="*/ 573 w 399"/>
                  <a:gd name="T101" fmla="*/ 250 h 251"/>
                  <a:gd name="T102" fmla="*/ 596 w 399"/>
                  <a:gd name="T103" fmla="*/ 239 h 251"/>
                  <a:gd name="T104" fmla="*/ 606 w 399"/>
                  <a:gd name="T105" fmla="*/ 215 h 251"/>
                  <a:gd name="T106" fmla="*/ 616 w 399"/>
                  <a:gd name="T107" fmla="*/ 194 h 25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99"/>
                  <a:gd name="T163" fmla="*/ 0 h 251"/>
                  <a:gd name="T164" fmla="*/ 399 w 399"/>
                  <a:gd name="T165" fmla="*/ 251 h 25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99" h="251">
                    <a:moveTo>
                      <a:pt x="399" y="120"/>
                    </a:moveTo>
                    <a:cubicBezTo>
                      <a:pt x="398" y="117"/>
                      <a:pt x="397" y="116"/>
                      <a:pt x="398" y="113"/>
                    </a:cubicBezTo>
                    <a:cubicBezTo>
                      <a:pt x="398" y="112"/>
                      <a:pt x="398" y="111"/>
                      <a:pt x="396" y="111"/>
                    </a:cubicBezTo>
                    <a:cubicBezTo>
                      <a:pt x="395" y="110"/>
                      <a:pt x="395" y="109"/>
                      <a:pt x="394" y="108"/>
                    </a:cubicBezTo>
                    <a:cubicBezTo>
                      <a:pt x="390" y="104"/>
                      <a:pt x="385" y="105"/>
                      <a:pt x="382" y="100"/>
                    </a:cubicBezTo>
                    <a:cubicBezTo>
                      <a:pt x="381" y="98"/>
                      <a:pt x="382" y="96"/>
                      <a:pt x="382" y="94"/>
                    </a:cubicBezTo>
                    <a:cubicBezTo>
                      <a:pt x="381" y="92"/>
                      <a:pt x="378" y="90"/>
                      <a:pt x="377" y="89"/>
                    </a:cubicBezTo>
                    <a:cubicBezTo>
                      <a:pt x="375" y="88"/>
                      <a:pt x="373" y="86"/>
                      <a:pt x="371" y="85"/>
                    </a:cubicBezTo>
                    <a:cubicBezTo>
                      <a:pt x="368" y="83"/>
                      <a:pt x="368" y="82"/>
                      <a:pt x="369" y="79"/>
                    </a:cubicBezTo>
                    <a:cubicBezTo>
                      <a:pt x="369" y="78"/>
                      <a:pt x="367" y="75"/>
                      <a:pt x="366" y="74"/>
                    </a:cubicBezTo>
                    <a:cubicBezTo>
                      <a:pt x="365" y="72"/>
                      <a:pt x="365" y="70"/>
                      <a:pt x="363" y="69"/>
                    </a:cubicBezTo>
                    <a:cubicBezTo>
                      <a:pt x="358" y="67"/>
                      <a:pt x="352" y="67"/>
                      <a:pt x="347" y="64"/>
                    </a:cubicBezTo>
                    <a:cubicBezTo>
                      <a:pt x="346" y="63"/>
                      <a:pt x="344" y="62"/>
                      <a:pt x="343" y="61"/>
                    </a:cubicBezTo>
                    <a:cubicBezTo>
                      <a:pt x="342" y="59"/>
                      <a:pt x="342" y="55"/>
                      <a:pt x="342" y="54"/>
                    </a:cubicBezTo>
                    <a:cubicBezTo>
                      <a:pt x="342" y="53"/>
                      <a:pt x="341" y="51"/>
                      <a:pt x="340" y="50"/>
                    </a:cubicBezTo>
                    <a:cubicBezTo>
                      <a:pt x="340" y="49"/>
                      <a:pt x="338" y="49"/>
                      <a:pt x="338" y="48"/>
                    </a:cubicBezTo>
                    <a:cubicBezTo>
                      <a:pt x="338" y="45"/>
                      <a:pt x="337" y="42"/>
                      <a:pt x="336" y="40"/>
                    </a:cubicBezTo>
                    <a:cubicBezTo>
                      <a:pt x="336" y="37"/>
                      <a:pt x="336" y="36"/>
                      <a:pt x="336" y="33"/>
                    </a:cubicBezTo>
                    <a:cubicBezTo>
                      <a:pt x="336" y="32"/>
                      <a:pt x="335" y="31"/>
                      <a:pt x="336" y="30"/>
                    </a:cubicBezTo>
                    <a:cubicBezTo>
                      <a:pt x="336" y="29"/>
                      <a:pt x="337" y="29"/>
                      <a:pt x="337" y="29"/>
                    </a:cubicBezTo>
                    <a:cubicBezTo>
                      <a:pt x="338" y="27"/>
                      <a:pt x="339" y="25"/>
                      <a:pt x="340" y="23"/>
                    </a:cubicBezTo>
                    <a:cubicBezTo>
                      <a:pt x="342" y="21"/>
                      <a:pt x="343" y="21"/>
                      <a:pt x="342" y="19"/>
                    </a:cubicBezTo>
                    <a:cubicBezTo>
                      <a:pt x="341" y="17"/>
                      <a:pt x="340" y="15"/>
                      <a:pt x="337" y="14"/>
                    </a:cubicBezTo>
                    <a:cubicBezTo>
                      <a:pt x="335" y="13"/>
                      <a:pt x="334" y="13"/>
                      <a:pt x="334" y="11"/>
                    </a:cubicBezTo>
                    <a:cubicBezTo>
                      <a:pt x="333" y="9"/>
                      <a:pt x="334" y="8"/>
                      <a:pt x="334" y="6"/>
                    </a:cubicBezTo>
                    <a:cubicBezTo>
                      <a:pt x="333" y="5"/>
                      <a:pt x="333" y="5"/>
                      <a:pt x="332" y="4"/>
                    </a:cubicBezTo>
                    <a:cubicBezTo>
                      <a:pt x="332" y="3"/>
                      <a:pt x="333" y="2"/>
                      <a:pt x="333" y="1"/>
                    </a:cubicBezTo>
                    <a:cubicBezTo>
                      <a:pt x="284" y="1"/>
                      <a:pt x="236" y="1"/>
                      <a:pt x="187" y="0"/>
                    </a:cubicBezTo>
                    <a:cubicBezTo>
                      <a:pt x="140" y="0"/>
                      <a:pt x="93" y="0"/>
                      <a:pt x="45" y="0"/>
                    </a:cubicBezTo>
                    <a:cubicBezTo>
                      <a:pt x="32" y="1"/>
                      <a:pt x="18" y="1"/>
                      <a:pt x="5" y="1"/>
                    </a:cubicBezTo>
                    <a:cubicBezTo>
                      <a:pt x="7" y="2"/>
                      <a:pt x="5" y="3"/>
                      <a:pt x="5" y="5"/>
                    </a:cubicBezTo>
                    <a:cubicBezTo>
                      <a:pt x="5" y="6"/>
                      <a:pt x="7" y="8"/>
                      <a:pt x="8" y="9"/>
                    </a:cubicBezTo>
                    <a:cubicBezTo>
                      <a:pt x="9" y="9"/>
                      <a:pt x="10" y="8"/>
                      <a:pt x="10" y="10"/>
                    </a:cubicBezTo>
                    <a:cubicBezTo>
                      <a:pt x="9" y="11"/>
                      <a:pt x="10" y="12"/>
                      <a:pt x="9" y="13"/>
                    </a:cubicBezTo>
                    <a:cubicBezTo>
                      <a:pt x="9" y="14"/>
                      <a:pt x="10" y="16"/>
                      <a:pt x="9" y="17"/>
                    </a:cubicBezTo>
                    <a:cubicBezTo>
                      <a:pt x="8" y="17"/>
                      <a:pt x="6" y="17"/>
                      <a:pt x="6" y="17"/>
                    </a:cubicBezTo>
                    <a:cubicBezTo>
                      <a:pt x="6" y="17"/>
                      <a:pt x="7" y="18"/>
                      <a:pt x="6" y="18"/>
                    </a:cubicBezTo>
                    <a:cubicBezTo>
                      <a:pt x="5" y="19"/>
                      <a:pt x="7" y="19"/>
                      <a:pt x="7" y="19"/>
                    </a:cubicBezTo>
                    <a:cubicBezTo>
                      <a:pt x="7" y="20"/>
                      <a:pt x="7" y="20"/>
                      <a:pt x="7" y="20"/>
                    </a:cubicBezTo>
                    <a:cubicBezTo>
                      <a:pt x="8" y="20"/>
                      <a:pt x="7" y="22"/>
                      <a:pt x="7" y="21"/>
                    </a:cubicBezTo>
                    <a:cubicBezTo>
                      <a:pt x="8" y="22"/>
                      <a:pt x="7" y="23"/>
                      <a:pt x="9" y="23"/>
                    </a:cubicBezTo>
                    <a:cubicBezTo>
                      <a:pt x="9" y="22"/>
                      <a:pt x="12" y="23"/>
                      <a:pt x="13" y="24"/>
                    </a:cubicBezTo>
                    <a:cubicBezTo>
                      <a:pt x="13" y="25"/>
                      <a:pt x="13" y="28"/>
                      <a:pt x="13" y="29"/>
                    </a:cubicBezTo>
                    <a:cubicBezTo>
                      <a:pt x="16" y="30"/>
                      <a:pt x="14" y="31"/>
                      <a:pt x="14" y="33"/>
                    </a:cubicBezTo>
                    <a:cubicBezTo>
                      <a:pt x="14" y="33"/>
                      <a:pt x="14" y="35"/>
                      <a:pt x="13" y="36"/>
                    </a:cubicBezTo>
                    <a:cubicBezTo>
                      <a:pt x="12" y="36"/>
                      <a:pt x="10" y="37"/>
                      <a:pt x="10" y="37"/>
                    </a:cubicBezTo>
                    <a:cubicBezTo>
                      <a:pt x="10" y="38"/>
                      <a:pt x="10" y="38"/>
                      <a:pt x="10" y="38"/>
                    </a:cubicBezTo>
                    <a:cubicBezTo>
                      <a:pt x="10" y="39"/>
                      <a:pt x="11" y="39"/>
                      <a:pt x="11" y="40"/>
                    </a:cubicBezTo>
                    <a:cubicBezTo>
                      <a:pt x="11" y="41"/>
                      <a:pt x="10" y="41"/>
                      <a:pt x="10" y="42"/>
                    </a:cubicBezTo>
                    <a:cubicBezTo>
                      <a:pt x="10" y="43"/>
                      <a:pt x="11" y="44"/>
                      <a:pt x="10" y="44"/>
                    </a:cubicBezTo>
                    <a:cubicBezTo>
                      <a:pt x="10" y="45"/>
                      <a:pt x="10" y="45"/>
                      <a:pt x="10" y="46"/>
                    </a:cubicBezTo>
                    <a:cubicBezTo>
                      <a:pt x="8" y="46"/>
                      <a:pt x="9" y="50"/>
                      <a:pt x="9" y="51"/>
                    </a:cubicBezTo>
                    <a:cubicBezTo>
                      <a:pt x="8" y="52"/>
                      <a:pt x="7" y="53"/>
                      <a:pt x="7" y="54"/>
                    </a:cubicBezTo>
                    <a:cubicBezTo>
                      <a:pt x="7" y="55"/>
                      <a:pt x="7" y="55"/>
                      <a:pt x="7" y="55"/>
                    </a:cubicBezTo>
                    <a:cubicBezTo>
                      <a:pt x="7" y="54"/>
                      <a:pt x="6" y="54"/>
                      <a:pt x="6" y="54"/>
                    </a:cubicBezTo>
                    <a:cubicBezTo>
                      <a:pt x="6" y="56"/>
                      <a:pt x="2" y="60"/>
                      <a:pt x="4" y="60"/>
                    </a:cubicBezTo>
                    <a:cubicBezTo>
                      <a:pt x="0" y="62"/>
                      <a:pt x="7" y="67"/>
                      <a:pt x="7" y="68"/>
                    </a:cubicBezTo>
                    <a:cubicBezTo>
                      <a:pt x="8" y="68"/>
                      <a:pt x="9" y="68"/>
                      <a:pt x="9" y="69"/>
                    </a:cubicBezTo>
                    <a:cubicBezTo>
                      <a:pt x="9" y="70"/>
                      <a:pt x="9" y="72"/>
                      <a:pt x="9" y="71"/>
                    </a:cubicBezTo>
                    <a:cubicBezTo>
                      <a:pt x="10" y="72"/>
                      <a:pt x="10" y="71"/>
                      <a:pt x="11" y="72"/>
                    </a:cubicBezTo>
                    <a:cubicBezTo>
                      <a:pt x="11" y="73"/>
                      <a:pt x="11" y="74"/>
                      <a:pt x="12" y="75"/>
                    </a:cubicBezTo>
                    <a:cubicBezTo>
                      <a:pt x="10" y="75"/>
                      <a:pt x="12" y="75"/>
                      <a:pt x="12" y="76"/>
                    </a:cubicBezTo>
                    <a:cubicBezTo>
                      <a:pt x="12" y="76"/>
                      <a:pt x="12" y="77"/>
                      <a:pt x="12" y="78"/>
                    </a:cubicBezTo>
                    <a:cubicBezTo>
                      <a:pt x="12" y="79"/>
                      <a:pt x="11" y="79"/>
                      <a:pt x="11" y="80"/>
                    </a:cubicBezTo>
                    <a:cubicBezTo>
                      <a:pt x="12" y="83"/>
                      <a:pt x="16" y="80"/>
                      <a:pt x="18" y="82"/>
                    </a:cubicBezTo>
                    <a:cubicBezTo>
                      <a:pt x="18" y="83"/>
                      <a:pt x="18" y="85"/>
                      <a:pt x="18" y="86"/>
                    </a:cubicBezTo>
                    <a:cubicBezTo>
                      <a:pt x="18" y="86"/>
                      <a:pt x="17" y="86"/>
                      <a:pt x="17" y="87"/>
                    </a:cubicBezTo>
                    <a:cubicBezTo>
                      <a:pt x="16" y="89"/>
                      <a:pt x="16" y="89"/>
                      <a:pt x="16" y="91"/>
                    </a:cubicBezTo>
                    <a:cubicBezTo>
                      <a:pt x="17" y="92"/>
                      <a:pt x="16" y="92"/>
                      <a:pt x="16" y="94"/>
                    </a:cubicBezTo>
                    <a:cubicBezTo>
                      <a:pt x="17" y="94"/>
                      <a:pt x="18" y="95"/>
                      <a:pt x="19" y="95"/>
                    </a:cubicBezTo>
                    <a:cubicBezTo>
                      <a:pt x="19" y="96"/>
                      <a:pt x="19" y="97"/>
                      <a:pt x="19" y="98"/>
                    </a:cubicBezTo>
                    <a:cubicBezTo>
                      <a:pt x="20" y="99"/>
                      <a:pt x="21" y="99"/>
                      <a:pt x="21" y="100"/>
                    </a:cubicBezTo>
                    <a:cubicBezTo>
                      <a:pt x="22" y="103"/>
                      <a:pt x="18" y="104"/>
                      <a:pt x="20" y="107"/>
                    </a:cubicBezTo>
                    <a:cubicBezTo>
                      <a:pt x="21" y="110"/>
                      <a:pt x="26" y="111"/>
                      <a:pt x="25" y="114"/>
                    </a:cubicBezTo>
                    <a:cubicBezTo>
                      <a:pt x="24" y="115"/>
                      <a:pt x="24" y="117"/>
                      <a:pt x="26" y="118"/>
                    </a:cubicBezTo>
                    <a:cubicBezTo>
                      <a:pt x="26" y="118"/>
                      <a:pt x="27" y="117"/>
                      <a:pt x="27" y="118"/>
                    </a:cubicBezTo>
                    <a:cubicBezTo>
                      <a:pt x="28" y="118"/>
                      <a:pt x="27" y="119"/>
                      <a:pt x="27" y="119"/>
                    </a:cubicBezTo>
                    <a:cubicBezTo>
                      <a:pt x="27" y="119"/>
                      <a:pt x="26" y="120"/>
                      <a:pt x="27" y="121"/>
                    </a:cubicBezTo>
                    <a:cubicBezTo>
                      <a:pt x="27" y="122"/>
                      <a:pt x="28" y="120"/>
                      <a:pt x="28" y="120"/>
                    </a:cubicBezTo>
                    <a:cubicBezTo>
                      <a:pt x="31" y="119"/>
                      <a:pt x="29" y="121"/>
                      <a:pt x="30" y="122"/>
                    </a:cubicBezTo>
                    <a:cubicBezTo>
                      <a:pt x="32" y="123"/>
                      <a:pt x="34" y="123"/>
                      <a:pt x="33" y="126"/>
                    </a:cubicBezTo>
                    <a:cubicBezTo>
                      <a:pt x="32" y="128"/>
                      <a:pt x="31" y="129"/>
                      <a:pt x="33" y="131"/>
                    </a:cubicBezTo>
                    <a:cubicBezTo>
                      <a:pt x="33" y="132"/>
                      <a:pt x="34" y="133"/>
                      <a:pt x="35" y="133"/>
                    </a:cubicBezTo>
                    <a:cubicBezTo>
                      <a:pt x="35" y="134"/>
                      <a:pt x="35" y="135"/>
                      <a:pt x="35" y="135"/>
                    </a:cubicBezTo>
                    <a:cubicBezTo>
                      <a:pt x="35" y="135"/>
                      <a:pt x="36" y="136"/>
                      <a:pt x="36" y="136"/>
                    </a:cubicBezTo>
                    <a:cubicBezTo>
                      <a:pt x="38" y="139"/>
                      <a:pt x="34" y="140"/>
                      <a:pt x="35" y="142"/>
                    </a:cubicBezTo>
                    <a:cubicBezTo>
                      <a:pt x="35" y="143"/>
                      <a:pt x="38" y="143"/>
                      <a:pt x="37" y="144"/>
                    </a:cubicBezTo>
                    <a:cubicBezTo>
                      <a:pt x="36" y="146"/>
                      <a:pt x="34" y="144"/>
                      <a:pt x="34" y="146"/>
                    </a:cubicBezTo>
                    <a:cubicBezTo>
                      <a:pt x="34" y="148"/>
                      <a:pt x="37" y="148"/>
                      <a:pt x="35" y="151"/>
                    </a:cubicBezTo>
                    <a:cubicBezTo>
                      <a:pt x="33" y="153"/>
                      <a:pt x="35" y="152"/>
                      <a:pt x="36" y="154"/>
                    </a:cubicBezTo>
                    <a:cubicBezTo>
                      <a:pt x="36" y="154"/>
                      <a:pt x="37" y="154"/>
                      <a:pt x="37" y="155"/>
                    </a:cubicBezTo>
                    <a:cubicBezTo>
                      <a:pt x="37" y="155"/>
                      <a:pt x="36" y="155"/>
                      <a:pt x="36" y="156"/>
                    </a:cubicBezTo>
                    <a:cubicBezTo>
                      <a:pt x="36" y="157"/>
                      <a:pt x="35" y="158"/>
                      <a:pt x="36" y="159"/>
                    </a:cubicBezTo>
                    <a:cubicBezTo>
                      <a:pt x="37" y="159"/>
                      <a:pt x="39" y="160"/>
                      <a:pt x="39" y="158"/>
                    </a:cubicBezTo>
                    <a:cubicBezTo>
                      <a:pt x="40" y="155"/>
                      <a:pt x="42" y="158"/>
                      <a:pt x="42" y="160"/>
                    </a:cubicBezTo>
                    <a:cubicBezTo>
                      <a:pt x="42" y="161"/>
                      <a:pt x="40" y="161"/>
                      <a:pt x="40" y="162"/>
                    </a:cubicBezTo>
                    <a:cubicBezTo>
                      <a:pt x="41" y="163"/>
                      <a:pt x="43" y="163"/>
                      <a:pt x="43" y="163"/>
                    </a:cubicBezTo>
                    <a:cubicBezTo>
                      <a:pt x="46" y="164"/>
                      <a:pt x="46" y="164"/>
                      <a:pt x="46" y="167"/>
                    </a:cubicBezTo>
                    <a:cubicBezTo>
                      <a:pt x="45" y="169"/>
                      <a:pt x="46" y="171"/>
                      <a:pt x="45" y="172"/>
                    </a:cubicBezTo>
                    <a:cubicBezTo>
                      <a:pt x="42" y="174"/>
                      <a:pt x="48" y="175"/>
                      <a:pt x="48" y="175"/>
                    </a:cubicBezTo>
                    <a:cubicBezTo>
                      <a:pt x="49" y="176"/>
                      <a:pt x="49" y="177"/>
                      <a:pt x="49" y="178"/>
                    </a:cubicBezTo>
                    <a:cubicBezTo>
                      <a:pt x="47" y="181"/>
                      <a:pt x="47" y="177"/>
                      <a:pt x="47" y="177"/>
                    </a:cubicBezTo>
                    <a:cubicBezTo>
                      <a:pt x="44" y="176"/>
                      <a:pt x="48" y="181"/>
                      <a:pt x="47" y="183"/>
                    </a:cubicBezTo>
                    <a:cubicBezTo>
                      <a:pt x="45" y="186"/>
                      <a:pt x="47" y="185"/>
                      <a:pt x="49" y="186"/>
                    </a:cubicBezTo>
                    <a:cubicBezTo>
                      <a:pt x="53" y="187"/>
                      <a:pt x="49" y="187"/>
                      <a:pt x="49" y="188"/>
                    </a:cubicBezTo>
                    <a:cubicBezTo>
                      <a:pt x="48" y="190"/>
                      <a:pt x="50" y="192"/>
                      <a:pt x="50" y="194"/>
                    </a:cubicBezTo>
                    <a:cubicBezTo>
                      <a:pt x="50" y="195"/>
                      <a:pt x="48" y="195"/>
                      <a:pt x="49" y="197"/>
                    </a:cubicBezTo>
                    <a:cubicBezTo>
                      <a:pt x="51" y="198"/>
                      <a:pt x="49" y="199"/>
                      <a:pt x="49" y="200"/>
                    </a:cubicBezTo>
                    <a:cubicBezTo>
                      <a:pt x="50" y="201"/>
                      <a:pt x="51" y="201"/>
                      <a:pt x="52" y="202"/>
                    </a:cubicBezTo>
                    <a:cubicBezTo>
                      <a:pt x="52" y="204"/>
                      <a:pt x="51" y="205"/>
                      <a:pt x="51" y="206"/>
                    </a:cubicBezTo>
                    <a:cubicBezTo>
                      <a:pt x="51" y="207"/>
                      <a:pt x="52" y="208"/>
                      <a:pt x="53" y="208"/>
                    </a:cubicBezTo>
                    <a:cubicBezTo>
                      <a:pt x="54" y="210"/>
                      <a:pt x="52" y="210"/>
                      <a:pt x="51" y="211"/>
                    </a:cubicBezTo>
                    <a:cubicBezTo>
                      <a:pt x="51" y="213"/>
                      <a:pt x="51" y="215"/>
                      <a:pt x="51" y="217"/>
                    </a:cubicBezTo>
                    <a:cubicBezTo>
                      <a:pt x="51" y="218"/>
                      <a:pt x="52" y="218"/>
                      <a:pt x="50" y="220"/>
                    </a:cubicBezTo>
                    <a:cubicBezTo>
                      <a:pt x="47" y="221"/>
                      <a:pt x="49" y="223"/>
                      <a:pt x="50" y="224"/>
                    </a:cubicBezTo>
                    <a:cubicBezTo>
                      <a:pt x="51" y="225"/>
                      <a:pt x="51" y="226"/>
                      <a:pt x="52" y="227"/>
                    </a:cubicBezTo>
                    <a:cubicBezTo>
                      <a:pt x="53" y="228"/>
                      <a:pt x="54" y="228"/>
                      <a:pt x="55" y="229"/>
                    </a:cubicBezTo>
                    <a:cubicBezTo>
                      <a:pt x="56" y="230"/>
                      <a:pt x="55" y="231"/>
                      <a:pt x="56" y="231"/>
                    </a:cubicBezTo>
                    <a:cubicBezTo>
                      <a:pt x="57" y="232"/>
                      <a:pt x="57" y="233"/>
                      <a:pt x="56" y="234"/>
                    </a:cubicBezTo>
                    <a:cubicBezTo>
                      <a:pt x="105" y="235"/>
                      <a:pt x="154" y="234"/>
                      <a:pt x="204" y="234"/>
                    </a:cubicBezTo>
                    <a:cubicBezTo>
                      <a:pt x="228" y="234"/>
                      <a:pt x="252" y="233"/>
                      <a:pt x="275" y="233"/>
                    </a:cubicBezTo>
                    <a:cubicBezTo>
                      <a:pt x="282" y="232"/>
                      <a:pt x="289" y="232"/>
                      <a:pt x="295" y="232"/>
                    </a:cubicBezTo>
                    <a:cubicBezTo>
                      <a:pt x="300" y="232"/>
                      <a:pt x="302" y="231"/>
                      <a:pt x="305" y="235"/>
                    </a:cubicBezTo>
                    <a:cubicBezTo>
                      <a:pt x="305" y="235"/>
                      <a:pt x="304" y="236"/>
                      <a:pt x="305" y="236"/>
                    </a:cubicBezTo>
                    <a:cubicBezTo>
                      <a:pt x="305" y="237"/>
                      <a:pt x="306" y="236"/>
                      <a:pt x="307" y="237"/>
                    </a:cubicBezTo>
                    <a:cubicBezTo>
                      <a:pt x="309" y="238"/>
                      <a:pt x="308" y="238"/>
                      <a:pt x="309" y="240"/>
                    </a:cubicBezTo>
                    <a:cubicBezTo>
                      <a:pt x="309" y="241"/>
                      <a:pt x="311" y="242"/>
                      <a:pt x="311" y="243"/>
                    </a:cubicBezTo>
                    <a:cubicBezTo>
                      <a:pt x="312" y="244"/>
                      <a:pt x="314" y="243"/>
                      <a:pt x="314" y="244"/>
                    </a:cubicBezTo>
                    <a:cubicBezTo>
                      <a:pt x="315" y="244"/>
                      <a:pt x="315" y="246"/>
                      <a:pt x="315" y="246"/>
                    </a:cubicBezTo>
                    <a:cubicBezTo>
                      <a:pt x="315" y="247"/>
                      <a:pt x="315" y="247"/>
                      <a:pt x="316" y="248"/>
                    </a:cubicBezTo>
                    <a:cubicBezTo>
                      <a:pt x="317" y="249"/>
                      <a:pt x="317" y="249"/>
                      <a:pt x="318" y="250"/>
                    </a:cubicBezTo>
                    <a:cubicBezTo>
                      <a:pt x="318" y="250"/>
                      <a:pt x="318" y="250"/>
                      <a:pt x="318" y="251"/>
                    </a:cubicBezTo>
                    <a:cubicBezTo>
                      <a:pt x="319" y="251"/>
                      <a:pt x="319" y="250"/>
                      <a:pt x="320" y="250"/>
                    </a:cubicBezTo>
                    <a:cubicBezTo>
                      <a:pt x="322" y="250"/>
                      <a:pt x="324" y="250"/>
                      <a:pt x="324" y="247"/>
                    </a:cubicBezTo>
                    <a:cubicBezTo>
                      <a:pt x="324" y="246"/>
                      <a:pt x="323" y="246"/>
                      <a:pt x="324" y="244"/>
                    </a:cubicBezTo>
                    <a:cubicBezTo>
                      <a:pt x="324" y="243"/>
                      <a:pt x="324" y="242"/>
                      <a:pt x="324" y="241"/>
                    </a:cubicBezTo>
                    <a:cubicBezTo>
                      <a:pt x="324" y="239"/>
                      <a:pt x="321" y="237"/>
                      <a:pt x="321" y="236"/>
                    </a:cubicBezTo>
                    <a:cubicBezTo>
                      <a:pt x="322" y="234"/>
                      <a:pt x="325" y="232"/>
                      <a:pt x="327" y="231"/>
                    </a:cubicBezTo>
                    <a:cubicBezTo>
                      <a:pt x="333" y="229"/>
                      <a:pt x="339" y="231"/>
                      <a:pt x="340" y="224"/>
                    </a:cubicBezTo>
                    <a:cubicBezTo>
                      <a:pt x="340" y="221"/>
                      <a:pt x="341" y="219"/>
                      <a:pt x="341" y="217"/>
                    </a:cubicBezTo>
                    <a:cubicBezTo>
                      <a:pt x="341" y="215"/>
                      <a:pt x="342" y="214"/>
                      <a:pt x="343" y="212"/>
                    </a:cubicBezTo>
                    <a:cubicBezTo>
                      <a:pt x="344" y="211"/>
                      <a:pt x="345" y="210"/>
                      <a:pt x="346" y="209"/>
                    </a:cubicBezTo>
                    <a:cubicBezTo>
                      <a:pt x="346" y="208"/>
                      <a:pt x="348" y="208"/>
                      <a:pt x="349" y="207"/>
                    </a:cubicBezTo>
                    <a:cubicBezTo>
                      <a:pt x="350" y="205"/>
                      <a:pt x="349" y="202"/>
                      <a:pt x="350" y="200"/>
                    </a:cubicBezTo>
                    <a:cubicBezTo>
                      <a:pt x="350" y="196"/>
                      <a:pt x="350" y="190"/>
                      <a:pt x="346" y="187"/>
                    </a:cubicBezTo>
                    <a:cubicBezTo>
                      <a:pt x="345" y="187"/>
                      <a:pt x="344" y="187"/>
                      <a:pt x="343" y="187"/>
                    </a:cubicBezTo>
                    <a:cubicBezTo>
                      <a:pt x="342" y="186"/>
                      <a:pt x="342" y="185"/>
                      <a:pt x="341" y="184"/>
                    </a:cubicBezTo>
                    <a:cubicBezTo>
                      <a:pt x="340" y="182"/>
                      <a:pt x="340" y="180"/>
                      <a:pt x="341" y="178"/>
                    </a:cubicBezTo>
                    <a:cubicBezTo>
                      <a:pt x="342" y="176"/>
                      <a:pt x="342" y="174"/>
                      <a:pt x="342" y="171"/>
                    </a:cubicBezTo>
                    <a:cubicBezTo>
                      <a:pt x="343" y="169"/>
                      <a:pt x="344" y="167"/>
                      <a:pt x="346" y="166"/>
                    </a:cubicBezTo>
                    <a:cubicBezTo>
                      <a:pt x="348" y="165"/>
                      <a:pt x="350" y="167"/>
                      <a:pt x="353" y="166"/>
                    </a:cubicBezTo>
                    <a:cubicBezTo>
                      <a:pt x="355" y="165"/>
                      <a:pt x="356" y="164"/>
                      <a:pt x="359" y="164"/>
                    </a:cubicBezTo>
                    <a:cubicBezTo>
                      <a:pt x="363" y="165"/>
                      <a:pt x="367" y="165"/>
                      <a:pt x="370" y="161"/>
                    </a:cubicBezTo>
                    <a:cubicBezTo>
                      <a:pt x="372" y="160"/>
                      <a:pt x="373" y="159"/>
                      <a:pt x="376" y="159"/>
                    </a:cubicBezTo>
                    <a:cubicBezTo>
                      <a:pt x="378" y="159"/>
                      <a:pt x="379" y="159"/>
                      <a:pt x="381" y="157"/>
                    </a:cubicBezTo>
                    <a:cubicBezTo>
                      <a:pt x="382" y="155"/>
                      <a:pt x="384" y="155"/>
                      <a:pt x="385" y="154"/>
                    </a:cubicBezTo>
                    <a:cubicBezTo>
                      <a:pt x="388" y="153"/>
                      <a:pt x="386" y="151"/>
                      <a:pt x="387" y="149"/>
                    </a:cubicBezTo>
                    <a:cubicBezTo>
                      <a:pt x="387" y="147"/>
                      <a:pt x="388" y="146"/>
                      <a:pt x="388" y="144"/>
                    </a:cubicBezTo>
                    <a:cubicBezTo>
                      <a:pt x="389" y="142"/>
                      <a:pt x="388" y="141"/>
                      <a:pt x="391" y="139"/>
                    </a:cubicBezTo>
                    <a:cubicBezTo>
                      <a:pt x="392" y="138"/>
                      <a:pt x="396" y="137"/>
                      <a:pt x="396" y="136"/>
                    </a:cubicBezTo>
                    <a:cubicBezTo>
                      <a:pt x="397" y="135"/>
                      <a:pt x="397" y="132"/>
                      <a:pt x="397" y="130"/>
                    </a:cubicBezTo>
                    <a:cubicBezTo>
                      <a:pt x="398" y="128"/>
                      <a:pt x="398" y="127"/>
                      <a:pt x="398" y="125"/>
                    </a:cubicBezTo>
                    <a:cubicBezTo>
                      <a:pt x="397" y="124"/>
                      <a:pt x="399" y="121"/>
                      <a:pt x="399" y="120"/>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sp>
            <p:nvSpPr>
              <p:cNvPr id="2776" name="Freeform 10238">
                <a:extLst>
                  <a:ext uri="{FF2B5EF4-FFF2-40B4-BE49-F238E27FC236}">
                    <a16:creationId xmlns:a16="http://schemas.microsoft.com/office/drawing/2014/main" id="{3CFE97EE-DC4B-4DE0-92BA-098E5D444E3D}"/>
                  </a:ext>
                </a:extLst>
              </p:cNvPr>
              <p:cNvSpPr>
                <a:spLocks/>
              </p:cNvSpPr>
              <p:nvPr/>
            </p:nvSpPr>
            <p:spPr bwMode="gray">
              <a:xfrm>
                <a:off x="3721486" y="2611225"/>
                <a:ext cx="1121973" cy="508024"/>
              </a:xfrm>
              <a:custGeom>
                <a:avLst/>
                <a:gdLst>
                  <a:gd name="T0" fmla="*/ 817 w 533"/>
                  <a:gd name="T1" fmla="*/ 368 h 241"/>
                  <a:gd name="T2" fmla="*/ 815 w 533"/>
                  <a:gd name="T3" fmla="*/ 357 h 241"/>
                  <a:gd name="T4" fmla="*/ 809 w 533"/>
                  <a:gd name="T5" fmla="*/ 343 h 241"/>
                  <a:gd name="T6" fmla="*/ 793 w 533"/>
                  <a:gd name="T7" fmla="*/ 335 h 241"/>
                  <a:gd name="T8" fmla="*/ 793 w 533"/>
                  <a:gd name="T9" fmla="*/ 318 h 241"/>
                  <a:gd name="T10" fmla="*/ 793 w 533"/>
                  <a:gd name="T11" fmla="*/ 306 h 241"/>
                  <a:gd name="T12" fmla="*/ 783 w 533"/>
                  <a:gd name="T13" fmla="*/ 301 h 241"/>
                  <a:gd name="T14" fmla="*/ 776 w 533"/>
                  <a:gd name="T15" fmla="*/ 287 h 241"/>
                  <a:gd name="T16" fmla="*/ 776 w 533"/>
                  <a:gd name="T17" fmla="*/ 265 h 241"/>
                  <a:gd name="T18" fmla="*/ 778 w 533"/>
                  <a:gd name="T19" fmla="*/ 253 h 241"/>
                  <a:gd name="T20" fmla="*/ 773 w 533"/>
                  <a:gd name="T21" fmla="*/ 242 h 241"/>
                  <a:gd name="T22" fmla="*/ 773 w 533"/>
                  <a:gd name="T23" fmla="*/ 227 h 241"/>
                  <a:gd name="T24" fmla="*/ 770 w 533"/>
                  <a:gd name="T25" fmla="*/ 213 h 241"/>
                  <a:gd name="T26" fmla="*/ 767 w 533"/>
                  <a:gd name="T27" fmla="*/ 205 h 241"/>
                  <a:gd name="T28" fmla="*/ 769 w 533"/>
                  <a:gd name="T29" fmla="*/ 192 h 241"/>
                  <a:gd name="T30" fmla="*/ 762 w 533"/>
                  <a:gd name="T31" fmla="*/ 186 h 241"/>
                  <a:gd name="T32" fmla="*/ 753 w 533"/>
                  <a:gd name="T33" fmla="*/ 180 h 241"/>
                  <a:gd name="T34" fmla="*/ 753 w 533"/>
                  <a:gd name="T35" fmla="*/ 169 h 241"/>
                  <a:gd name="T36" fmla="*/ 752 w 533"/>
                  <a:gd name="T37" fmla="*/ 158 h 241"/>
                  <a:gd name="T38" fmla="*/ 749 w 533"/>
                  <a:gd name="T39" fmla="*/ 143 h 241"/>
                  <a:gd name="T40" fmla="*/ 749 w 533"/>
                  <a:gd name="T41" fmla="*/ 129 h 241"/>
                  <a:gd name="T42" fmla="*/ 739 w 533"/>
                  <a:gd name="T43" fmla="*/ 126 h 241"/>
                  <a:gd name="T44" fmla="*/ 736 w 533"/>
                  <a:gd name="T45" fmla="*/ 119 h 241"/>
                  <a:gd name="T46" fmla="*/ 728 w 533"/>
                  <a:gd name="T47" fmla="*/ 104 h 241"/>
                  <a:gd name="T48" fmla="*/ 727 w 533"/>
                  <a:gd name="T49" fmla="*/ 87 h 241"/>
                  <a:gd name="T50" fmla="*/ 725 w 533"/>
                  <a:gd name="T51" fmla="*/ 71 h 241"/>
                  <a:gd name="T52" fmla="*/ 710 w 533"/>
                  <a:gd name="T53" fmla="*/ 61 h 241"/>
                  <a:gd name="T54" fmla="*/ 696 w 533"/>
                  <a:gd name="T55" fmla="*/ 51 h 241"/>
                  <a:gd name="T56" fmla="*/ 685 w 533"/>
                  <a:gd name="T57" fmla="*/ 39 h 241"/>
                  <a:gd name="T58" fmla="*/ 669 w 533"/>
                  <a:gd name="T59" fmla="*/ 34 h 241"/>
                  <a:gd name="T60" fmla="*/ 657 w 533"/>
                  <a:gd name="T61" fmla="*/ 29 h 241"/>
                  <a:gd name="T62" fmla="*/ 646 w 533"/>
                  <a:gd name="T63" fmla="*/ 20 h 241"/>
                  <a:gd name="T64" fmla="*/ 621 w 533"/>
                  <a:gd name="T65" fmla="*/ 19 h 241"/>
                  <a:gd name="T66" fmla="*/ 611 w 533"/>
                  <a:gd name="T67" fmla="*/ 20 h 241"/>
                  <a:gd name="T68" fmla="*/ 600 w 533"/>
                  <a:gd name="T69" fmla="*/ 19 h 241"/>
                  <a:gd name="T70" fmla="*/ 575 w 533"/>
                  <a:gd name="T71" fmla="*/ 29 h 241"/>
                  <a:gd name="T72" fmla="*/ 541 w 533"/>
                  <a:gd name="T73" fmla="*/ 16 h 241"/>
                  <a:gd name="T74" fmla="*/ 524 w 533"/>
                  <a:gd name="T75" fmla="*/ 2 h 241"/>
                  <a:gd name="T76" fmla="*/ 160 w 533"/>
                  <a:gd name="T77" fmla="*/ 2 h 241"/>
                  <a:gd name="T78" fmla="*/ 0 w 533"/>
                  <a:gd name="T79" fmla="*/ 248 h 241"/>
                  <a:gd name="T80" fmla="*/ 189 w 533"/>
                  <a:gd name="T81" fmla="*/ 248 h 241"/>
                  <a:gd name="T82" fmla="*/ 189 w 533"/>
                  <a:gd name="T83" fmla="*/ 343 h 241"/>
                  <a:gd name="T84" fmla="*/ 330 w 533"/>
                  <a:gd name="T85" fmla="*/ 372 h 241"/>
                  <a:gd name="T86" fmla="*/ 826 w 533"/>
                  <a:gd name="T87" fmla="*/ 372 h 24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33"/>
                  <a:gd name="T133" fmla="*/ 0 h 241"/>
                  <a:gd name="T134" fmla="*/ 533 w 533"/>
                  <a:gd name="T135" fmla="*/ 241 h 24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33" h="241">
                    <a:moveTo>
                      <a:pt x="533" y="240"/>
                    </a:moveTo>
                    <a:cubicBezTo>
                      <a:pt x="532" y="239"/>
                      <a:pt x="531" y="239"/>
                      <a:pt x="530" y="238"/>
                    </a:cubicBezTo>
                    <a:cubicBezTo>
                      <a:pt x="529" y="238"/>
                      <a:pt x="528" y="239"/>
                      <a:pt x="527" y="237"/>
                    </a:cubicBezTo>
                    <a:cubicBezTo>
                      <a:pt x="526" y="236"/>
                      <a:pt x="528" y="234"/>
                      <a:pt x="528" y="232"/>
                    </a:cubicBezTo>
                    <a:cubicBezTo>
                      <a:pt x="528" y="231"/>
                      <a:pt x="528" y="231"/>
                      <a:pt x="527" y="230"/>
                    </a:cubicBezTo>
                    <a:cubicBezTo>
                      <a:pt x="527" y="230"/>
                      <a:pt x="526" y="230"/>
                      <a:pt x="526" y="230"/>
                    </a:cubicBezTo>
                    <a:cubicBezTo>
                      <a:pt x="526" y="229"/>
                      <a:pt x="526" y="228"/>
                      <a:pt x="526" y="228"/>
                    </a:cubicBezTo>
                    <a:cubicBezTo>
                      <a:pt x="524" y="227"/>
                      <a:pt x="523" y="226"/>
                      <a:pt x="523" y="224"/>
                    </a:cubicBezTo>
                    <a:cubicBezTo>
                      <a:pt x="523" y="222"/>
                      <a:pt x="525" y="222"/>
                      <a:pt x="522" y="221"/>
                    </a:cubicBezTo>
                    <a:cubicBezTo>
                      <a:pt x="521" y="220"/>
                      <a:pt x="518" y="221"/>
                      <a:pt x="519" y="218"/>
                    </a:cubicBezTo>
                    <a:cubicBezTo>
                      <a:pt x="519" y="217"/>
                      <a:pt x="517" y="216"/>
                      <a:pt x="516" y="216"/>
                    </a:cubicBezTo>
                    <a:cubicBezTo>
                      <a:pt x="515" y="215"/>
                      <a:pt x="513" y="217"/>
                      <a:pt x="512" y="216"/>
                    </a:cubicBezTo>
                    <a:cubicBezTo>
                      <a:pt x="512" y="215"/>
                      <a:pt x="514" y="214"/>
                      <a:pt x="514" y="213"/>
                    </a:cubicBezTo>
                    <a:cubicBezTo>
                      <a:pt x="515" y="212"/>
                      <a:pt x="512" y="209"/>
                      <a:pt x="512" y="208"/>
                    </a:cubicBezTo>
                    <a:cubicBezTo>
                      <a:pt x="512" y="207"/>
                      <a:pt x="513" y="206"/>
                      <a:pt x="512" y="205"/>
                    </a:cubicBezTo>
                    <a:cubicBezTo>
                      <a:pt x="512" y="204"/>
                      <a:pt x="510" y="204"/>
                      <a:pt x="510" y="203"/>
                    </a:cubicBezTo>
                    <a:cubicBezTo>
                      <a:pt x="510" y="202"/>
                      <a:pt x="510" y="201"/>
                      <a:pt x="510" y="200"/>
                    </a:cubicBezTo>
                    <a:cubicBezTo>
                      <a:pt x="512" y="200"/>
                      <a:pt x="513" y="199"/>
                      <a:pt x="512" y="197"/>
                    </a:cubicBezTo>
                    <a:cubicBezTo>
                      <a:pt x="510" y="194"/>
                      <a:pt x="510" y="198"/>
                      <a:pt x="509" y="199"/>
                    </a:cubicBezTo>
                    <a:cubicBezTo>
                      <a:pt x="508" y="198"/>
                      <a:pt x="507" y="199"/>
                      <a:pt x="506" y="198"/>
                    </a:cubicBezTo>
                    <a:cubicBezTo>
                      <a:pt x="506" y="198"/>
                      <a:pt x="505" y="195"/>
                      <a:pt x="505" y="194"/>
                    </a:cubicBezTo>
                    <a:cubicBezTo>
                      <a:pt x="505" y="193"/>
                      <a:pt x="507" y="193"/>
                      <a:pt x="507" y="192"/>
                    </a:cubicBezTo>
                    <a:cubicBezTo>
                      <a:pt x="507" y="192"/>
                      <a:pt x="505" y="191"/>
                      <a:pt x="505" y="190"/>
                    </a:cubicBezTo>
                    <a:cubicBezTo>
                      <a:pt x="505" y="187"/>
                      <a:pt x="501" y="188"/>
                      <a:pt x="501" y="185"/>
                    </a:cubicBezTo>
                    <a:cubicBezTo>
                      <a:pt x="500" y="183"/>
                      <a:pt x="497" y="183"/>
                      <a:pt x="499" y="181"/>
                    </a:cubicBezTo>
                    <a:cubicBezTo>
                      <a:pt x="500" y="179"/>
                      <a:pt x="501" y="179"/>
                      <a:pt x="501" y="177"/>
                    </a:cubicBezTo>
                    <a:cubicBezTo>
                      <a:pt x="502" y="175"/>
                      <a:pt x="500" y="173"/>
                      <a:pt x="501" y="171"/>
                    </a:cubicBezTo>
                    <a:cubicBezTo>
                      <a:pt x="501" y="170"/>
                      <a:pt x="503" y="171"/>
                      <a:pt x="503" y="169"/>
                    </a:cubicBezTo>
                    <a:cubicBezTo>
                      <a:pt x="503" y="168"/>
                      <a:pt x="502" y="167"/>
                      <a:pt x="501" y="166"/>
                    </a:cubicBezTo>
                    <a:cubicBezTo>
                      <a:pt x="501" y="165"/>
                      <a:pt x="502" y="164"/>
                      <a:pt x="502" y="163"/>
                    </a:cubicBezTo>
                    <a:cubicBezTo>
                      <a:pt x="502" y="162"/>
                      <a:pt x="500" y="162"/>
                      <a:pt x="500" y="161"/>
                    </a:cubicBezTo>
                    <a:cubicBezTo>
                      <a:pt x="499" y="160"/>
                      <a:pt x="500" y="159"/>
                      <a:pt x="500" y="157"/>
                    </a:cubicBezTo>
                    <a:cubicBezTo>
                      <a:pt x="500" y="157"/>
                      <a:pt x="499" y="157"/>
                      <a:pt x="499" y="156"/>
                    </a:cubicBezTo>
                    <a:cubicBezTo>
                      <a:pt x="499" y="155"/>
                      <a:pt x="500" y="155"/>
                      <a:pt x="500" y="154"/>
                    </a:cubicBezTo>
                    <a:cubicBezTo>
                      <a:pt x="500" y="153"/>
                      <a:pt x="498" y="150"/>
                      <a:pt x="499" y="149"/>
                    </a:cubicBezTo>
                    <a:cubicBezTo>
                      <a:pt x="499" y="148"/>
                      <a:pt x="503" y="146"/>
                      <a:pt x="499" y="146"/>
                    </a:cubicBezTo>
                    <a:cubicBezTo>
                      <a:pt x="498" y="146"/>
                      <a:pt x="497" y="146"/>
                      <a:pt x="496" y="145"/>
                    </a:cubicBezTo>
                    <a:cubicBezTo>
                      <a:pt x="495" y="144"/>
                      <a:pt x="497" y="144"/>
                      <a:pt x="497" y="143"/>
                    </a:cubicBezTo>
                    <a:cubicBezTo>
                      <a:pt x="497" y="141"/>
                      <a:pt x="494" y="136"/>
                      <a:pt x="497" y="137"/>
                    </a:cubicBezTo>
                    <a:cubicBezTo>
                      <a:pt x="498" y="137"/>
                      <a:pt x="496" y="141"/>
                      <a:pt x="498" y="138"/>
                    </a:cubicBezTo>
                    <a:cubicBezTo>
                      <a:pt x="499" y="137"/>
                      <a:pt x="499" y="136"/>
                      <a:pt x="499" y="135"/>
                    </a:cubicBezTo>
                    <a:cubicBezTo>
                      <a:pt x="497" y="134"/>
                      <a:pt x="494" y="136"/>
                      <a:pt x="495" y="132"/>
                    </a:cubicBezTo>
                    <a:cubicBezTo>
                      <a:pt x="495" y="132"/>
                      <a:pt x="496" y="131"/>
                      <a:pt x="496" y="130"/>
                    </a:cubicBezTo>
                    <a:cubicBezTo>
                      <a:pt x="496" y="130"/>
                      <a:pt x="496" y="128"/>
                      <a:pt x="496" y="127"/>
                    </a:cubicBezTo>
                    <a:cubicBezTo>
                      <a:pt x="495" y="126"/>
                      <a:pt x="497" y="125"/>
                      <a:pt x="496" y="124"/>
                    </a:cubicBezTo>
                    <a:cubicBezTo>
                      <a:pt x="496" y="123"/>
                      <a:pt x="495" y="124"/>
                      <a:pt x="494" y="124"/>
                    </a:cubicBezTo>
                    <a:cubicBezTo>
                      <a:pt x="493" y="123"/>
                      <a:pt x="491" y="123"/>
                      <a:pt x="491" y="122"/>
                    </a:cubicBezTo>
                    <a:cubicBezTo>
                      <a:pt x="490" y="121"/>
                      <a:pt x="491" y="121"/>
                      <a:pt x="492" y="120"/>
                    </a:cubicBezTo>
                    <a:cubicBezTo>
                      <a:pt x="492" y="119"/>
                      <a:pt x="490" y="115"/>
                      <a:pt x="489" y="118"/>
                    </a:cubicBezTo>
                    <a:cubicBezTo>
                      <a:pt x="489" y="119"/>
                      <a:pt x="488" y="119"/>
                      <a:pt x="487" y="119"/>
                    </a:cubicBezTo>
                    <a:cubicBezTo>
                      <a:pt x="485" y="118"/>
                      <a:pt x="486" y="117"/>
                      <a:pt x="486" y="116"/>
                    </a:cubicBezTo>
                    <a:cubicBezTo>
                      <a:pt x="486" y="115"/>
                      <a:pt x="487" y="115"/>
                      <a:pt x="486" y="114"/>
                    </a:cubicBezTo>
                    <a:cubicBezTo>
                      <a:pt x="486" y="112"/>
                      <a:pt x="485" y="113"/>
                      <a:pt x="485" y="111"/>
                    </a:cubicBezTo>
                    <a:cubicBezTo>
                      <a:pt x="485" y="110"/>
                      <a:pt x="486" y="110"/>
                      <a:pt x="486" y="109"/>
                    </a:cubicBezTo>
                    <a:cubicBezTo>
                      <a:pt x="485" y="108"/>
                      <a:pt x="484" y="107"/>
                      <a:pt x="484" y="106"/>
                    </a:cubicBezTo>
                    <a:cubicBezTo>
                      <a:pt x="484" y="104"/>
                      <a:pt x="486" y="106"/>
                      <a:pt x="487" y="105"/>
                    </a:cubicBezTo>
                    <a:cubicBezTo>
                      <a:pt x="488" y="103"/>
                      <a:pt x="486" y="104"/>
                      <a:pt x="485" y="102"/>
                    </a:cubicBezTo>
                    <a:cubicBezTo>
                      <a:pt x="485" y="100"/>
                      <a:pt x="488" y="99"/>
                      <a:pt x="487" y="96"/>
                    </a:cubicBezTo>
                    <a:cubicBezTo>
                      <a:pt x="486" y="95"/>
                      <a:pt x="484" y="96"/>
                      <a:pt x="485" y="94"/>
                    </a:cubicBezTo>
                    <a:cubicBezTo>
                      <a:pt x="485" y="92"/>
                      <a:pt x="484" y="93"/>
                      <a:pt x="483" y="92"/>
                    </a:cubicBezTo>
                    <a:cubicBezTo>
                      <a:pt x="483" y="91"/>
                      <a:pt x="482" y="89"/>
                      <a:pt x="482" y="89"/>
                    </a:cubicBezTo>
                    <a:cubicBezTo>
                      <a:pt x="482" y="88"/>
                      <a:pt x="483" y="88"/>
                      <a:pt x="483" y="86"/>
                    </a:cubicBezTo>
                    <a:cubicBezTo>
                      <a:pt x="483" y="87"/>
                      <a:pt x="483" y="83"/>
                      <a:pt x="483" y="83"/>
                    </a:cubicBezTo>
                    <a:cubicBezTo>
                      <a:pt x="482" y="82"/>
                      <a:pt x="481" y="83"/>
                      <a:pt x="480" y="82"/>
                    </a:cubicBezTo>
                    <a:cubicBezTo>
                      <a:pt x="479" y="81"/>
                      <a:pt x="481" y="80"/>
                      <a:pt x="479" y="80"/>
                    </a:cubicBezTo>
                    <a:cubicBezTo>
                      <a:pt x="478" y="80"/>
                      <a:pt x="478" y="81"/>
                      <a:pt x="477" y="81"/>
                    </a:cubicBezTo>
                    <a:cubicBezTo>
                      <a:pt x="476" y="81"/>
                      <a:pt x="476" y="80"/>
                      <a:pt x="477" y="79"/>
                    </a:cubicBezTo>
                    <a:cubicBezTo>
                      <a:pt x="478" y="78"/>
                      <a:pt x="477" y="78"/>
                      <a:pt x="477" y="77"/>
                    </a:cubicBezTo>
                    <a:cubicBezTo>
                      <a:pt x="477" y="77"/>
                      <a:pt x="475" y="78"/>
                      <a:pt x="475" y="77"/>
                    </a:cubicBezTo>
                    <a:cubicBezTo>
                      <a:pt x="474" y="76"/>
                      <a:pt x="474" y="75"/>
                      <a:pt x="474" y="74"/>
                    </a:cubicBezTo>
                    <a:cubicBezTo>
                      <a:pt x="474" y="72"/>
                      <a:pt x="476" y="71"/>
                      <a:pt x="473" y="70"/>
                    </a:cubicBezTo>
                    <a:cubicBezTo>
                      <a:pt x="473" y="70"/>
                      <a:pt x="470" y="68"/>
                      <a:pt x="470" y="67"/>
                    </a:cubicBezTo>
                    <a:cubicBezTo>
                      <a:pt x="470" y="67"/>
                      <a:pt x="470" y="65"/>
                      <a:pt x="470" y="64"/>
                    </a:cubicBezTo>
                    <a:cubicBezTo>
                      <a:pt x="470" y="63"/>
                      <a:pt x="472" y="63"/>
                      <a:pt x="471" y="61"/>
                    </a:cubicBezTo>
                    <a:cubicBezTo>
                      <a:pt x="471" y="59"/>
                      <a:pt x="469" y="58"/>
                      <a:pt x="469" y="56"/>
                    </a:cubicBezTo>
                    <a:cubicBezTo>
                      <a:pt x="468" y="54"/>
                      <a:pt x="465" y="54"/>
                      <a:pt x="466" y="51"/>
                    </a:cubicBezTo>
                    <a:cubicBezTo>
                      <a:pt x="467" y="50"/>
                      <a:pt x="466" y="49"/>
                      <a:pt x="466" y="48"/>
                    </a:cubicBezTo>
                    <a:cubicBezTo>
                      <a:pt x="466" y="47"/>
                      <a:pt x="467" y="47"/>
                      <a:pt x="468" y="46"/>
                    </a:cubicBezTo>
                    <a:cubicBezTo>
                      <a:pt x="468" y="45"/>
                      <a:pt x="468" y="43"/>
                      <a:pt x="468" y="42"/>
                    </a:cubicBezTo>
                    <a:cubicBezTo>
                      <a:pt x="466" y="40"/>
                      <a:pt x="462" y="43"/>
                      <a:pt x="461" y="42"/>
                    </a:cubicBezTo>
                    <a:cubicBezTo>
                      <a:pt x="460" y="41"/>
                      <a:pt x="460" y="39"/>
                      <a:pt x="458" y="39"/>
                    </a:cubicBezTo>
                    <a:cubicBezTo>
                      <a:pt x="457" y="39"/>
                      <a:pt x="457" y="40"/>
                      <a:pt x="455" y="40"/>
                    </a:cubicBezTo>
                    <a:cubicBezTo>
                      <a:pt x="452" y="40"/>
                      <a:pt x="454" y="38"/>
                      <a:pt x="452" y="36"/>
                    </a:cubicBezTo>
                    <a:cubicBezTo>
                      <a:pt x="451" y="35"/>
                      <a:pt x="449" y="34"/>
                      <a:pt x="449" y="33"/>
                    </a:cubicBezTo>
                    <a:cubicBezTo>
                      <a:pt x="447" y="31"/>
                      <a:pt x="450" y="30"/>
                      <a:pt x="449" y="28"/>
                    </a:cubicBezTo>
                    <a:cubicBezTo>
                      <a:pt x="448" y="26"/>
                      <a:pt x="444" y="29"/>
                      <a:pt x="442" y="27"/>
                    </a:cubicBezTo>
                    <a:cubicBezTo>
                      <a:pt x="442" y="26"/>
                      <a:pt x="442" y="25"/>
                      <a:pt x="442" y="25"/>
                    </a:cubicBezTo>
                    <a:cubicBezTo>
                      <a:pt x="441" y="24"/>
                      <a:pt x="439" y="23"/>
                      <a:pt x="438" y="23"/>
                    </a:cubicBezTo>
                    <a:cubicBezTo>
                      <a:pt x="437" y="22"/>
                      <a:pt x="436" y="22"/>
                      <a:pt x="434" y="22"/>
                    </a:cubicBezTo>
                    <a:cubicBezTo>
                      <a:pt x="432" y="23"/>
                      <a:pt x="434" y="23"/>
                      <a:pt x="432" y="22"/>
                    </a:cubicBezTo>
                    <a:cubicBezTo>
                      <a:pt x="432" y="22"/>
                      <a:pt x="432" y="20"/>
                      <a:pt x="431" y="20"/>
                    </a:cubicBezTo>
                    <a:cubicBezTo>
                      <a:pt x="431" y="19"/>
                      <a:pt x="428" y="20"/>
                      <a:pt x="428" y="20"/>
                    </a:cubicBezTo>
                    <a:cubicBezTo>
                      <a:pt x="427" y="20"/>
                      <a:pt x="425" y="20"/>
                      <a:pt x="424" y="19"/>
                    </a:cubicBezTo>
                    <a:cubicBezTo>
                      <a:pt x="422" y="19"/>
                      <a:pt x="423" y="18"/>
                      <a:pt x="421" y="17"/>
                    </a:cubicBezTo>
                    <a:cubicBezTo>
                      <a:pt x="420" y="16"/>
                      <a:pt x="418" y="17"/>
                      <a:pt x="417" y="16"/>
                    </a:cubicBezTo>
                    <a:cubicBezTo>
                      <a:pt x="417" y="15"/>
                      <a:pt x="417" y="14"/>
                      <a:pt x="417" y="13"/>
                    </a:cubicBezTo>
                    <a:cubicBezTo>
                      <a:pt x="416" y="12"/>
                      <a:pt x="414" y="13"/>
                      <a:pt x="413" y="12"/>
                    </a:cubicBezTo>
                    <a:cubicBezTo>
                      <a:pt x="410" y="12"/>
                      <a:pt x="409" y="11"/>
                      <a:pt x="406" y="12"/>
                    </a:cubicBezTo>
                    <a:cubicBezTo>
                      <a:pt x="404" y="12"/>
                      <a:pt x="403" y="13"/>
                      <a:pt x="401" y="12"/>
                    </a:cubicBezTo>
                    <a:cubicBezTo>
                      <a:pt x="401" y="12"/>
                      <a:pt x="401" y="11"/>
                      <a:pt x="401" y="11"/>
                    </a:cubicBezTo>
                    <a:cubicBezTo>
                      <a:pt x="400" y="11"/>
                      <a:pt x="399" y="12"/>
                      <a:pt x="398" y="12"/>
                    </a:cubicBezTo>
                    <a:cubicBezTo>
                      <a:pt x="397" y="12"/>
                      <a:pt x="396" y="14"/>
                      <a:pt x="394" y="13"/>
                    </a:cubicBezTo>
                    <a:cubicBezTo>
                      <a:pt x="393" y="13"/>
                      <a:pt x="394" y="11"/>
                      <a:pt x="392" y="11"/>
                    </a:cubicBezTo>
                    <a:cubicBezTo>
                      <a:pt x="391" y="12"/>
                      <a:pt x="391" y="14"/>
                      <a:pt x="389" y="14"/>
                    </a:cubicBezTo>
                    <a:cubicBezTo>
                      <a:pt x="388" y="14"/>
                      <a:pt x="388" y="12"/>
                      <a:pt x="387" y="12"/>
                    </a:cubicBezTo>
                    <a:cubicBezTo>
                      <a:pt x="385" y="11"/>
                      <a:pt x="385" y="13"/>
                      <a:pt x="384" y="14"/>
                    </a:cubicBezTo>
                    <a:cubicBezTo>
                      <a:pt x="381" y="15"/>
                      <a:pt x="380" y="9"/>
                      <a:pt x="377" y="13"/>
                    </a:cubicBezTo>
                    <a:cubicBezTo>
                      <a:pt x="375" y="15"/>
                      <a:pt x="375" y="18"/>
                      <a:pt x="371" y="19"/>
                    </a:cubicBezTo>
                    <a:cubicBezTo>
                      <a:pt x="367" y="21"/>
                      <a:pt x="362" y="17"/>
                      <a:pt x="360" y="14"/>
                    </a:cubicBezTo>
                    <a:cubicBezTo>
                      <a:pt x="359" y="15"/>
                      <a:pt x="356" y="12"/>
                      <a:pt x="354" y="11"/>
                    </a:cubicBezTo>
                    <a:cubicBezTo>
                      <a:pt x="352" y="11"/>
                      <a:pt x="350" y="10"/>
                      <a:pt x="349" y="10"/>
                    </a:cubicBezTo>
                    <a:cubicBezTo>
                      <a:pt x="347" y="9"/>
                      <a:pt x="347" y="8"/>
                      <a:pt x="345" y="7"/>
                    </a:cubicBezTo>
                    <a:cubicBezTo>
                      <a:pt x="343" y="6"/>
                      <a:pt x="342" y="6"/>
                      <a:pt x="340" y="4"/>
                    </a:cubicBezTo>
                    <a:cubicBezTo>
                      <a:pt x="340" y="2"/>
                      <a:pt x="339" y="1"/>
                      <a:pt x="338" y="1"/>
                    </a:cubicBezTo>
                    <a:cubicBezTo>
                      <a:pt x="335" y="1"/>
                      <a:pt x="333" y="1"/>
                      <a:pt x="330" y="1"/>
                    </a:cubicBezTo>
                    <a:cubicBezTo>
                      <a:pt x="302" y="1"/>
                      <a:pt x="275" y="1"/>
                      <a:pt x="247" y="1"/>
                    </a:cubicBezTo>
                    <a:cubicBezTo>
                      <a:pt x="199" y="1"/>
                      <a:pt x="151" y="1"/>
                      <a:pt x="103" y="1"/>
                    </a:cubicBezTo>
                    <a:cubicBezTo>
                      <a:pt x="69" y="1"/>
                      <a:pt x="34" y="1"/>
                      <a:pt x="0" y="0"/>
                    </a:cubicBezTo>
                    <a:cubicBezTo>
                      <a:pt x="0" y="50"/>
                      <a:pt x="0" y="100"/>
                      <a:pt x="0" y="150"/>
                    </a:cubicBezTo>
                    <a:cubicBezTo>
                      <a:pt x="0" y="154"/>
                      <a:pt x="0" y="157"/>
                      <a:pt x="0" y="160"/>
                    </a:cubicBezTo>
                    <a:cubicBezTo>
                      <a:pt x="26" y="160"/>
                      <a:pt x="52" y="160"/>
                      <a:pt x="78" y="160"/>
                    </a:cubicBezTo>
                    <a:cubicBezTo>
                      <a:pt x="90" y="160"/>
                      <a:pt x="102" y="160"/>
                      <a:pt x="114" y="160"/>
                    </a:cubicBezTo>
                    <a:cubicBezTo>
                      <a:pt x="116" y="160"/>
                      <a:pt x="119" y="160"/>
                      <a:pt x="122" y="160"/>
                    </a:cubicBezTo>
                    <a:cubicBezTo>
                      <a:pt x="123" y="160"/>
                      <a:pt x="122" y="165"/>
                      <a:pt x="122" y="166"/>
                    </a:cubicBezTo>
                    <a:cubicBezTo>
                      <a:pt x="122" y="172"/>
                      <a:pt x="122" y="179"/>
                      <a:pt x="122" y="185"/>
                    </a:cubicBezTo>
                    <a:cubicBezTo>
                      <a:pt x="122" y="197"/>
                      <a:pt x="122" y="209"/>
                      <a:pt x="122" y="221"/>
                    </a:cubicBezTo>
                    <a:cubicBezTo>
                      <a:pt x="122" y="222"/>
                      <a:pt x="122" y="240"/>
                      <a:pt x="122" y="240"/>
                    </a:cubicBezTo>
                    <a:cubicBezTo>
                      <a:pt x="128" y="240"/>
                      <a:pt x="134" y="240"/>
                      <a:pt x="140" y="240"/>
                    </a:cubicBezTo>
                    <a:cubicBezTo>
                      <a:pt x="164" y="240"/>
                      <a:pt x="189" y="240"/>
                      <a:pt x="213" y="240"/>
                    </a:cubicBezTo>
                    <a:cubicBezTo>
                      <a:pt x="262" y="240"/>
                      <a:pt x="311" y="240"/>
                      <a:pt x="360" y="240"/>
                    </a:cubicBezTo>
                    <a:cubicBezTo>
                      <a:pt x="410" y="240"/>
                      <a:pt x="459" y="241"/>
                      <a:pt x="509" y="240"/>
                    </a:cubicBezTo>
                    <a:cubicBezTo>
                      <a:pt x="511" y="240"/>
                      <a:pt x="533" y="241"/>
                      <a:pt x="533" y="240"/>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grpSp>
            <p:nvGrpSpPr>
              <p:cNvPr id="2777" name="Group 11366">
                <a:extLst>
                  <a:ext uri="{FF2B5EF4-FFF2-40B4-BE49-F238E27FC236}">
                    <a16:creationId xmlns:a16="http://schemas.microsoft.com/office/drawing/2014/main" id="{B15820B1-A768-4773-9BB5-0BA254FA5E2E}"/>
                  </a:ext>
                </a:extLst>
              </p:cNvPr>
              <p:cNvGrpSpPr>
                <a:grpSpLocks/>
              </p:cNvGrpSpPr>
              <p:nvPr/>
            </p:nvGrpSpPr>
            <p:grpSpPr bwMode="gray">
              <a:xfrm>
                <a:off x="7645674" y="2630242"/>
                <a:ext cx="463187" cy="279820"/>
                <a:chOff x="5004" y="1427"/>
                <a:chExt cx="341" cy="206"/>
              </a:xfrm>
              <a:grpFill/>
              <a:effectLst/>
            </p:grpSpPr>
            <p:sp>
              <p:nvSpPr>
                <p:cNvPr id="2905" name="Freeform 10242">
                  <a:extLst>
                    <a:ext uri="{FF2B5EF4-FFF2-40B4-BE49-F238E27FC236}">
                      <a16:creationId xmlns:a16="http://schemas.microsoft.com/office/drawing/2014/main" id="{B1AA9B3A-B2E6-4E96-B170-F562691BD64B}"/>
                    </a:ext>
                  </a:extLst>
                </p:cNvPr>
                <p:cNvSpPr>
                  <a:spLocks/>
                </p:cNvSpPr>
                <p:nvPr/>
              </p:nvSpPr>
              <p:spPr bwMode="gray">
                <a:xfrm>
                  <a:off x="5004" y="1427"/>
                  <a:ext cx="341" cy="175"/>
                </a:xfrm>
                <a:custGeom>
                  <a:avLst/>
                  <a:gdLst>
                    <a:gd name="T0" fmla="*/ 336 w 220"/>
                    <a:gd name="T1" fmla="*/ 135 h 113"/>
                    <a:gd name="T2" fmla="*/ 310 w 220"/>
                    <a:gd name="T3" fmla="*/ 104 h 113"/>
                    <a:gd name="T4" fmla="*/ 322 w 220"/>
                    <a:gd name="T5" fmla="*/ 107 h 113"/>
                    <a:gd name="T6" fmla="*/ 332 w 220"/>
                    <a:gd name="T7" fmla="*/ 124 h 113"/>
                    <a:gd name="T8" fmla="*/ 308 w 220"/>
                    <a:gd name="T9" fmla="*/ 147 h 113"/>
                    <a:gd name="T10" fmla="*/ 287 w 220"/>
                    <a:gd name="T11" fmla="*/ 139 h 113"/>
                    <a:gd name="T12" fmla="*/ 277 w 220"/>
                    <a:gd name="T13" fmla="*/ 118 h 113"/>
                    <a:gd name="T14" fmla="*/ 270 w 220"/>
                    <a:gd name="T15" fmla="*/ 110 h 113"/>
                    <a:gd name="T16" fmla="*/ 276 w 220"/>
                    <a:gd name="T17" fmla="*/ 110 h 113"/>
                    <a:gd name="T18" fmla="*/ 265 w 220"/>
                    <a:gd name="T19" fmla="*/ 93 h 113"/>
                    <a:gd name="T20" fmla="*/ 265 w 220"/>
                    <a:gd name="T21" fmla="*/ 85 h 113"/>
                    <a:gd name="T22" fmla="*/ 245 w 220"/>
                    <a:gd name="T23" fmla="*/ 74 h 113"/>
                    <a:gd name="T24" fmla="*/ 242 w 220"/>
                    <a:gd name="T25" fmla="*/ 82 h 113"/>
                    <a:gd name="T26" fmla="*/ 239 w 220"/>
                    <a:gd name="T27" fmla="*/ 73 h 113"/>
                    <a:gd name="T28" fmla="*/ 233 w 220"/>
                    <a:gd name="T29" fmla="*/ 68 h 113"/>
                    <a:gd name="T30" fmla="*/ 242 w 220"/>
                    <a:gd name="T31" fmla="*/ 68 h 113"/>
                    <a:gd name="T32" fmla="*/ 254 w 220"/>
                    <a:gd name="T33" fmla="*/ 48 h 113"/>
                    <a:gd name="T34" fmla="*/ 250 w 220"/>
                    <a:gd name="T35" fmla="*/ 45 h 113"/>
                    <a:gd name="T36" fmla="*/ 264 w 220"/>
                    <a:gd name="T37" fmla="*/ 40 h 113"/>
                    <a:gd name="T38" fmla="*/ 276 w 220"/>
                    <a:gd name="T39" fmla="*/ 29 h 113"/>
                    <a:gd name="T40" fmla="*/ 265 w 220"/>
                    <a:gd name="T41" fmla="*/ 29 h 113"/>
                    <a:gd name="T42" fmla="*/ 257 w 220"/>
                    <a:gd name="T43" fmla="*/ 26 h 113"/>
                    <a:gd name="T44" fmla="*/ 259 w 220"/>
                    <a:gd name="T45" fmla="*/ 23 h 113"/>
                    <a:gd name="T46" fmla="*/ 248 w 220"/>
                    <a:gd name="T47" fmla="*/ 9 h 113"/>
                    <a:gd name="T48" fmla="*/ 242 w 220"/>
                    <a:gd name="T49" fmla="*/ 3 h 113"/>
                    <a:gd name="T50" fmla="*/ 211 w 220"/>
                    <a:gd name="T51" fmla="*/ 23 h 113"/>
                    <a:gd name="T52" fmla="*/ 43 w 220"/>
                    <a:gd name="T53" fmla="*/ 19 h 113"/>
                    <a:gd name="T54" fmla="*/ 0 w 220"/>
                    <a:gd name="T55" fmla="*/ 101 h 113"/>
                    <a:gd name="T56" fmla="*/ 65 w 220"/>
                    <a:gd name="T57" fmla="*/ 112 h 113"/>
                    <a:gd name="T58" fmla="*/ 133 w 220"/>
                    <a:gd name="T59" fmla="*/ 107 h 113"/>
                    <a:gd name="T60" fmla="*/ 202 w 220"/>
                    <a:gd name="T61" fmla="*/ 108 h 113"/>
                    <a:gd name="T62" fmla="*/ 206 w 220"/>
                    <a:gd name="T63" fmla="*/ 138 h 113"/>
                    <a:gd name="T64" fmla="*/ 225 w 220"/>
                    <a:gd name="T65" fmla="*/ 142 h 113"/>
                    <a:gd name="T66" fmla="*/ 225 w 220"/>
                    <a:gd name="T67" fmla="*/ 146 h 113"/>
                    <a:gd name="T68" fmla="*/ 231 w 220"/>
                    <a:gd name="T69" fmla="*/ 169 h 113"/>
                    <a:gd name="T70" fmla="*/ 229 w 220"/>
                    <a:gd name="T71" fmla="*/ 172 h 113"/>
                    <a:gd name="T72" fmla="*/ 245 w 220"/>
                    <a:gd name="T73" fmla="*/ 169 h 113"/>
                    <a:gd name="T74" fmla="*/ 246 w 220"/>
                    <a:gd name="T75" fmla="*/ 161 h 113"/>
                    <a:gd name="T76" fmla="*/ 250 w 220"/>
                    <a:gd name="T77" fmla="*/ 158 h 113"/>
                    <a:gd name="T78" fmla="*/ 260 w 220"/>
                    <a:gd name="T79" fmla="*/ 152 h 113"/>
                    <a:gd name="T80" fmla="*/ 262 w 220"/>
                    <a:gd name="T81" fmla="*/ 149 h 113"/>
                    <a:gd name="T82" fmla="*/ 264 w 220"/>
                    <a:gd name="T83" fmla="*/ 146 h 113"/>
                    <a:gd name="T84" fmla="*/ 271 w 220"/>
                    <a:gd name="T85" fmla="*/ 146 h 113"/>
                    <a:gd name="T86" fmla="*/ 273 w 220"/>
                    <a:gd name="T87" fmla="*/ 146 h 113"/>
                    <a:gd name="T88" fmla="*/ 273 w 220"/>
                    <a:gd name="T89" fmla="*/ 153 h 113"/>
                    <a:gd name="T90" fmla="*/ 282 w 220"/>
                    <a:gd name="T91" fmla="*/ 167 h 113"/>
                    <a:gd name="T92" fmla="*/ 293 w 220"/>
                    <a:gd name="T93" fmla="*/ 156 h 113"/>
                    <a:gd name="T94" fmla="*/ 307 w 220"/>
                    <a:gd name="T95" fmla="*/ 156 h 113"/>
                    <a:gd name="T96" fmla="*/ 313 w 220"/>
                    <a:gd name="T97" fmla="*/ 155 h 113"/>
                    <a:gd name="T98" fmla="*/ 336 w 220"/>
                    <a:gd name="T99" fmla="*/ 152 h 113"/>
                    <a:gd name="T100" fmla="*/ 335 w 220"/>
                    <a:gd name="T101" fmla="*/ 146 h 113"/>
                    <a:gd name="T102" fmla="*/ 338 w 220"/>
                    <a:gd name="T103" fmla="*/ 139 h 1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20"/>
                    <a:gd name="T157" fmla="*/ 0 h 113"/>
                    <a:gd name="T158" fmla="*/ 220 w 220"/>
                    <a:gd name="T159" fmla="*/ 113 h 1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20" h="113">
                      <a:moveTo>
                        <a:pt x="219" y="94"/>
                      </a:moveTo>
                      <a:cubicBezTo>
                        <a:pt x="219" y="92"/>
                        <a:pt x="219" y="90"/>
                        <a:pt x="219" y="88"/>
                      </a:cubicBezTo>
                      <a:cubicBezTo>
                        <a:pt x="218" y="88"/>
                        <a:pt x="218" y="88"/>
                        <a:pt x="217" y="88"/>
                      </a:cubicBezTo>
                      <a:cubicBezTo>
                        <a:pt x="217" y="88"/>
                        <a:pt x="217" y="87"/>
                        <a:pt x="217" y="87"/>
                      </a:cubicBezTo>
                      <a:cubicBezTo>
                        <a:pt x="217" y="88"/>
                        <a:pt x="216" y="88"/>
                        <a:pt x="215" y="89"/>
                      </a:cubicBezTo>
                      <a:cubicBezTo>
                        <a:pt x="216" y="87"/>
                        <a:pt x="218" y="82"/>
                        <a:pt x="218" y="87"/>
                      </a:cubicBezTo>
                      <a:cubicBezTo>
                        <a:pt x="220" y="84"/>
                        <a:pt x="214" y="73"/>
                        <a:pt x="213" y="71"/>
                      </a:cubicBezTo>
                      <a:cubicBezTo>
                        <a:pt x="211" y="68"/>
                        <a:pt x="200" y="62"/>
                        <a:pt x="200" y="67"/>
                      </a:cubicBezTo>
                      <a:cubicBezTo>
                        <a:pt x="200" y="67"/>
                        <a:pt x="200" y="67"/>
                        <a:pt x="200" y="67"/>
                      </a:cubicBezTo>
                      <a:cubicBezTo>
                        <a:pt x="201" y="68"/>
                        <a:pt x="203" y="72"/>
                        <a:pt x="204" y="69"/>
                      </a:cubicBezTo>
                      <a:cubicBezTo>
                        <a:pt x="202" y="70"/>
                        <a:pt x="202" y="69"/>
                        <a:pt x="203" y="68"/>
                      </a:cubicBezTo>
                      <a:cubicBezTo>
                        <a:pt x="205" y="66"/>
                        <a:pt x="207" y="68"/>
                        <a:pt x="208" y="69"/>
                      </a:cubicBezTo>
                      <a:cubicBezTo>
                        <a:pt x="211" y="72"/>
                        <a:pt x="208" y="80"/>
                        <a:pt x="211" y="82"/>
                      </a:cubicBezTo>
                      <a:cubicBezTo>
                        <a:pt x="210" y="80"/>
                        <a:pt x="210" y="77"/>
                        <a:pt x="212" y="78"/>
                      </a:cubicBezTo>
                      <a:cubicBezTo>
                        <a:pt x="213" y="78"/>
                        <a:pt x="213" y="79"/>
                        <a:pt x="215" y="79"/>
                      </a:cubicBezTo>
                      <a:cubicBezTo>
                        <a:pt x="214" y="80"/>
                        <a:pt x="215" y="79"/>
                        <a:pt x="214" y="80"/>
                      </a:cubicBezTo>
                      <a:cubicBezTo>
                        <a:pt x="213" y="80"/>
                        <a:pt x="213" y="80"/>
                        <a:pt x="214" y="81"/>
                      </a:cubicBezTo>
                      <a:cubicBezTo>
                        <a:pt x="213" y="82"/>
                        <a:pt x="214" y="85"/>
                        <a:pt x="214" y="87"/>
                      </a:cubicBezTo>
                      <a:cubicBezTo>
                        <a:pt x="214" y="89"/>
                        <a:pt x="210" y="90"/>
                        <a:pt x="208" y="91"/>
                      </a:cubicBezTo>
                      <a:cubicBezTo>
                        <a:pt x="205" y="92"/>
                        <a:pt x="201" y="92"/>
                        <a:pt x="199" y="95"/>
                      </a:cubicBezTo>
                      <a:cubicBezTo>
                        <a:pt x="197" y="94"/>
                        <a:pt x="194" y="96"/>
                        <a:pt x="193" y="94"/>
                      </a:cubicBezTo>
                      <a:cubicBezTo>
                        <a:pt x="195" y="94"/>
                        <a:pt x="196" y="94"/>
                        <a:pt x="198" y="94"/>
                      </a:cubicBezTo>
                      <a:cubicBezTo>
                        <a:pt x="196" y="92"/>
                        <a:pt x="194" y="93"/>
                        <a:pt x="192" y="93"/>
                      </a:cubicBezTo>
                      <a:cubicBezTo>
                        <a:pt x="190" y="93"/>
                        <a:pt x="187" y="92"/>
                        <a:pt x="185" y="90"/>
                      </a:cubicBezTo>
                      <a:cubicBezTo>
                        <a:pt x="184" y="89"/>
                        <a:pt x="181" y="88"/>
                        <a:pt x="181" y="86"/>
                      </a:cubicBezTo>
                      <a:cubicBezTo>
                        <a:pt x="181" y="84"/>
                        <a:pt x="183" y="82"/>
                        <a:pt x="182" y="80"/>
                      </a:cubicBezTo>
                      <a:cubicBezTo>
                        <a:pt x="181" y="79"/>
                        <a:pt x="182" y="79"/>
                        <a:pt x="182" y="78"/>
                      </a:cubicBezTo>
                      <a:cubicBezTo>
                        <a:pt x="182" y="78"/>
                        <a:pt x="180" y="76"/>
                        <a:pt x="179" y="76"/>
                      </a:cubicBezTo>
                      <a:cubicBezTo>
                        <a:pt x="178" y="75"/>
                        <a:pt x="177" y="77"/>
                        <a:pt x="176" y="76"/>
                      </a:cubicBezTo>
                      <a:cubicBezTo>
                        <a:pt x="176" y="76"/>
                        <a:pt x="175" y="74"/>
                        <a:pt x="175" y="73"/>
                      </a:cubicBezTo>
                      <a:cubicBezTo>
                        <a:pt x="177" y="77"/>
                        <a:pt x="171" y="73"/>
                        <a:pt x="171" y="72"/>
                      </a:cubicBezTo>
                      <a:cubicBezTo>
                        <a:pt x="171" y="70"/>
                        <a:pt x="173" y="71"/>
                        <a:pt x="174" y="71"/>
                      </a:cubicBezTo>
                      <a:cubicBezTo>
                        <a:pt x="174" y="70"/>
                        <a:pt x="173" y="69"/>
                        <a:pt x="175" y="68"/>
                      </a:cubicBezTo>
                      <a:cubicBezTo>
                        <a:pt x="173" y="67"/>
                        <a:pt x="174" y="66"/>
                        <a:pt x="175" y="68"/>
                      </a:cubicBezTo>
                      <a:cubicBezTo>
                        <a:pt x="176" y="70"/>
                        <a:pt x="177" y="71"/>
                        <a:pt x="176" y="72"/>
                      </a:cubicBezTo>
                      <a:cubicBezTo>
                        <a:pt x="176" y="72"/>
                        <a:pt x="177" y="71"/>
                        <a:pt x="178" y="71"/>
                      </a:cubicBezTo>
                      <a:cubicBezTo>
                        <a:pt x="177" y="70"/>
                        <a:pt x="176" y="69"/>
                        <a:pt x="176" y="68"/>
                      </a:cubicBezTo>
                      <a:cubicBezTo>
                        <a:pt x="175" y="67"/>
                        <a:pt x="175" y="66"/>
                        <a:pt x="175" y="66"/>
                      </a:cubicBezTo>
                      <a:cubicBezTo>
                        <a:pt x="175" y="64"/>
                        <a:pt x="173" y="60"/>
                        <a:pt x="171" y="59"/>
                      </a:cubicBezTo>
                      <a:cubicBezTo>
                        <a:pt x="171" y="59"/>
                        <a:pt x="171" y="60"/>
                        <a:pt x="171" y="60"/>
                      </a:cubicBezTo>
                      <a:cubicBezTo>
                        <a:pt x="171" y="59"/>
                        <a:pt x="170" y="59"/>
                        <a:pt x="170" y="59"/>
                      </a:cubicBezTo>
                      <a:cubicBezTo>
                        <a:pt x="171" y="59"/>
                        <a:pt x="171" y="57"/>
                        <a:pt x="171" y="56"/>
                      </a:cubicBezTo>
                      <a:cubicBezTo>
                        <a:pt x="171" y="56"/>
                        <a:pt x="170" y="56"/>
                        <a:pt x="170" y="56"/>
                      </a:cubicBezTo>
                      <a:cubicBezTo>
                        <a:pt x="170" y="56"/>
                        <a:pt x="171" y="55"/>
                        <a:pt x="171" y="55"/>
                      </a:cubicBezTo>
                      <a:cubicBezTo>
                        <a:pt x="169" y="54"/>
                        <a:pt x="168" y="53"/>
                        <a:pt x="168" y="52"/>
                      </a:cubicBezTo>
                      <a:cubicBezTo>
                        <a:pt x="167" y="52"/>
                        <a:pt x="167" y="52"/>
                        <a:pt x="166" y="53"/>
                      </a:cubicBezTo>
                      <a:cubicBezTo>
                        <a:pt x="166" y="50"/>
                        <a:pt x="161" y="51"/>
                        <a:pt x="161" y="47"/>
                      </a:cubicBezTo>
                      <a:cubicBezTo>
                        <a:pt x="160" y="47"/>
                        <a:pt x="159" y="47"/>
                        <a:pt x="158" y="48"/>
                      </a:cubicBezTo>
                      <a:cubicBezTo>
                        <a:pt x="160" y="47"/>
                        <a:pt x="163" y="52"/>
                        <a:pt x="161" y="51"/>
                      </a:cubicBezTo>
                      <a:cubicBezTo>
                        <a:pt x="160" y="52"/>
                        <a:pt x="160" y="52"/>
                        <a:pt x="160" y="51"/>
                      </a:cubicBezTo>
                      <a:cubicBezTo>
                        <a:pt x="159" y="51"/>
                        <a:pt x="156" y="55"/>
                        <a:pt x="157" y="51"/>
                      </a:cubicBezTo>
                      <a:cubicBezTo>
                        <a:pt x="156" y="52"/>
                        <a:pt x="156" y="52"/>
                        <a:pt x="156" y="53"/>
                      </a:cubicBezTo>
                      <a:cubicBezTo>
                        <a:pt x="154" y="52"/>
                        <a:pt x="156" y="52"/>
                        <a:pt x="156" y="52"/>
                      </a:cubicBezTo>
                      <a:cubicBezTo>
                        <a:pt x="156" y="50"/>
                        <a:pt x="157" y="51"/>
                        <a:pt x="156" y="50"/>
                      </a:cubicBezTo>
                      <a:cubicBezTo>
                        <a:pt x="155" y="50"/>
                        <a:pt x="154" y="51"/>
                        <a:pt x="153" y="49"/>
                      </a:cubicBezTo>
                      <a:cubicBezTo>
                        <a:pt x="152" y="49"/>
                        <a:pt x="153" y="48"/>
                        <a:pt x="154" y="47"/>
                      </a:cubicBezTo>
                      <a:cubicBezTo>
                        <a:pt x="152" y="47"/>
                        <a:pt x="151" y="48"/>
                        <a:pt x="151" y="49"/>
                      </a:cubicBezTo>
                      <a:cubicBezTo>
                        <a:pt x="150" y="48"/>
                        <a:pt x="150" y="47"/>
                        <a:pt x="151" y="47"/>
                      </a:cubicBezTo>
                      <a:cubicBezTo>
                        <a:pt x="150" y="46"/>
                        <a:pt x="151" y="46"/>
                        <a:pt x="152" y="45"/>
                      </a:cubicBezTo>
                      <a:cubicBezTo>
                        <a:pt x="153" y="45"/>
                        <a:pt x="151" y="43"/>
                        <a:pt x="150" y="44"/>
                      </a:cubicBezTo>
                      <a:cubicBezTo>
                        <a:pt x="150" y="43"/>
                        <a:pt x="150" y="43"/>
                        <a:pt x="151" y="42"/>
                      </a:cubicBezTo>
                      <a:cubicBezTo>
                        <a:pt x="154" y="44"/>
                        <a:pt x="154" y="44"/>
                        <a:pt x="153" y="41"/>
                      </a:cubicBezTo>
                      <a:cubicBezTo>
                        <a:pt x="153" y="41"/>
                        <a:pt x="154" y="42"/>
                        <a:pt x="155" y="42"/>
                      </a:cubicBezTo>
                      <a:cubicBezTo>
                        <a:pt x="155" y="42"/>
                        <a:pt x="156" y="44"/>
                        <a:pt x="156" y="44"/>
                      </a:cubicBezTo>
                      <a:cubicBezTo>
                        <a:pt x="156" y="43"/>
                        <a:pt x="155" y="42"/>
                        <a:pt x="155" y="41"/>
                      </a:cubicBezTo>
                      <a:cubicBezTo>
                        <a:pt x="153" y="40"/>
                        <a:pt x="154" y="37"/>
                        <a:pt x="156" y="36"/>
                      </a:cubicBezTo>
                      <a:cubicBezTo>
                        <a:pt x="158" y="36"/>
                        <a:pt x="157" y="39"/>
                        <a:pt x="159" y="38"/>
                      </a:cubicBezTo>
                      <a:cubicBezTo>
                        <a:pt x="154" y="35"/>
                        <a:pt x="163" y="34"/>
                        <a:pt x="164" y="31"/>
                      </a:cubicBezTo>
                      <a:cubicBezTo>
                        <a:pt x="164" y="32"/>
                        <a:pt x="163" y="32"/>
                        <a:pt x="162" y="32"/>
                      </a:cubicBezTo>
                      <a:cubicBezTo>
                        <a:pt x="163" y="32"/>
                        <a:pt x="163" y="31"/>
                        <a:pt x="163" y="30"/>
                      </a:cubicBezTo>
                      <a:cubicBezTo>
                        <a:pt x="162" y="30"/>
                        <a:pt x="161" y="31"/>
                        <a:pt x="161" y="32"/>
                      </a:cubicBezTo>
                      <a:cubicBezTo>
                        <a:pt x="160" y="31"/>
                        <a:pt x="161" y="30"/>
                        <a:pt x="161" y="29"/>
                      </a:cubicBezTo>
                      <a:cubicBezTo>
                        <a:pt x="160" y="30"/>
                        <a:pt x="160" y="28"/>
                        <a:pt x="158" y="28"/>
                      </a:cubicBezTo>
                      <a:cubicBezTo>
                        <a:pt x="159" y="28"/>
                        <a:pt x="163" y="28"/>
                        <a:pt x="164" y="28"/>
                      </a:cubicBezTo>
                      <a:cubicBezTo>
                        <a:pt x="165" y="27"/>
                        <a:pt x="168" y="27"/>
                        <a:pt x="167" y="27"/>
                      </a:cubicBezTo>
                      <a:cubicBezTo>
                        <a:pt x="169" y="26"/>
                        <a:pt x="169" y="27"/>
                        <a:pt x="170" y="26"/>
                      </a:cubicBezTo>
                      <a:cubicBezTo>
                        <a:pt x="172" y="26"/>
                        <a:pt x="173" y="23"/>
                        <a:pt x="174" y="23"/>
                      </a:cubicBezTo>
                      <a:cubicBezTo>
                        <a:pt x="175" y="24"/>
                        <a:pt x="173" y="27"/>
                        <a:pt x="175" y="24"/>
                      </a:cubicBezTo>
                      <a:cubicBezTo>
                        <a:pt x="176" y="24"/>
                        <a:pt x="178" y="21"/>
                        <a:pt x="178" y="21"/>
                      </a:cubicBezTo>
                      <a:cubicBezTo>
                        <a:pt x="178" y="20"/>
                        <a:pt x="178" y="19"/>
                        <a:pt x="178" y="19"/>
                      </a:cubicBezTo>
                      <a:cubicBezTo>
                        <a:pt x="176" y="18"/>
                        <a:pt x="177" y="17"/>
                        <a:pt x="177" y="17"/>
                      </a:cubicBezTo>
                      <a:cubicBezTo>
                        <a:pt x="175" y="16"/>
                        <a:pt x="173" y="18"/>
                        <a:pt x="173" y="19"/>
                      </a:cubicBezTo>
                      <a:cubicBezTo>
                        <a:pt x="173" y="20"/>
                        <a:pt x="174" y="22"/>
                        <a:pt x="172" y="21"/>
                      </a:cubicBezTo>
                      <a:cubicBezTo>
                        <a:pt x="173" y="20"/>
                        <a:pt x="172" y="19"/>
                        <a:pt x="171" y="19"/>
                      </a:cubicBezTo>
                      <a:cubicBezTo>
                        <a:pt x="170" y="20"/>
                        <a:pt x="170" y="20"/>
                        <a:pt x="169" y="21"/>
                      </a:cubicBezTo>
                      <a:cubicBezTo>
                        <a:pt x="169" y="20"/>
                        <a:pt x="169" y="20"/>
                        <a:pt x="168" y="21"/>
                      </a:cubicBezTo>
                      <a:cubicBezTo>
                        <a:pt x="167" y="18"/>
                        <a:pt x="167" y="17"/>
                        <a:pt x="170" y="19"/>
                      </a:cubicBezTo>
                      <a:cubicBezTo>
                        <a:pt x="170" y="17"/>
                        <a:pt x="167" y="16"/>
                        <a:pt x="166" y="17"/>
                      </a:cubicBezTo>
                      <a:cubicBezTo>
                        <a:pt x="166" y="16"/>
                        <a:pt x="166" y="16"/>
                        <a:pt x="166" y="16"/>
                      </a:cubicBezTo>
                      <a:cubicBezTo>
                        <a:pt x="166" y="16"/>
                        <a:pt x="165" y="15"/>
                        <a:pt x="164" y="16"/>
                      </a:cubicBezTo>
                      <a:cubicBezTo>
                        <a:pt x="165" y="14"/>
                        <a:pt x="165" y="13"/>
                        <a:pt x="165" y="12"/>
                      </a:cubicBezTo>
                      <a:cubicBezTo>
                        <a:pt x="165" y="12"/>
                        <a:pt x="168" y="17"/>
                        <a:pt x="167" y="15"/>
                      </a:cubicBezTo>
                      <a:cubicBezTo>
                        <a:pt x="167" y="12"/>
                        <a:pt x="165" y="10"/>
                        <a:pt x="165" y="7"/>
                      </a:cubicBezTo>
                      <a:cubicBezTo>
                        <a:pt x="165" y="7"/>
                        <a:pt x="165" y="7"/>
                        <a:pt x="165" y="7"/>
                      </a:cubicBezTo>
                      <a:cubicBezTo>
                        <a:pt x="165" y="7"/>
                        <a:pt x="165" y="8"/>
                        <a:pt x="164" y="8"/>
                      </a:cubicBezTo>
                      <a:cubicBezTo>
                        <a:pt x="163" y="8"/>
                        <a:pt x="161" y="7"/>
                        <a:pt x="160" y="6"/>
                      </a:cubicBezTo>
                      <a:cubicBezTo>
                        <a:pt x="162" y="6"/>
                        <a:pt x="163" y="6"/>
                        <a:pt x="165" y="6"/>
                      </a:cubicBezTo>
                      <a:cubicBezTo>
                        <a:pt x="165" y="5"/>
                        <a:pt x="165" y="2"/>
                        <a:pt x="165" y="2"/>
                      </a:cubicBezTo>
                      <a:cubicBezTo>
                        <a:pt x="165" y="2"/>
                        <a:pt x="162" y="3"/>
                        <a:pt x="162" y="2"/>
                      </a:cubicBezTo>
                      <a:cubicBezTo>
                        <a:pt x="159" y="2"/>
                        <a:pt x="160" y="0"/>
                        <a:pt x="156" y="2"/>
                      </a:cubicBezTo>
                      <a:cubicBezTo>
                        <a:pt x="154" y="3"/>
                        <a:pt x="151" y="2"/>
                        <a:pt x="150" y="5"/>
                      </a:cubicBezTo>
                      <a:cubicBezTo>
                        <a:pt x="149" y="9"/>
                        <a:pt x="147" y="5"/>
                        <a:pt x="144" y="6"/>
                      </a:cubicBezTo>
                      <a:cubicBezTo>
                        <a:pt x="141" y="8"/>
                        <a:pt x="142" y="10"/>
                        <a:pt x="142" y="13"/>
                      </a:cubicBezTo>
                      <a:cubicBezTo>
                        <a:pt x="139" y="11"/>
                        <a:pt x="138" y="13"/>
                        <a:pt x="136" y="15"/>
                      </a:cubicBezTo>
                      <a:cubicBezTo>
                        <a:pt x="134" y="17"/>
                        <a:pt x="122" y="16"/>
                        <a:pt x="120" y="15"/>
                      </a:cubicBezTo>
                      <a:cubicBezTo>
                        <a:pt x="107" y="15"/>
                        <a:pt x="93" y="15"/>
                        <a:pt x="80" y="14"/>
                      </a:cubicBezTo>
                      <a:cubicBezTo>
                        <a:pt x="67" y="14"/>
                        <a:pt x="54" y="13"/>
                        <a:pt x="41" y="13"/>
                      </a:cubicBezTo>
                      <a:cubicBezTo>
                        <a:pt x="37" y="13"/>
                        <a:pt x="32" y="13"/>
                        <a:pt x="28" y="12"/>
                      </a:cubicBezTo>
                      <a:cubicBezTo>
                        <a:pt x="24" y="12"/>
                        <a:pt x="20" y="12"/>
                        <a:pt x="16" y="12"/>
                      </a:cubicBezTo>
                      <a:cubicBezTo>
                        <a:pt x="14" y="12"/>
                        <a:pt x="15" y="13"/>
                        <a:pt x="14" y="15"/>
                      </a:cubicBezTo>
                      <a:cubicBezTo>
                        <a:pt x="12" y="24"/>
                        <a:pt x="9" y="34"/>
                        <a:pt x="6" y="44"/>
                      </a:cubicBezTo>
                      <a:cubicBezTo>
                        <a:pt x="4" y="50"/>
                        <a:pt x="0" y="58"/>
                        <a:pt x="0" y="65"/>
                      </a:cubicBezTo>
                      <a:cubicBezTo>
                        <a:pt x="0" y="69"/>
                        <a:pt x="5" y="68"/>
                        <a:pt x="9" y="68"/>
                      </a:cubicBezTo>
                      <a:cubicBezTo>
                        <a:pt x="13" y="68"/>
                        <a:pt x="16" y="68"/>
                        <a:pt x="20" y="68"/>
                      </a:cubicBezTo>
                      <a:cubicBezTo>
                        <a:pt x="28" y="68"/>
                        <a:pt x="35" y="69"/>
                        <a:pt x="43" y="69"/>
                      </a:cubicBezTo>
                      <a:cubicBezTo>
                        <a:pt x="43" y="70"/>
                        <a:pt x="43" y="71"/>
                        <a:pt x="42" y="72"/>
                      </a:cubicBezTo>
                      <a:cubicBezTo>
                        <a:pt x="45" y="71"/>
                        <a:pt x="46" y="71"/>
                        <a:pt x="46" y="69"/>
                      </a:cubicBezTo>
                      <a:cubicBezTo>
                        <a:pt x="47" y="69"/>
                        <a:pt x="55" y="68"/>
                        <a:pt x="55" y="69"/>
                      </a:cubicBezTo>
                      <a:cubicBezTo>
                        <a:pt x="55" y="70"/>
                        <a:pt x="64" y="69"/>
                        <a:pt x="65" y="69"/>
                      </a:cubicBezTo>
                      <a:cubicBezTo>
                        <a:pt x="72" y="69"/>
                        <a:pt x="79" y="69"/>
                        <a:pt x="86" y="69"/>
                      </a:cubicBezTo>
                      <a:cubicBezTo>
                        <a:pt x="90" y="69"/>
                        <a:pt x="93" y="69"/>
                        <a:pt x="96" y="70"/>
                      </a:cubicBezTo>
                      <a:cubicBezTo>
                        <a:pt x="98" y="70"/>
                        <a:pt x="101" y="70"/>
                        <a:pt x="103" y="70"/>
                      </a:cubicBezTo>
                      <a:cubicBezTo>
                        <a:pt x="105" y="70"/>
                        <a:pt x="104" y="71"/>
                        <a:pt x="105" y="71"/>
                      </a:cubicBezTo>
                      <a:cubicBezTo>
                        <a:pt x="114" y="71"/>
                        <a:pt x="122" y="70"/>
                        <a:pt x="130" y="70"/>
                      </a:cubicBezTo>
                      <a:cubicBezTo>
                        <a:pt x="130" y="74"/>
                        <a:pt x="130" y="77"/>
                        <a:pt x="130" y="80"/>
                      </a:cubicBezTo>
                      <a:cubicBezTo>
                        <a:pt x="131" y="80"/>
                        <a:pt x="132" y="80"/>
                        <a:pt x="133" y="80"/>
                      </a:cubicBezTo>
                      <a:cubicBezTo>
                        <a:pt x="133" y="82"/>
                        <a:pt x="132" y="85"/>
                        <a:pt x="132" y="86"/>
                      </a:cubicBezTo>
                      <a:cubicBezTo>
                        <a:pt x="133" y="87"/>
                        <a:pt x="133" y="88"/>
                        <a:pt x="133" y="89"/>
                      </a:cubicBezTo>
                      <a:cubicBezTo>
                        <a:pt x="134" y="90"/>
                        <a:pt x="136" y="91"/>
                        <a:pt x="137" y="91"/>
                      </a:cubicBezTo>
                      <a:cubicBezTo>
                        <a:pt x="138" y="92"/>
                        <a:pt x="139" y="93"/>
                        <a:pt x="140" y="94"/>
                      </a:cubicBezTo>
                      <a:cubicBezTo>
                        <a:pt x="140" y="95"/>
                        <a:pt x="140" y="95"/>
                        <a:pt x="141" y="94"/>
                      </a:cubicBezTo>
                      <a:cubicBezTo>
                        <a:pt x="142" y="96"/>
                        <a:pt x="145" y="93"/>
                        <a:pt x="145" y="92"/>
                      </a:cubicBezTo>
                      <a:cubicBezTo>
                        <a:pt x="145" y="90"/>
                        <a:pt x="145" y="87"/>
                        <a:pt x="146" y="86"/>
                      </a:cubicBezTo>
                      <a:cubicBezTo>
                        <a:pt x="146" y="87"/>
                        <a:pt x="147" y="88"/>
                        <a:pt x="147" y="88"/>
                      </a:cubicBezTo>
                      <a:cubicBezTo>
                        <a:pt x="147" y="88"/>
                        <a:pt x="147" y="88"/>
                        <a:pt x="147" y="88"/>
                      </a:cubicBezTo>
                      <a:cubicBezTo>
                        <a:pt x="147" y="89"/>
                        <a:pt x="145" y="93"/>
                        <a:pt x="145" y="94"/>
                      </a:cubicBezTo>
                      <a:cubicBezTo>
                        <a:pt x="142" y="97"/>
                        <a:pt x="140" y="97"/>
                        <a:pt x="145" y="99"/>
                      </a:cubicBezTo>
                      <a:cubicBezTo>
                        <a:pt x="145" y="99"/>
                        <a:pt x="146" y="111"/>
                        <a:pt x="146" y="112"/>
                      </a:cubicBezTo>
                      <a:cubicBezTo>
                        <a:pt x="149" y="112"/>
                        <a:pt x="147" y="110"/>
                        <a:pt x="146" y="108"/>
                      </a:cubicBezTo>
                      <a:cubicBezTo>
                        <a:pt x="148" y="109"/>
                        <a:pt x="149" y="111"/>
                        <a:pt x="149" y="109"/>
                      </a:cubicBezTo>
                      <a:cubicBezTo>
                        <a:pt x="150" y="107"/>
                        <a:pt x="148" y="106"/>
                        <a:pt x="149" y="104"/>
                      </a:cubicBezTo>
                      <a:cubicBezTo>
                        <a:pt x="150" y="105"/>
                        <a:pt x="149" y="105"/>
                        <a:pt x="149" y="106"/>
                      </a:cubicBezTo>
                      <a:cubicBezTo>
                        <a:pt x="149" y="107"/>
                        <a:pt x="150" y="107"/>
                        <a:pt x="150" y="108"/>
                      </a:cubicBezTo>
                      <a:cubicBezTo>
                        <a:pt x="151" y="111"/>
                        <a:pt x="150" y="110"/>
                        <a:pt x="148" y="111"/>
                      </a:cubicBezTo>
                      <a:cubicBezTo>
                        <a:pt x="150" y="111"/>
                        <a:pt x="151" y="112"/>
                        <a:pt x="151" y="113"/>
                      </a:cubicBezTo>
                      <a:cubicBezTo>
                        <a:pt x="151" y="110"/>
                        <a:pt x="155" y="112"/>
                        <a:pt x="154" y="108"/>
                      </a:cubicBezTo>
                      <a:cubicBezTo>
                        <a:pt x="155" y="108"/>
                        <a:pt x="156" y="109"/>
                        <a:pt x="156" y="111"/>
                      </a:cubicBezTo>
                      <a:cubicBezTo>
                        <a:pt x="156" y="110"/>
                        <a:pt x="157" y="108"/>
                        <a:pt x="158" y="109"/>
                      </a:cubicBezTo>
                      <a:cubicBezTo>
                        <a:pt x="157" y="107"/>
                        <a:pt x="155" y="105"/>
                        <a:pt x="156" y="104"/>
                      </a:cubicBezTo>
                      <a:cubicBezTo>
                        <a:pt x="156" y="104"/>
                        <a:pt x="157" y="105"/>
                        <a:pt x="157" y="105"/>
                      </a:cubicBezTo>
                      <a:cubicBezTo>
                        <a:pt x="158" y="105"/>
                        <a:pt x="158" y="103"/>
                        <a:pt x="158" y="103"/>
                      </a:cubicBezTo>
                      <a:cubicBezTo>
                        <a:pt x="158" y="103"/>
                        <a:pt x="159" y="103"/>
                        <a:pt x="159" y="104"/>
                      </a:cubicBezTo>
                      <a:cubicBezTo>
                        <a:pt x="159" y="104"/>
                        <a:pt x="159" y="104"/>
                        <a:pt x="159" y="104"/>
                      </a:cubicBezTo>
                      <a:cubicBezTo>
                        <a:pt x="159" y="102"/>
                        <a:pt x="157" y="100"/>
                        <a:pt x="159" y="98"/>
                      </a:cubicBezTo>
                      <a:cubicBezTo>
                        <a:pt x="159" y="99"/>
                        <a:pt x="159" y="100"/>
                        <a:pt x="159" y="101"/>
                      </a:cubicBezTo>
                      <a:cubicBezTo>
                        <a:pt x="159" y="102"/>
                        <a:pt x="160" y="101"/>
                        <a:pt x="161" y="102"/>
                      </a:cubicBezTo>
                      <a:cubicBezTo>
                        <a:pt x="162" y="103"/>
                        <a:pt x="162" y="104"/>
                        <a:pt x="162" y="105"/>
                      </a:cubicBezTo>
                      <a:cubicBezTo>
                        <a:pt x="163" y="104"/>
                        <a:pt x="163" y="102"/>
                        <a:pt x="162" y="101"/>
                      </a:cubicBezTo>
                      <a:cubicBezTo>
                        <a:pt x="163" y="102"/>
                        <a:pt x="168" y="101"/>
                        <a:pt x="164" y="100"/>
                      </a:cubicBezTo>
                      <a:cubicBezTo>
                        <a:pt x="165" y="99"/>
                        <a:pt x="170" y="102"/>
                        <a:pt x="168" y="98"/>
                      </a:cubicBezTo>
                      <a:cubicBezTo>
                        <a:pt x="168" y="98"/>
                        <a:pt x="169" y="98"/>
                        <a:pt x="169" y="98"/>
                      </a:cubicBezTo>
                      <a:cubicBezTo>
                        <a:pt x="169" y="97"/>
                        <a:pt x="168" y="96"/>
                        <a:pt x="168" y="95"/>
                      </a:cubicBezTo>
                      <a:cubicBezTo>
                        <a:pt x="169" y="95"/>
                        <a:pt x="169" y="96"/>
                        <a:pt x="170" y="96"/>
                      </a:cubicBezTo>
                      <a:cubicBezTo>
                        <a:pt x="170" y="96"/>
                        <a:pt x="169" y="96"/>
                        <a:pt x="169" y="96"/>
                      </a:cubicBezTo>
                      <a:cubicBezTo>
                        <a:pt x="170" y="97"/>
                        <a:pt x="170" y="97"/>
                        <a:pt x="171" y="97"/>
                      </a:cubicBezTo>
                      <a:cubicBezTo>
                        <a:pt x="171" y="97"/>
                        <a:pt x="171" y="96"/>
                        <a:pt x="170" y="95"/>
                      </a:cubicBezTo>
                      <a:cubicBezTo>
                        <a:pt x="171" y="95"/>
                        <a:pt x="170" y="94"/>
                        <a:pt x="170" y="93"/>
                      </a:cubicBezTo>
                      <a:cubicBezTo>
                        <a:pt x="170" y="93"/>
                        <a:pt x="170" y="93"/>
                        <a:pt x="170" y="94"/>
                      </a:cubicBezTo>
                      <a:cubicBezTo>
                        <a:pt x="170" y="93"/>
                        <a:pt x="170" y="93"/>
                        <a:pt x="170" y="93"/>
                      </a:cubicBezTo>
                      <a:cubicBezTo>
                        <a:pt x="171" y="93"/>
                        <a:pt x="171" y="92"/>
                        <a:pt x="171" y="92"/>
                      </a:cubicBezTo>
                      <a:cubicBezTo>
                        <a:pt x="171" y="94"/>
                        <a:pt x="176" y="93"/>
                        <a:pt x="173" y="96"/>
                      </a:cubicBezTo>
                      <a:cubicBezTo>
                        <a:pt x="174" y="96"/>
                        <a:pt x="174" y="95"/>
                        <a:pt x="175" y="94"/>
                      </a:cubicBezTo>
                      <a:cubicBezTo>
                        <a:pt x="175" y="93"/>
                        <a:pt x="175" y="93"/>
                        <a:pt x="176" y="92"/>
                      </a:cubicBezTo>
                      <a:cubicBezTo>
                        <a:pt x="176" y="92"/>
                        <a:pt x="176" y="93"/>
                        <a:pt x="176" y="93"/>
                      </a:cubicBezTo>
                      <a:cubicBezTo>
                        <a:pt x="176" y="93"/>
                        <a:pt x="176" y="92"/>
                        <a:pt x="177" y="93"/>
                      </a:cubicBezTo>
                      <a:cubicBezTo>
                        <a:pt x="176" y="93"/>
                        <a:pt x="176" y="94"/>
                        <a:pt x="176" y="94"/>
                      </a:cubicBezTo>
                      <a:cubicBezTo>
                        <a:pt x="176" y="94"/>
                        <a:pt x="176" y="94"/>
                        <a:pt x="176" y="94"/>
                      </a:cubicBezTo>
                      <a:cubicBezTo>
                        <a:pt x="177" y="96"/>
                        <a:pt x="175" y="96"/>
                        <a:pt x="174" y="97"/>
                      </a:cubicBezTo>
                      <a:cubicBezTo>
                        <a:pt x="176" y="96"/>
                        <a:pt x="178" y="98"/>
                        <a:pt x="175" y="98"/>
                      </a:cubicBezTo>
                      <a:cubicBezTo>
                        <a:pt x="175" y="99"/>
                        <a:pt x="176" y="99"/>
                        <a:pt x="176" y="99"/>
                      </a:cubicBezTo>
                      <a:cubicBezTo>
                        <a:pt x="175" y="100"/>
                        <a:pt x="175" y="103"/>
                        <a:pt x="175" y="105"/>
                      </a:cubicBezTo>
                      <a:cubicBezTo>
                        <a:pt x="176" y="107"/>
                        <a:pt x="172" y="109"/>
                        <a:pt x="173" y="110"/>
                      </a:cubicBezTo>
                      <a:cubicBezTo>
                        <a:pt x="174" y="110"/>
                        <a:pt x="179" y="109"/>
                        <a:pt x="179" y="106"/>
                      </a:cubicBezTo>
                      <a:cubicBezTo>
                        <a:pt x="179" y="108"/>
                        <a:pt x="180" y="108"/>
                        <a:pt x="182" y="108"/>
                      </a:cubicBezTo>
                      <a:cubicBezTo>
                        <a:pt x="182" y="107"/>
                        <a:pt x="182" y="106"/>
                        <a:pt x="182" y="105"/>
                      </a:cubicBezTo>
                      <a:cubicBezTo>
                        <a:pt x="183" y="106"/>
                        <a:pt x="183" y="107"/>
                        <a:pt x="183" y="108"/>
                      </a:cubicBezTo>
                      <a:cubicBezTo>
                        <a:pt x="184" y="108"/>
                        <a:pt x="187" y="107"/>
                        <a:pt x="186" y="105"/>
                      </a:cubicBezTo>
                      <a:cubicBezTo>
                        <a:pt x="188" y="104"/>
                        <a:pt x="188" y="101"/>
                        <a:pt x="189" y="101"/>
                      </a:cubicBezTo>
                      <a:cubicBezTo>
                        <a:pt x="191" y="101"/>
                        <a:pt x="191" y="102"/>
                        <a:pt x="190" y="103"/>
                      </a:cubicBezTo>
                      <a:cubicBezTo>
                        <a:pt x="192" y="103"/>
                        <a:pt x="192" y="101"/>
                        <a:pt x="194" y="101"/>
                      </a:cubicBezTo>
                      <a:cubicBezTo>
                        <a:pt x="195" y="101"/>
                        <a:pt x="195" y="102"/>
                        <a:pt x="196" y="101"/>
                      </a:cubicBezTo>
                      <a:cubicBezTo>
                        <a:pt x="197" y="101"/>
                        <a:pt x="197" y="101"/>
                        <a:pt x="198" y="101"/>
                      </a:cubicBezTo>
                      <a:cubicBezTo>
                        <a:pt x="198" y="100"/>
                        <a:pt x="198" y="100"/>
                        <a:pt x="199" y="100"/>
                      </a:cubicBezTo>
                      <a:cubicBezTo>
                        <a:pt x="201" y="101"/>
                        <a:pt x="198" y="101"/>
                        <a:pt x="198" y="102"/>
                      </a:cubicBezTo>
                      <a:cubicBezTo>
                        <a:pt x="198" y="101"/>
                        <a:pt x="197" y="104"/>
                        <a:pt x="199" y="103"/>
                      </a:cubicBezTo>
                      <a:cubicBezTo>
                        <a:pt x="200" y="102"/>
                        <a:pt x="201" y="101"/>
                        <a:pt x="202" y="100"/>
                      </a:cubicBezTo>
                      <a:cubicBezTo>
                        <a:pt x="204" y="99"/>
                        <a:pt x="207" y="99"/>
                        <a:pt x="209" y="99"/>
                      </a:cubicBezTo>
                      <a:cubicBezTo>
                        <a:pt x="211" y="98"/>
                        <a:pt x="214" y="97"/>
                        <a:pt x="215" y="99"/>
                      </a:cubicBezTo>
                      <a:cubicBezTo>
                        <a:pt x="216" y="98"/>
                        <a:pt x="215" y="99"/>
                        <a:pt x="215" y="98"/>
                      </a:cubicBezTo>
                      <a:cubicBezTo>
                        <a:pt x="216" y="98"/>
                        <a:pt x="216" y="98"/>
                        <a:pt x="217" y="98"/>
                      </a:cubicBezTo>
                      <a:cubicBezTo>
                        <a:pt x="217" y="98"/>
                        <a:pt x="217" y="99"/>
                        <a:pt x="216" y="99"/>
                      </a:cubicBezTo>
                      <a:cubicBezTo>
                        <a:pt x="217" y="99"/>
                        <a:pt x="217" y="99"/>
                        <a:pt x="217" y="99"/>
                      </a:cubicBezTo>
                      <a:cubicBezTo>
                        <a:pt x="217" y="99"/>
                        <a:pt x="218" y="96"/>
                        <a:pt x="217" y="95"/>
                      </a:cubicBezTo>
                      <a:cubicBezTo>
                        <a:pt x="217" y="95"/>
                        <a:pt x="215" y="96"/>
                        <a:pt x="216" y="94"/>
                      </a:cubicBezTo>
                      <a:cubicBezTo>
                        <a:pt x="216" y="94"/>
                        <a:pt x="215" y="95"/>
                        <a:pt x="215" y="95"/>
                      </a:cubicBezTo>
                      <a:cubicBezTo>
                        <a:pt x="214" y="92"/>
                        <a:pt x="218" y="93"/>
                        <a:pt x="216" y="90"/>
                      </a:cubicBezTo>
                      <a:cubicBezTo>
                        <a:pt x="217" y="90"/>
                        <a:pt x="217" y="90"/>
                        <a:pt x="217" y="90"/>
                      </a:cubicBezTo>
                      <a:cubicBezTo>
                        <a:pt x="217" y="90"/>
                        <a:pt x="217" y="90"/>
                        <a:pt x="218" y="90"/>
                      </a:cubicBezTo>
                      <a:cubicBezTo>
                        <a:pt x="219" y="94"/>
                        <a:pt x="218" y="97"/>
                        <a:pt x="218" y="100"/>
                      </a:cubicBezTo>
                      <a:cubicBezTo>
                        <a:pt x="219" y="98"/>
                        <a:pt x="219" y="96"/>
                        <a:pt x="219" y="94"/>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06" name="Freeform 10245">
                  <a:extLst>
                    <a:ext uri="{FF2B5EF4-FFF2-40B4-BE49-F238E27FC236}">
                      <a16:creationId xmlns:a16="http://schemas.microsoft.com/office/drawing/2014/main" id="{B2FCB47F-03BA-4139-9A49-560568E87A15}"/>
                    </a:ext>
                  </a:extLst>
                </p:cNvPr>
                <p:cNvSpPr>
                  <a:spLocks/>
                </p:cNvSpPr>
                <p:nvPr/>
              </p:nvSpPr>
              <p:spPr bwMode="gray">
                <a:xfrm>
                  <a:off x="5336" y="1582"/>
                  <a:ext cx="4" cy="16"/>
                </a:xfrm>
                <a:custGeom>
                  <a:avLst/>
                  <a:gdLst>
                    <a:gd name="T0" fmla="*/ 1 w 3"/>
                    <a:gd name="T1" fmla="*/ 10 h 10"/>
                    <a:gd name="T2" fmla="*/ 1 w 3"/>
                    <a:gd name="T3" fmla="*/ 13 h 10"/>
                    <a:gd name="T4" fmla="*/ 3 w 3"/>
                    <a:gd name="T5" fmla="*/ 0 h 10"/>
                    <a:gd name="T6" fmla="*/ 1 w 3"/>
                    <a:gd name="T7" fmla="*/ 10 h 10"/>
                    <a:gd name="T8" fmla="*/ 0 60000 65536"/>
                    <a:gd name="T9" fmla="*/ 0 60000 65536"/>
                    <a:gd name="T10" fmla="*/ 0 60000 65536"/>
                    <a:gd name="T11" fmla="*/ 0 60000 65536"/>
                    <a:gd name="T12" fmla="*/ 0 w 3"/>
                    <a:gd name="T13" fmla="*/ 0 h 10"/>
                    <a:gd name="T14" fmla="*/ 3 w 3"/>
                    <a:gd name="T15" fmla="*/ 10 h 10"/>
                  </a:gdLst>
                  <a:ahLst/>
                  <a:cxnLst>
                    <a:cxn ang="T8">
                      <a:pos x="T0" y="T1"/>
                    </a:cxn>
                    <a:cxn ang="T9">
                      <a:pos x="T2" y="T3"/>
                    </a:cxn>
                    <a:cxn ang="T10">
                      <a:pos x="T4" y="T5"/>
                    </a:cxn>
                    <a:cxn ang="T11">
                      <a:pos x="T6" y="T7"/>
                    </a:cxn>
                  </a:cxnLst>
                  <a:rect l="T12" t="T13" r="T14" b="T15"/>
                  <a:pathLst>
                    <a:path w="3" h="10">
                      <a:moveTo>
                        <a:pt x="1" y="6"/>
                      </a:moveTo>
                      <a:cubicBezTo>
                        <a:pt x="0" y="7"/>
                        <a:pt x="0" y="10"/>
                        <a:pt x="1" y="8"/>
                      </a:cubicBezTo>
                      <a:cubicBezTo>
                        <a:pt x="2" y="7"/>
                        <a:pt x="3" y="1"/>
                        <a:pt x="2" y="0"/>
                      </a:cubicBezTo>
                      <a:cubicBezTo>
                        <a:pt x="2" y="2"/>
                        <a:pt x="1" y="3"/>
                        <a:pt x="1" y="6"/>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07" name="Freeform 10246">
                  <a:extLst>
                    <a:ext uri="{FF2B5EF4-FFF2-40B4-BE49-F238E27FC236}">
                      <a16:creationId xmlns:a16="http://schemas.microsoft.com/office/drawing/2014/main" id="{4BE06AA4-873B-489D-8359-2859E4C3ACB4}"/>
                    </a:ext>
                  </a:extLst>
                </p:cNvPr>
                <p:cNvSpPr>
                  <a:spLocks/>
                </p:cNvSpPr>
                <p:nvPr/>
              </p:nvSpPr>
              <p:spPr bwMode="gray">
                <a:xfrm>
                  <a:off x="5295" y="1585"/>
                  <a:ext cx="3" cy="3"/>
                </a:xfrm>
                <a:custGeom>
                  <a:avLst/>
                  <a:gdLst>
                    <a:gd name="T0" fmla="*/ 3 w 2"/>
                    <a:gd name="T1" fmla="*/ 0 h 2"/>
                    <a:gd name="T2" fmla="*/ 3 w 2"/>
                    <a:gd name="T3" fmla="*/ 0 h 2"/>
                    <a:gd name="T4" fmla="*/ 0 60000 65536"/>
                    <a:gd name="T5" fmla="*/ 0 60000 65536"/>
                    <a:gd name="T6" fmla="*/ 0 w 2"/>
                    <a:gd name="T7" fmla="*/ 0 h 2"/>
                    <a:gd name="T8" fmla="*/ 2 w 2"/>
                    <a:gd name="T9" fmla="*/ 2 h 2"/>
                  </a:gdLst>
                  <a:ahLst/>
                  <a:cxnLst>
                    <a:cxn ang="T4">
                      <a:pos x="T0" y="T1"/>
                    </a:cxn>
                    <a:cxn ang="T5">
                      <a:pos x="T2" y="T3"/>
                    </a:cxn>
                  </a:cxnLst>
                  <a:rect l="T6" t="T7" r="T8" b="T9"/>
                  <a:pathLst>
                    <a:path w="2" h="2">
                      <a:moveTo>
                        <a:pt x="2" y="0"/>
                      </a:moveTo>
                      <a:cubicBezTo>
                        <a:pt x="0" y="0"/>
                        <a:pt x="1" y="2"/>
                        <a:pt x="2"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08" name="Freeform 10247">
                  <a:extLst>
                    <a:ext uri="{FF2B5EF4-FFF2-40B4-BE49-F238E27FC236}">
                      <a16:creationId xmlns:a16="http://schemas.microsoft.com/office/drawing/2014/main" id="{8623C76D-65A6-4993-8FF9-40E33ED406D6}"/>
                    </a:ext>
                  </a:extLst>
                </p:cNvPr>
                <p:cNvSpPr>
                  <a:spLocks/>
                </p:cNvSpPr>
                <p:nvPr/>
              </p:nvSpPr>
              <p:spPr bwMode="gray">
                <a:xfrm>
                  <a:off x="5256" y="1586"/>
                  <a:ext cx="4" cy="4"/>
                </a:xfrm>
                <a:custGeom>
                  <a:avLst/>
                  <a:gdLst>
                    <a:gd name="T0" fmla="*/ 2 w 2"/>
                    <a:gd name="T1" fmla="*/ 4 h 2"/>
                    <a:gd name="T2" fmla="*/ 2 w 2"/>
                    <a:gd name="T3" fmla="*/ 0 h 2"/>
                    <a:gd name="T4" fmla="*/ 2 w 2"/>
                    <a:gd name="T5" fmla="*/ 4 h 2"/>
                    <a:gd name="T6" fmla="*/ 0 60000 65536"/>
                    <a:gd name="T7" fmla="*/ 0 60000 65536"/>
                    <a:gd name="T8" fmla="*/ 0 60000 65536"/>
                    <a:gd name="T9" fmla="*/ 0 w 2"/>
                    <a:gd name="T10" fmla="*/ 0 h 2"/>
                    <a:gd name="T11" fmla="*/ 2 w 2"/>
                    <a:gd name="T12" fmla="*/ 2 h 2"/>
                  </a:gdLst>
                  <a:ahLst/>
                  <a:cxnLst>
                    <a:cxn ang="T6">
                      <a:pos x="T0" y="T1"/>
                    </a:cxn>
                    <a:cxn ang="T7">
                      <a:pos x="T2" y="T3"/>
                    </a:cxn>
                    <a:cxn ang="T8">
                      <a:pos x="T4" y="T5"/>
                    </a:cxn>
                  </a:cxnLst>
                  <a:rect l="T9" t="T10" r="T11" b="T12"/>
                  <a:pathLst>
                    <a:path w="2" h="2">
                      <a:moveTo>
                        <a:pt x="1" y="2"/>
                      </a:moveTo>
                      <a:cubicBezTo>
                        <a:pt x="2" y="1"/>
                        <a:pt x="1" y="1"/>
                        <a:pt x="1" y="0"/>
                      </a:cubicBezTo>
                      <a:cubicBezTo>
                        <a:pt x="0" y="1"/>
                        <a:pt x="0" y="2"/>
                        <a:pt x="1"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09" name="Freeform 10248">
                  <a:extLst>
                    <a:ext uri="{FF2B5EF4-FFF2-40B4-BE49-F238E27FC236}">
                      <a16:creationId xmlns:a16="http://schemas.microsoft.com/office/drawing/2014/main" id="{FD3057FC-6E93-4C99-93EA-B9855C02CFA7}"/>
                    </a:ext>
                  </a:extLst>
                </p:cNvPr>
                <p:cNvSpPr>
                  <a:spLocks/>
                </p:cNvSpPr>
                <p:nvPr/>
              </p:nvSpPr>
              <p:spPr bwMode="gray">
                <a:xfrm>
                  <a:off x="5258" y="1598"/>
                  <a:ext cx="15" cy="10"/>
                </a:xfrm>
                <a:custGeom>
                  <a:avLst/>
                  <a:gdLst>
                    <a:gd name="T0" fmla="*/ 6 w 10"/>
                    <a:gd name="T1" fmla="*/ 6 h 7"/>
                    <a:gd name="T2" fmla="*/ 11 w 10"/>
                    <a:gd name="T3" fmla="*/ 0 h 7"/>
                    <a:gd name="T4" fmla="*/ 6 w 10"/>
                    <a:gd name="T5" fmla="*/ 4 h 7"/>
                    <a:gd name="T6" fmla="*/ 2 w 10"/>
                    <a:gd name="T7" fmla="*/ 9 h 7"/>
                    <a:gd name="T8" fmla="*/ 6 w 10"/>
                    <a:gd name="T9" fmla="*/ 6 h 7"/>
                    <a:gd name="T10" fmla="*/ 0 60000 65536"/>
                    <a:gd name="T11" fmla="*/ 0 60000 65536"/>
                    <a:gd name="T12" fmla="*/ 0 60000 65536"/>
                    <a:gd name="T13" fmla="*/ 0 60000 65536"/>
                    <a:gd name="T14" fmla="*/ 0 60000 65536"/>
                    <a:gd name="T15" fmla="*/ 0 w 10"/>
                    <a:gd name="T16" fmla="*/ 0 h 7"/>
                    <a:gd name="T17" fmla="*/ 10 w 10"/>
                    <a:gd name="T18" fmla="*/ 7 h 7"/>
                  </a:gdLst>
                  <a:ahLst/>
                  <a:cxnLst>
                    <a:cxn ang="T10">
                      <a:pos x="T0" y="T1"/>
                    </a:cxn>
                    <a:cxn ang="T11">
                      <a:pos x="T2" y="T3"/>
                    </a:cxn>
                    <a:cxn ang="T12">
                      <a:pos x="T4" y="T5"/>
                    </a:cxn>
                    <a:cxn ang="T13">
                      <a:pos x="T6" y="T7"/>
                    </a:cxn>
                    <a:cxn ang="T14">
                      <a:pos x="T8" y="T9"/>
                    </a:cxn>
                  </a:cxnLst>
                  <a:rect l="T15" t="T16" r="T17" b="T18"/>
                  <a:pathLst>
                    <a:path w="10" h="7">
                      <a:moveTo>
                        <a:pt x="4" y="4"/>
                      </a:moveTo>
                      <a:cubicBezTo>
                        <a:pt x="5" y="3"/>
                        <a:pt x="10" y="1"/>
                        <a:pt x="7" y="0"/>
                      </a:cubicBezTo>
                      <a:cubicBezTo>
                        <a:pt x="7" y="0"/>
                        <a:pt x="4" y="2"/>
                        <a:pt x="4" y="3"/>
                      </a:cubicBezTo>
                      <a:cubicBezTo>
                        <a:pt x="3" y="3"/>
                        <a:pt x="0" y="5"/>
                        <a:pt x="1" y="6"/>
                      </a:cubicBezTo>
                      <a:cubicBezTo>
                        <a:pt x="2" y="7"/>
                        <a:pt x="4" y="4"/>
                        <a:pt x="4" y="4"/>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10" name="Freeform 10249">
                  <a:extLst>
                    <a:ext uri="{FF2B5EF4-FFF2-40B4-BE49-F238E27FC236}">
                      <a16:creationId xmlns:a16="http://schemas.microsoft.com/office/drawing/2014/main" id="{5AAC7BAE-AFE4-431F-81E0-2D9572C922E1}"/>
                    </a:ext>
                  </a:extLst>
                </p:cNvPr>
                <p:cNvSpPr>
                  <a:spLocks/>
                </p:cNvSpPr>
                <p:nvPr/>
              </p:nvSpPr>
              <p:spPr bwMode="gray">
                <a:xfrm>
                  <a:off x="5253" y="1601"/>
                  <a:ext cx="38" cy="24"/>
                </a:xfrm>
                <a:custGeom>
                  <a:avLst/>
                  <a:gdLst>
                    <a:gd name="T0" fmla="*/ 36 w 24"/>
                    <a:gd name="T1" fmla="*/ 17 h 16"/>
                    <a:gd name="T2" fmla="*/ 32 w 24"/>
                    <a:gd name="T3" fmla="*/ 11 h 16"/>
                    <a:gd name="T4" fmla="*/ 30 w 24"/>
                    <a:gd name="T5" fmla="*/ 8 h 16"/>
                    <a:gd name="T6" fmla="*/ 32 w 24"/>
                    <a:gd name="T7" fmla="*/ 9 h 16"/>
                    <a:gd name="T8" fmla="*/ 30 w 24"/>
                    <a:gd name="T9" fmla="*/ 3 h 16"/>
                    <a:gd name="T10" fmla="*/ 25 w 24"/>
                    <a:gd name="T11" fmla="*/ 8 h 16"/>
                    <a:gd name="T12" fmla="*/ 27 w 24"/>
                    <a:gd name="T13" fmla="*/ 3 h 16"/>
                    <a:gd name="T14" fmla="*/ 24 w 24"/>
                    <a:gd name="T15" fmla="*/ 5 h 16"/>
                    <a:gd name="T16" fmla="*/ 13 w 24"/>
                    <a:gd name="T17" fmla="*/ 14 h 16"/>
                    <a:gd name="T18" fmla="*/ 11 w 24"/>
                    <a:gd name="T19" fmla="*/ 20 h 16"/>
                    <a:gd name="T20" fmla="*/ 10 w 24"/>
                    <a:gd name="T21" fmla="*/ 18 h 16"/>
                    <a:gd name="T22" fmla="*/ 6 w 24"/>
                    <a:gd name="T23" fmla="*/ 23 h 16"/>
                    <a:gd name="T24" fmla="*/ 13 w 24"/>
                    <a:gd name="T25" fmla="*/ 20 h 16"/>
                    <a:gd name="T26" fmla="*/ 38 w 24"/>
                    <a:gd name="T27" fmla="*/ 18 h 16"/>
                    <a:gd name="T28" fmla="*/ 36 w 24"/>
                    <a:gd name="T29" fmla="*/ 17 h 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
                    <a:gd name="T46" fmla="*/ 0 h 16"/>
                    <a:gd name="T47" fmla="*/ 24 w 24"/>
                    <a:gd name="T48" fmla="*/ 16 h 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 h="16">
                      <a:moveTo>
                        <a:pt x="23" y="11"/>
                      </a:moveTo>
                      <a:cubicBezTo>
                        <a:pt x="21" y="9"/>
                        <a:pt x="23" y="7"/>
                        <a:pt x="20" y="7"/>
                      </a:cubicBezTo>
                      <a:cubicBezTo>
                        <a:pt x="19" y="7"/>
                        <a:pt x="19" y="6"/>
                        <a:pt x="19" y="5"/>
                      </a:cubicBezTo>
                      <a:cubicBezTo>
                        <a:pt x="19" y="5"/>
                        <a:pt x="20" y="6"/>
                        <a:pt x="20" y="6"/>
                      </a:cubicBezTo>
                      <a:cubicBezTo>
                        <a:pt x="20" y="5"/>
                        <a:pt x="20" y="3"/>
                        <a:pt x="19" y="2"/>
                      </a:cubicBezTo>
                      <a:cubicBezTo>
                        <a:pt x="18" y="2"/>
                        <a:pt x="17" y="5"/>
                        <a:pt x="16" y="5"/>
                      </a:cubicBezTo>
                      <a:cubicBezTo>
                        <a:pt x="17" y="4"/>
                        <a:pt x="17" y="3"/>
                        <a:pt x="17" y="2"/>
                      </a:cubicBezTo>
                      <a:cubicBezTo>
                        <a:pt x="17" y="0"/>
                        <a:pt x="15" y="2"/>
                        <a:pt x="15" y="3"/>
                      </a:cubicBezTo>
                      <a:cubicBezTo>
                        <a:pt x="13" y="1"/>
                        <a:pt x="9" y="8"/>
                        <a:pt x="8" y="9"/>
                      </a:cubicBezTo>
                      <a:cubicBezTo>
                        <a:pt x="7" y="10"/>
                        <a:pt x="7" y="12"/>
                        <a:pt x="7" y="13"/>
                      </a:cubicBezTo>
                      <a:cubicBezTo>
                        <a:pt x="6" y="14"/>
                        <a:pt x="5" y="13"/>
                        <a:pt x="6" y="12"/>
                      </a:cubicBezTo>
                      <a:cubicBezTo>
                        <a:pt x="3" y="11"/>
                        <a:pt x="0" y="12"/>
                        <a:pt x="4" y="15"/>
                      </a:cubicBezTo>
                      <a:cubicBezTo>
                        <a:pt x="7" y="16"/>
                        <a:pt x="6" y="15"/>
                        <a:pt x="8" y="13"/>
                      </a:cubicBezTo>
                      <a:cubicBezTo>
                        <a:pt x="12" y="10"/>
                        <a:pt x="19" y="13"/>
                        <a:pt x="24" y="12"/>
                      </a:cubicBezTo>
                      <a:cubicBezTo>
                        <a:pt x="24" y="11"/>
                        <a:pt x="23" y="12"/>
                        <a:pt x="23" y="1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11" name="Freeform 10250">
                  <a:extLst>
                    <a:ext uri="{FF2B5EF4-FFF2-40B4-BE49-F238E27FC236}">
                      <a16:creationId xmlns:a16="http://schemas.microsoft.com/office/drawing/2014/main" id="{C77C5B34-354F-4D14-9A0F-3D825A52817B}"/>
                    </a:ext>
                  </a:extLst>
                </p:cNvPr>
                <p:cNvSpPr>
                  <a:spLocks/>
                </p:cNvSpPr>
                <p:nvPr/>
              </p:nvSpPr>
              <p:spPr bwMode="gray">
                <a:xfrm>
                  <a:off x="5256" y="1606"/>
                  <a:ext cx="4" cy="1"/>
                </a:xfrm>
                <a:custGeom>
                  <a:avLst/>
                  <a:gdLst>
                    <a:gd name="T0" fmla="*/ 2 w 2"/>
                    <a:gd name="T1" fmla="*/ 1 h 1"/>
                    <a:gd name="T2" fmla="*/ 0 w 2"/>
                    <a:gd name="T3" fmla="*/ 0 h 1"/>
                    <a:gd name="T4" fmla="*/ 2 w 2"/>
                    <a:gd name="T5" fmla="*/ 1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1" y="1"/>
                      </a:moveTo>
                      <a:cubicBezTo>
                        <a:pt x="2" y="1"/>
                        <a:pt x="1" y="0"/>
                        <a:pt x="0" y="0"/>
                      </a:cubicBezTo>
                      <a:cubicBezTo>
                        <a:pt x="0" y="1"/>
                        <a:pt x="0"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12" name="Freeform 10251">
                  <a:extLst>
                    <a:ext uri="{FF2B5EF4-FFF2-40B4-BE49-F238E27FC236}">
                      <a16:creationId xmlns:a16="http://schemas.microsoft.com/office/drawing/2014/main" id="{B8D6E979-EB11-4007-A774-1063237728F4}"/>
                    </a:ext>
                  </a:extLst>
                </p:cNvPr>
                <p:cNvSpPr>
                  <a:spLocks/>
                </p:cNvSpPr>
                <p:nvPr/>
              </p:nvSpPr>
              <p:spPr bwMode="gray">
                <a:xfrm>
                  <a:off x="5249" y="1607"/>
                  <a:ext cx="6" cy="4"/>
                </a:xfrm>
                <a:custGeom>
                  <a:avLst/>
                  <a:gdLst>
                    <a:gd name="T0" fmla="*/ 6 w 4"/>
                    <a:gd name="T1" fmla="*/ 0 h 3"/>
                    <a:gd name="T2" fmla="*/ 2 w 4"/>
                    <a:gd name="T3" fmla="*/ 3 h 3"/>
                    <a:gd name="T4" fmla="*/ 6 w 4"/>
                    <a:gd name="T5" fmla="*/ 0 h 3"/>
                    <a:gd name="T6" fmla="*/ 0 60000 65536"/>
                    <a:gd name="T7" fmla="*/ 0 60000 65536"/>
                    <a:gd name="T8" fmla="*/ 0 60000 65536"/>
                    <a:gd name="T9" fmla="*/ 0 w 4"/>
                    <a:gd name="T10" fmla="*/ 0 h 3"/>
                    <a:gd name="T11" fmla="*/ 4 w 4"/>
                    <a:gd name="T12" fmla="*/ 3 h 3"/>
                  </a:gdLst>
                  <a:ahLst/>
                  <a:cxnLst>
                    <a:cxn ang="T6">
                      <a:pos x="T0" y="T1"/>
                    </a:cxn>
                    <a:cxn ang="T7">
                      <a:pos x="T2" y="T3"/>
                    </a:cxn>
                    <a:cxn ang="T8">
                      <a:pos x="T4" y="T5"/>
                    </a:cxn>
                  </a:cxnLst>
                  <a:rect l="T9" t="T10" r="T11" b="T12"/>
                  <a:pathLst>
                    <a:path w="4" h="3">
                      <a:moveTo>
                        <a:pt x="4" y="0"/>
                      </a:moveTo>
                      <a:cubicBezTo>
                        <a:pt x="4" y="0"/>
                        <a:pt x="0" y="1"/>
                        <a:pt x="1" y="2"/>
                      </a:cubicBezTo>
                      <a:cubicBezTo>
                        <a:pt x="2" y="3"/>
                        <a:pt x="4" y="2"/>
                        <a:pt x="4"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13" name="Freeform 10252">
                  <a:extLst>
                    <a:ext uri="{FF2B5EF4-FFF2-40B4-BE49-F238E27FC236}">
                      <a16:creationId xmlns:a16="http://schemas.microsoft.com/office/drawing/2014/main" id="{2DC553ED-BA72-4FE3-9A70-435D059134A9}"/>
                    </a:ext>
                  </a:extLst>
                </p:cNvPr>
                <p:cNvSpPr>
                  <a:spLocks/>
                </p:cNvSpPr>
                <p:nvPr/>
              </p:nvSpPr>
              <p:spPr bwMode="gray">
                <a:xfrm>
                  <a:off x="5244" y="1608"/>
                  <a:ext cx="5" cy="5"/>
                </a:xfrm>
                <a:custGeom>
                  <a:avLst/>
                  <a:gdLst>
                    <a:gd name="T0" fmla="*/ 5 w 3"/>
                    <a:gd name="T1" fmla="*/ 2 h 3"/>
                    <a:gd name="T2" fmla="*/ 5 w 3"/>
                    <a:gd name="T3" fmla="*/ 0 h 3"/>
                    <a:gd name="T4" fmla="*/ 5 w 3"/>
                    <a:gd name="T5" fmla="*/ 2 h 3"/>
                    <a:gd name="T6" fmla="*/ 5 w 3"/>
                    <a:gd name="T7" fmla="*/ 2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3" y="1"/>
                      </a:moveTo>
                      <a:cubicBezTo>
                        <a:pt x="3" y="0"/>
                        <a:pt x="3" y="0"/>
                        <a:pt x="3" y="0"/>
                      </a:cubicBezTo>
                      <a:cubicBezTo>
                        <a:pt x="0" y="1"/>
                        <a:pt x="2" y="3"/>
                        <a:pt x="3" y="1"/>
                      </a:cubicBezTo>
                      <a:cubicBezTo>
                        <a:pt x="3" y="1"/>
                        <a:pt x="3" y="1"/>
                        <a:pt x="3"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14" name="Freeform 10253">
                  <a:extLst>
                    <a:ext uri="{FF2B5EF4-FFF2-40B4-BE49-F238E27FC236}">
                      <a16:creationId xmlns:a16="http://schemas.microsoft.com/office/drawing/2014/main" id="{F07974C9-4FB0-42BB-803B-680F27D27098}"/>
                    </a:ext>
                  </a:extLst>
                </p:cNvPr>
                <p:cNvSpPr>
                  <a:spLocks/>
                </p:cNvSpPr>
                <p:nvPr/>
              </p:nvSpPr>
              <p:spPr bwMode="gray">
                <a:xfrm>
                  <a:off x="5287" y="1608"/>
                  <a:ext cx="8" cy="13"/>
                </a:xfrm>
                <a:custGeom>
                  <a:avLst/>
                  <a:gdLst>
                    <a:gd name="T0" fmla="*/ 6 w 5"/>
                    <a:gd name="T1" fmla="*/ 3 h 8"/>
                    <a:gd name="T2" fmla="*/ 5 w 5"/>
                    <a:gd name="T3" fmla="*/ 5 h 8"/>
                    <a:gd name="T4" fmla="*/ 6 w 5"/>
                    <a:gd name="T5" fmla="*/ 3 h 8"/>
                    <a:gd name="T6" fmla="*/ 5 w 5"/>
                    <a:gd name="T7" fmla="*/ 5 h 8"/>
                    <a:gd name="T8" fmla="*/ 0 w 5"/>
                    <a:gd name="T9" fmla="*/ 7 h 8"/>
                    <a:gd name="T10" fmla="*/ 5 w 5"/>
                    <a:gd name="T11" fmla="*/ 11 h 8"/>
                    <a:gd name="T12" fmla="*/ 5 w 5"/>
                    <a:gd name="T13" fmla="*/ 11 h 8"/>
                    <a:gd name="T14" fmla="*/ 6 w 5"/>
                    <a:gd name="T15" fmla="*/ 3 h 8"/>
                    <a:gd name="T16" fmla="*/ 0 60000 65536"/>
                    <a:gd name="T17" fmla="*/ 0 60000 65536"/>
                    <a:gd name="T18" fmla="*/ 0 60000 65536"/>
                    <a:gd name="T19" fmla="*/ 0 60000 65536"/>
                    <a:gd name="T20" fmla="*/ 0 60000 65536"/>
                    <a:gd name="T21" fmla="*/ 0 60000 65536"/>
                    <a:gd name="T22" fmla="*/ 0 60000 65536"/>
                    <a:gd name="T23" fmla="*/ 0 60000 65536"/>
                    <a:gd name="T24" fmla="*/ 0 w 5"/>
                    <a:gd name="T25" fmla="*/ 0 h 8"/>
                    <a:gd name="T26" fmla="*/ 5 w 5"/>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 h="8">
                      <a:moveTo>
                        <a:pt x="4" y="2"/>
                      </a:moveTo>
                      <a:cubicBezTo>
                        <a:pt x="4" y="0"/>
                        <a:pt x="2" y="1"/>
                        <a:pt x="3" y="3"/>
                      </a:cubicBezTo>
                      <a:cubicBezTo>
                        <a:pt x="3" y="2"/>
                        <a:pt x="4" y="1"/>
                        <a:pt x="4" y="2"/>
                      </a:cubicBezTo>
                      <a:cubicBezTo>
                        <a:pt x="4" y="5"/>
                        <a:pt x="2" y="4"/>
                        <a:pt x="3" y="3"/>
                      </a:cubicBezTo>
                      <a:cubicBezTo>
                        <a:pt x="3" y="3"/>
                        <a:pt x="2" y="4"/>
                        <a:pt x="0" y="4"/>
                      </a:cubicBezTo>
                      <a:cubicBezTo>
                        <a:pt x="0" y="6"/>
                        <a:pt x="2" y="5"/>
                        <a:pt x="3" y="7"/>
                      </a:cubicBezTo>
                      <a:cubicBezTo>
                        <a:pt x="3" y="7"/>
                        <a:pt x="3" y="7"/>
                        <a:pt x="3" y="7"/>
                      </a:cubicBezTo>
                      <a:cubicBezTo>
                        <a:pt x="5" y="8"/>
                        <a:pt x="4" y="4"/>
                        <a:pt x="4"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15" name="Freeform 10254">
                  <a:extLst>
                    <a:ext uri="{FF2B5EF4-FFF2-40B4-BE49-F238E27FC236}">
                      <a16:creationId xmlns:a16="http://schemas.microsoft.com/office/drawing/2014/main" id="{BAF8BB3E-CACF-4E0C-8325-D227457E1335}"/>
                    </a:ext>
                  </a:extLst>
                </p:cNvPr>
                <p:cNvSpPr>
                  <a:spLocks/>
                </p:cNvSpPr>
                <p:nvPr/>
              </p:nvSpPr>
              <p:spPr bwMode="gray">
                <a:xfrm>
                  <a:off x="5315" y="1613"/>
                  <a:ext cx="30" cy="20"/>
                </a:xfrm>
                <a:custGeom>
                  <a:avLst/>
                  <a:gdLst>
                    <a:gd name="T0" fmla="*/ 24 w 19"/>
                    <a:gd name="T1" fmla="*/ 12 h 13"/>
                    <a:gd name="T2" fmla="*/ 16 w 19"/>
                    <a:gd name="T3" fmla="*/ 0 h 13"/>
                    <a:gd name="T4" fmla="*/ 17 w 19"/>
                    <a:gd name="T5" fmla="*/ 6 h 13"/>
                    <a:gd name="T6" fmla="*/ 13 w 19"/>
                    <a:gd name="T7" fmla="*/ 12 h 13"/>
                    <a:gd name="T8" fmla="*/ 19 w 19"/>
                    <a:gd name="T9" fmla="*/ 8 h 13"/>
                    <a:gd name="T10" fmla="*/ 19 w 19"/>
                    <a:gd name="T11" fmla="*/ 12 h 13"/>
                    <a:gd name="T12" fmla="*/ 14 w 19"/>
                    <a:gd name="T13" fmla="*/ 12 h 13"/>
                    <a:gd name="T14" fmla="*/ 13 w 19"/>
                    <a:gd name="T15" fmla="*/ 14 h 13"/>
                    <a:gd name="T16" fmla="*/ 11 w 19"/>
                    <a:gd name="T17" fmla="*/ 14 h 13"/>
                    <a:gd name="T18" fmla="*/ 9 w 19"/>
                    <a:gd name="T19" fmla="*/ 12 h 13"/>
                    <a:gd name="T20" fmla="*/ 6 w 19"/>
                    <a:gd name="T21" fmla="*/ 12 h 13"/>
                    <a:gd name="T22" fmla="*/ 2 w 19"/>
                    <a:gd name="T23" fmla="*/ 12 h 13"/>
                    <a:gd name="T24" fmla="*/ 0 w 19"/>
                    <a:gd name="T25" fmla="*/ 15 h 13"/>
                    <a:gd name="T26" fmla="*/ 14 w 19"/>
                    <a:gd name="T27" fmla="*/ 18 h 13"/>
                    <a:gd name="T28" fmla="*/ 24 w 19"/>
                    <a:gd name="T29" fmla="*/ 12 h 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
                    <a:gd name="T46" fmla="*/ 0 h 13"/>
                    <a:gd name="T47" fmla="*/ 19 w 19"/>
                    <a:gd name="T48" fmla="*/ 13 h 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 h="13">
                      <a:moveTo>
                        <a:pt x="15" y="8"/>
                      </a:moveTo>
                      <a:cubicBezTo>
                        <a:pt x="14" y="6"/>
                        <a:pt x="13" y="1"/>
                        <a:pt x="10" y="0"/>
                      </a:cubicBezTo>
                      <a:cubicBezTo>
                        <a:pt x="11" y="2"/>
                        <a:pt x="12" y="2"/>
                        <a:pt x="11" y="4"/>
                      </a:cubicBezTo>
                      <a:cubicBezTo>
                        <a:pt x="11" y="6"/>
                        <a:pt x="9" y="7"/>
                        <a:pt x="8" y="8"/>
                      </a:cubicBezTo>
                      <a:cubicBezTo>
                        <a:pt x="10" y="9"/>
                        <a:pt x="11" y="5"/>
                        <a:pt x="12" y="5"/>
                      </a:cubicBezTo>
                      <a:cubicBezTo>
                        <a:pt x="14" y="4"/>
                        <a:pt x="12" y="7"/>
                        <a:pt x="12" y="8"/>
                      </a:cubicBezTo>
                      <a:cubicBezTo>
                        <a:pt x="11" y="8"/>
                        <a:pt x="11" y="8"/>
                        <a:pt x="9" y="8"/>
                      </a:cubicBezTo>
                      <a:cubicBezTo>
                        <a:pt x="9" y="8"/>
                        <a:pt x="9" y="9"/>
                        <a:pt x="8" y="9"/>
                      </a:cubicBezTo>
                      <a:cubicBezTo>
                        <a:pt x="8" y="9"/>
                        <a:pt x="7" y="9"/>
                        <a:pt x="7" y="9"/>
                      </a:cubicBezTo>
                      <a:cubicBezTo>
                        <a:pt x="7" y="9"/>
                        <a:pt x="7" y="8"/>
                        <a:pt x="6" y="8"/>
                      </a:cubicBezTo>
                      <a:cubicBezTo>
                        <a:pt x="5" y="8"/>
                        <a:pt x="5" y="8"/>
                        <a:pt x="4" y="8"/>
                      </a:cubicBezTo>
                      <a:cubicBezTo>
                        <a:pt x="3" y="8"/>
                        <a:pt x="2" y="8"/>
                        <a:pt x="1" y="8"/>
                      </a:cubicBezTo>
                      <a:cubicBezTo>
                        <a:pt x="2" y="9"/>
                        <a:pt x="2" y="10"/>
                        <a:pt x="0" y="10"/>
                      </a:cubicBezTo>
                      <a:cubicBezTo>
                        <a:pt x="3" y="12"/>
                        <a:pt x="6" y="12"/>
                        <a:pt x="9" y="12"/>
                      </a:cubicBezTo>
                      <a:cubicBezTo>
                        <a:pt x="11" y="12"/>
                        <a:pt x="19" y="13"/>
                        <a:pt x="15" y="8"/>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16" name="Freeform 10255">
                  <a:extLst>
                    <a:ext uri="{FF2B5EF4-FFF2-40B4-BE49-F238E27FC236}">
                      <a16:creationId xmlns:a16="http://schemas.microsoft.com/office/drawing/2014/main" id="{B4D7E81E-AA48-4897-A2C4-84A0284CD240}"/>
                    </a:ext>
                  </a:extLst>
                </p:cNvPr>
                <p:cNvSpPr>
                  <a:spLocks/>
                </p:cNvSpPr>
                <p:nvPr/>
              </p:nvSpPr>
              <p:spPr bwMode="gray">
                <a:xfrm>
                  <a:off x="5304" y="1621"/>
                  <a:ext cx="6" cy="2"/>
                </a:xfrm>
                <a:custGeom>
                  <a:avLst/>
                  <a:gdLst>
                    <a:gd name="T0" fmla="*/ 4 w 3"/>
                    <a:gd name="T1" fmla="*/ 0 h 1"/>
                    <a:gd name="T2" fmla="*/ 6 w 3"/>
                    <a:gd name="T3" fmla="*/ 0 h 1"/>
                    <a:gd name="T4" fmla="*/ 4 w 3"/>
                    <a:gd name="T5" fmla="*/ 0 h 1"/>
                    <a:gd name="T6" fmla="*/ 0 60000 65536"/>
                    <a:gd name="T7" fmla="*/ 0 60000 65536"/>
                    <a:gd name="T8" fmla="*/ 0 60000 65536"/>
                    <a:gd name="T9" fmla="*/ 0 w 3"/>
                    <a:gd name="T10" fmla="*/ 0 h 1"/>
                    <a:gd name="T11" fmla="*/ 3 w 3"/>
                    <a:gd name="T12" fmla="*/ 1 h 1"/>
                  </a:gdLst>
                  <a:ahLst/>
                  <a:cxnLst>
                    <a:cxn ang="T6">
                      <a:pos x="T0" y="T1"/>
                    </a:cxn>
                    <a:cxn ang="T7">
                      <a:pos x="T2" y="T3"/>
                    </a:cxn>
                    <a:cxn ang="T8">
                      <a:pos x="T4" y="T5"/>
                    </a:cxn>
                  </a:cxnLst>
                  <a:rect l="T9" t="T10" r="T11" b="T12"/>
                  <a:pathLst>
                    <a:path w="3" h="1">
                      <a:moveTo>
                        <a:pt x="2" y="0"/>
                      </a:moveTo>
                      <a:cubicBezTo>
                        <a:pt x="0" y="0"/>
                        <a:pt x="2" y="1"/>
                        <a:pt x="3" y="0"/>
                      </a:cubicBezTo>
                      <a:cubicBezTo>
                        <a:pt x="3" y="0"/>
                        <a:pt x="3" y="0"/>
                        <a:pt x="2"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17" name="Freeform 10256">
                  <a:extLst>
                    <a:ext uri="{FF2B5EF4-FFF2-40B4-BE49-F238E27FC236}">
                      <a16:creationId xmlns:a16="http://schemas.microsoft.com/office/drawing/2014/main" id="{51FD4E88-A1C5-4022-82B8-E7766C3C5F10}"/>
                    </a:ext>
                  </a:extLst>
                </p:cNvPr>
                <p:cNvSpPr>
                  <a:spLocks/>
                </p:cNvSpPr>
                <p:nvPr/>
              </p:nvSpPr>
              <p:spPr bwMode="gray">
                <a:xfrm>
                  <a:off x="5310" y="1624"/>
                  <a:ext cx="4" cy="3"/>
                </a:xfrm>
                <a:custGeom>
                  <a:avLst/>
                  <a:gdLst>
                    <a:gd name="T0" fmla="*/ 4 w 3"/>
                    <a:gd name="T1" fmla="*/ 0 h 2"/>
                    <a:gd name="T2" fmla="*/ 0 w 3"/>
                    <a:gd name="T3" fmla="*/ 0 h 2"/>
                    <a:gd name="T4" fmla="*/ 4 w 3"/>
                    <a:gd name="T5" fmla="*/ 0 h 2"/>
                    <a:gd name="T6" fmla="*/ 0 60000 65536"/>
                    <a:gd name="T7" fmla="*/ 0 60000 65536"/>
                    <a:gd name="T8" fmla="*/ 0 60000 65536"/>
                    <a:gd name="T9" fmla="*/ 0 w 3"/>
                    <a:gd name="T10" fmla="*/ 0 h 2"/>
                    <a:gd name="T11" fmla="*/ 3 w 3"/>
                    <a:gd name="T12" fmla="*/ 2 h 2"/>
                  </a:gdLst>
                  <a:ahLst/>
                  <a:cxnLst>
                    <a:cxn ang="T6">
                      <a:pos x="T0" y="T1"/>
                    </a:cxn>
                    <a:cxn ang="T7">
                      <a:pos x="T2" y="T3"/>
                    </a:cxn>
                    <a:cxn ang="T8">
                      <a:pos x="T4" y="T5"/>
                    </a:cxn>
                  </a:cxnLst>
                  <a:rect l="T9" t="T10" r="T11" b="T12"/>
                  <a:pathLst>
                    <a:path w="3" h="2">
                      <a:moveTo>
                        <a:pt x="3" y="0"/>
                      </a:moveTo>
                      <a:cubicBezTo>
                        <a:pt x="2" y="0"/>
                        <a:pt x="1" y="0"/>
                        <a:pt x="0" y="0"/>
                      </a:cubicBezTo>
                      <a:cubicBezTo>
                        <a:pt x="1" y="1"/>
                        <a:pt x="3" y="2"/>
                        <a:pt x="3"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grpSp>
          <p:sp>
            <p:nvSpPr>
              <p:cNvPr id="2778" name="Freeform 10258">
                <a:extLst>
                  <a:ext uri="{FF2B5EF4-FFF2-40B4-BE49-F238E27FC236}">
                    <a16:creationId xmlns:a16="http://schemas.microsoft.com/office/drawing/2014/main" id="{58746AEF-70E2-4329-B3DE-57AE45285C73}"/>
                  </a:ext>
                </a:extLst>
              </p:cNvPr>
              <p:cNvSpPr>
                <a:spLocks/>
              </p:cNvSpPr>
              <p:nvPr/>
            </p:nvSpPr>
            <p:spPr bwMode="gray">
              <a:xfrm>
                <a:off x="6745108" y="2734835"/>
                <a:ext cx="748435" cy="431956"/>
              </a:xfrm>
              <a:custGeom>
                <a:avLst/>
                <a:gdLst>
                  <a:gd name="T0" fmla="*/ 548 w 356"/>
                  <a:gd name="T1" fmla="*/ 109 h 205"/>
                  <a:gd name="T2" fmla="*/ 543 w 356"/>
                  <a:gd name="T3" fmla="*/ 104 h 205"/>
                  <a:gd name="T4" fmla="*/ 540 w 356"/>
                  <a:gd name="T5" fmla="*/ 102 h 205"/>
                  <a:gd name="T6" fmla="*/ 531 w 356"/>
                  <a:gd name="T7" fmla="*/ 101 h 205"/>
                  <a:gd name="T8" fmla="*/ 523 w 356"/>
                  <a:gd name="T9" fmla="*/ 98 h 205"/>
                  <a:gd name="T10" fmla="*/ 520 w 356"/>
                  <a:gd name="T11" fmla="*/ 88 h 205"/>
                  <a:gd name="T12" fmla="*/ 518 w 356"/>
                  <a:gd name="T13" fmla="*/ 81 h 205"/>
                  <a:gd name="T14" fmla="*/ 517 w 356"/>
                  <a:gd name="T15" fmla="*/ 71 h 205"/>
                  <a:gd name="T16" fmla="*/ 517 w 356"/>
                  <a:gd name="T17" fmla="*/ 68 h 205"/>
                  <a:gd name="T18" fmla="*/ 514 w 356"/>
                  <a:gd name="T19" fmla="*/ 62 h 205"/>
                  <a:gd name="T20" fmla="*/ 512 w 356"/>
                  <a:gd name="T21" fmla="*/ 56 h 205"/>
                  <a:gd name="T22" fmla="*/ 506 w 356"/>
                  <a:gd name="T23" fmla="*/ 51 h 205"/>
                  <a:gd name="T24" fmla="*/ 505 w 356"/>
                  <a:gd name="T25" fmla="*/ 51 h 205"/>
                  <a:gd name="T26" fmla="*/ 497 w 356"/>
                  <a:gd name="T27" fmla="*/ 45 h 205"/>
                  <a:gd name="T28" fmla="*/ 492 w 356"/>
                  <a:gd name="T29" fmla="*/ 40 h 205"/>
                  <a:gd name="T30" fmla="*/ 464 w 356"/>
                  <a:gd name="T31" fmla="*/ 34 h 205"/>
                  <a:gd name="T32" fmla="*/ 291 w 356"/>
                  <a:gd name="T33" fmla="*/ 34 h 205"/>
                  <a:gd name="T34" fmla="*/ 127 w 356"/>
                  <a:gd name="T35" fmla="*/ 34 h 205"/>
                  <a:gd name="T36" fmla="*/ 80 w 356"/>
                  <a:gd name="T37" fmla="*/ 34 h 205"/>
                  <a:gd name="T38" fmla="*/ 73 w 356"/>
                  <a:gd name="T39" fmla="*/ 0 h 205"/>
                  <a:gd name="T40" fmla="*/ 43 w 356"/>
                  <a:gd name="T41" fmla="*/ 16 h 205"/>
                  <a:gd name="T42" fmla="*/ 40 w 356"/>
                  <a:gd name="T43" fmla="*/ 16 h 205"/>
                  <a:gd name="T44" fmla="*/ 33 w 356"/>
                  <a:gd name="T45" fmla="*/ 20 h 205"/>
                  <a:gd name="T46" fmla="*/ 8 w 356"/>
                  <a:gd name="T47" fmla="*/ 33 h 205"/>
                  <a:gd name="T48" fmla="*/ 0 w 356"/>
                  <a:gd name="T49" fmla="*/ 51 h 205"/>
                  <a:gd name="T50" fmla="*/ 0 w 356"/>
                  <a:gd name="T51" fmla="*/ 140 h 205"/>
                  <a:gd name="T52" fmla="*/ 0 w 356"/>
                  <a:gd name="T53" fmla="*/ 307 h 205"/>
                  <a:gd name="T54" fmla="*/ 12 w 356"/>
                  <a:gd name="T55" fmla="*/ 316 h 205"/>
                  <a:gd name="T56" fmla="*/ 272 w 356"/>
                  <a:gd name="T57" fmla="*/ 316 h 205"/>
                  <a:gd name="T58" fmla="*/ 441 w 356"/>
                  <a:gd name="T59" fmla="*/ 316 h 205"/>
                  <a:gd name="T60" fmla="*/ 453 w 356"/>
                  <a:gd name="T61" fmla="*/ 307 h 205"/>
                  <a:gd name="T62" fmla="*/ 480 w 356"/>
                  <a:gd name="T63" fmla="*/ 304 h 205"/>
                  <a:gd name="T64" fmla="*/ 489 w 356"/>
                  <a:gd name="T65" fmla="*/ 301 h 205"/>
                  <a:gd name="T66" fmla="*/ 506 w 356"/>
                  <a:gd name="T67" fmla="*/ 296 h 205"/>
                  <a:gd name="T68" fmla="*/ 517 w 356"/>
                  <a:gd name="T69" fmla="*/ 282 h 205"/>
                  <a:gd name="T70" fmla="*/ 534 w 356"/>
                  <a:gd name="T71" fmla="*/ 271 h 205"/>
                  <a:gd name="T72" fmla="*/ 540 w 356"/>
                  <a:gd name="T73" fmla="*/ 267 h 205"/>
                  <a:gd name="T74" fmla="*/ 545 w 356"/>
                  <a:gd name="T75" fmla="*/ 258 h 205"/>
                  <a:gd name="T76" fmla="*/ 532 w 356"/>
                  <a:gd name="T77" fmla="*/ 244 h 205"/>
                  <a:gd name="T78" fmla="*/ 526 w 356"/>
                  <a:gd name="T79" fmla="*/ 234 h 205"/>
                  <a:gd name="T80" fmla="*/ 515 w 356"/>
                  <a:gd name="T81" fmla="*/ 214 h 205"/>
                  <a:gd name="T82" fmla="*/ 505 w 356"/>
                  <a:gd name="T83" fmla="*/ 199 h 205"/>
                  <a:gd name="T84" fmla="*/ 505 w 356"/>
                  <a:gd name="T85" fmla="*/ 192 h 205"/>
                  <a:gd name="T86" fmla="*/ 511 w 356"/>
                  <a:gd name="T87" fmla="*/ 183 h 205"/>
                  <a:gd name="T88" fmla="*/ 514 w 356"/>
                  <a:gd name="T89" fmla="*/ 177 h 205"/>
                  <a:gd name="T90" fmla="*/ 515 w 356"/>
                  <a:gd name="T91" fmla="*/ 172 h 205"/>
                  <a:gd name="T92" fmla="*/ 520 w 356"/>
                  <a:gd name="T93" fmla="*/ 152 h 205"/>
                  <a:gd name="T94" fmla="*/ 525 w 356"/>
                  <a:gd name="T95" fmla="*/ 144 h 205"/>
                  <a:gd name="T96" fmla="*/ 536 w 356"/>
                  <a:gd name="T97" fmla="*/ 129 h 205"/>
                  <a:gd name="T98" fmla="*/ 545 w 356"/>
                  <a:gd name="T99" fmla="*/ 116 h 20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56"/>
                  <a:gd name="T151" fmla="*/ 0 h 205"/>
                  <a:gd name="T152" fmla="*/ 356 w 356"/>
                  <a:gd name="T153" fmla="*/ 205 h 20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56" h="205">
                    <a:moveTo>
                      <a:pt x="356" y="72"/>
                    </a:moveTo>
                    <a:cubicBezTo>
                      <a:pt x="355" y="72"/>
                      <a:pt x="355" y="71"/>
                      <a:pt x="354" y="70"/>
                    </a:cubicBezTo>
                    <a:cubicBezTo>
                      <a:pt x="354" y="70"/>
                      <a:pt x="353" y="67"/>
                      <a:pt x="353" y="68"/>
                    </a:cubicBezTo>
                    <a:cubicBezTo>
                      <a:pt x="353" y="67"/>
                      <a:pt x="352" y="68"/>
                      <a:pt x="351" y="67"/>
                    </a:cubicBezTo>
                    <a:cubicBezTo>
                      <a:pt x="351" y="67"/>
                      <a:pt x="350" y="68"/>
                      <a:pt x="350" y="68"/>
                    </a:cubicBezTo>
                    <a:cubicBezTo>
                      <a:pt x="349" y="68"/>
                      <a:pt x="349" y="66"/>
                      <a:pt x="349" y="66"/>
                    </a:cubicBezTo>
                    <a:cubicBezTo>
                      <a:pt x="348" y="66"/>
                      <a:pt x="345" y="67"/>
                      <a:pt x="344" y="66"/>
                    </a:cubicBezTo>
                    <a:cubicBezTo>
                      <a:pt x="344" y="66"/>
                      <a:pt x="343" y="65"/>
                      <a:pt x="343" y="65"/>
                    </a:cubicBezTo>
                    <a:cubicBezTo>
                      <a:pt x="342" y="64"/>
                      <a:pt x="342" y="63"/>
                      <a:pt x="341" y="63"/>
                    </a:cubicBezTo>
                    <a:cubicBezTo>
                      <a:pt x="340" y="63"/>
                      <a:pt x="338" y="65"/>
                      <a:pt x="338" y="63"/>
                    </a:cubicBezTo>
                    <a:cubicBezTo>
                      <a:pt x="338" y="61"/>
                      <a:pt x="338" y="62"/>
                      <a:pt x="337" y="61"/>
                    </a:cubicBezTo>
                    <a:cubicBezTo>
                      <a:pt x="336" y="60"/>
                      <a:pt x="337" y="58"/>
                      <a:pt x="336" y="57"/>
                    </a:cubicBezTo>
                    <a:cubicBezTo>
                      <a:pt x="335" y="56"/>
                      <a:pt x="333" y="54"/>
                      <a:pt x="333" y="53"/>
                    </a:cubicBezTo>
                    <a:cubicBezTo>
                      <a:pt x="333" y="53"/>
                      <a:pt x="334" y="52"/>
                      <a:pt x="335" y="52"/>
                    </a:cubicBezTo>
                    <a:cubicBezTo>
                      <a:pt x="335" y="51"/>
                      <a:pt x="334" y="49"/>
                      <a:pt x="334" y="48"/>
                    </a:cubicBezTo>
                    <a:cubicBezTo>
                      <a:pt x="334" y="48"/>
                      <a:pt x="334" y="47"/>
                      <a:pt x="334" y="46"/>
                    </a:cubicBezTo>
                    <a:cubicBezTo>
                      <a:pt x="334" y="46"/>
                      <a:pt x="333" y="45"/>
                      <a:pt x="333" y="45"/>
                    </a:cubicBezTo>
                    <a:cubicBezTo>
                      <a:pt x="333" y="45"/>
                      <a:pt x="334" y="45"/>
                      <a:pt x="334" y="44"/>
                    </a:cubicBezTo>
                    <a:cubicBezTo>
                      <a:pt x="334" y="44"/>
                      <a:pt x="334" y="42"/>
                      <a:pt x="334" y="42"/>
                    </a:cubicBezTo>
                    <a:cubicBezTo>
                      <a:pt x="334" y="40"/>
                      <a:pt x="332" y="41"/>
                      <a:pt x="332" y="40"/>
                    </a:cubicBezTo>
                    <a:cubicBezTo>
                      <a:pt x="330" y="38"/>
                      <a:pt x="333" y="38"/>
                      <a:pt x="333" y="36"/>
                    </a:cubicBezTo>
                    <a:cubicBezTo>
                      <a:pt x="333" y="37"/>
                      <a:pt x="331" y="36"/>
                      <a:pt x="331" y="36"/>
                    </a:cubicBezTo>
                    <a:cubicBezTo>
                      <a:pt x="330" y="35"/>
                      <a:pt x="330" y="35"/>
                      <a:pt x="330" y="34"/>
                    </a:cubicBezTo>
                    <a:cubicBezTo>
                      <a:pt x="329" y="33"/>
                      <a:pt x="328" y="34"/>
                      <a:pt x="327" y="33"/>
                    </a:cubicBezTo>
                    <a:cubicBezTo>
                      <a:pt x="327" y="33"/>
                      <a:pt x="327" y="32"/>
                      <a:pt x="327" y="32"/>
                    </a:cubicBezTo>
                    <a:cubicBezTo>
                      <a:pt x="326" y="32"/>
                      <a:pt x="326" y="33"/>
                      <a:pt x="326" y="33"/>
                    </a:cubicBezTo>
                    <a:cubicBezTo>
                      <a:pt x="325" y="32"/>
                      <a:pt x="323" y="33"/>
                      <a:pt x="322" y="32"/>
                    </a:cubicBezTo>
                    <a:cubicBezTo>
                      <a:pt x="321" y="32"/>
                      <a:pt x="321" y="30"/>
                      <a:pt x="321" y="29"/>
                    </a:cubicBezTo>
                    <a:cubicBezTo>
                      <a:pt x="321" y="28"/>
                      <a:pt x="321" y="27"/>
                      <a:pt x="320" y="26"/>
                    </a:cubicBezTo>
                    <a:cubicBezTo>
                      <a:pt x="319" y="25"/>
                      <a:pt x="319" y="26"/>
                      <a:pt x="318" y="26"/>
                    </a:cubicBezTo>
                    <a:cubicBezTo>
                      <a:pt x="317" y="25"/>
                      <a:pt x="316" y="22"/>
                      <a:pt x="315" y="22"/>
                    </a:cubicBezTo>
                    <a:cubicBezTo>
                      <a:pt x="310" y="22"/>
                      <a:pt x="305" y="22"/>
                      <a:pt x="300" y="22"/>
                    </a:cubicBezTo>
                    <a:cubicBezTo>
                      <a:pt x="287" y="22"/>
                      <a:pt x="274" y="22"/>
                      <a:pt x="261" y="22"/>
                    </a:cubicBezTo>
                    <a:cubicBezTo>
                      <a:pt x="237" y="22"/>
                      <a:pt x="213" y="22"/>
                      <a:pt x="188" y="22"/>
                    </a:cubicBezTo>
                    <a:cubicBezTo>
                      <a:pt x="164" y="22"/>
                      <a:pt x="139" y="22"/>
                      <a:pt x="115" y="22"/>
                    </a:cubicBezTo>
                    <a:cubicBezTo>
                      <a:pt x="104" y="22"/>
                      <a:pt x="93" y="22"/>
                      <a:pt x="82" y="22"/>
                    </a:cubicBezTo>
                    <a:cubicBezTo>
                      <a:pt x="73" y="22"/>
                      <a:pt x="65" y="22"/>
                      <a:pt x="57" y="22"/>
                    </a:cubicBezTo>
                    <a:cubicBezTo>
                      <a:pt x="55" y="22"/>
                      <a:pt x="54" y="22"/>
                      <a:pt x="52" y="22"/>
                    </a:cubicBezTo>
                    <a:cubicBezTo>
                      <a:pt x="48" y="22"/>
                      <a:pt x="47" y="23"/>
                      <a:pt x="47" y="19"/>
                    </a:cubicBezTo>
                    <a:cubicBezTo>
                      <a:pt x="47" y="13"/>
                      <a:pt x="47" y="6"/>
                      <a:pt x="47" y="0"/>
                    </a:cubicBezTo>
                    <a:cubicBezTo>
                      <a:pt x="43" y="3"/>
                      <a:pt x="39" y="4"/>
                      <a:pt x="35" y="6"/>
                    </a:cubicBezTo>
                    <a:cubicBezTo>
                      <a:pt x="32" y="7"/>
                      <a:pt x="30" y="9"/>
                      <a:pt x="28" y="10"/>
                    </a:cubicBezTo>
                    <a:cubicBezTo>
                      <a:pt x="26" y="11"/>
                      <a:pt x="24" y="13"/>
                      <a:pt x="22" y="13"/>
                    </a:cubicBezTo>
                    <a:cubicBezTo>
                      <a:pt x="23" y="10"/>
                      <a:pt x="26" y="11"/>
                      <a:pt x="26" y="10"/>
                    </a:cubicBezTo>
                    <a:cubicBezTo>
                      <a:pt x="28" y="8"/>
                      <a:pt x="24" y="9"/>
                      <a:pt x="23" y="10"/>
                    </a:cubicBezTo>
                    <a:cubicBezTo>
                      <a:pt x="22" y="11"/>
                      <a:pt x="22" y="12"/>
                      <a:pt x="21" y="13"/>
                    </a:cubicBezTo>
                    <a:cubicBezTo>
                      <a:pt x="20" y="15"/>
                      <a:pt x="17" y="15"/>
                      <a:pt x="16" y="16"/>
                    </a:cubicBezTo>
                    <a:cubicBezTo>
                      <a:pt x="12" y="19"/>
                      <a:pt x="8" y="20"/>
                      <a:pt x="5" y="21"/>
                    </a:cubicBezTo>
                    <a:cubicBezTo>
                      <a:pt x="4" y="22"/>
                      <a:pt x="0" y="23"/>
                      <a:pt x="0" y="24"/>
                    </a:cubicBezTo>
                    <a:cubicBezTo>
                      <a:pt x="0" y="27"/>
                      <a:pt x="0" y="30"/>
                      <a:pt x="0" y="33"/>
                    </a:cubicBezTo>
                    <a:cubicBezTo>
                      <a:pt x="0" y="40"/>
                      <a:pt x="0" y="47"/>
                      <a:pt x="0" y="54"/>
                    </a:cubicBezTo>
                    <a:cubicBezTo>
                      <a:pt x="0" y="66"/>
                      <a:pt x="0" y="78"/>
                      <a:pt x="0" y="90"/>
                    </a:cubicBezTo>
                    <a:cubicBezTo>
                      <a:pt x="0" y="112"/>
                      <a:pt x="0" y="135"/>
                      <a:pt x="0" y="157"/>
                    </a:cubicBezTo>
                    <a:cubicBezTo>
                      <a:pt x="0" y="171"/>
                      <a:pt x="0" y="184"/>
                      <a:pt x="0" y="198"/>
                    </a:cubicBezTo>
                    <a:cubicBezTo>
                      <a:pt x="0" y="198"/>
                      <a:pt x="0" y="204"/>
                      <a:pt x="1" y="204"/>
                    </a:cubicBezTo>
                    <a:cubicBezTo>
                      <a:pt x="3" y="204"/>
                      <a:pt x="5" y="204"/>
                      <a:pt x="8" y="204"/>
                    </a:cubicBezTo>
                    <a:cubicBezTo>
                      <a:pt x="16" y="204"/>
                      <a:pt x="24" y="204"/>
                      <a:pt x="33" y="204"/>
                    </a:cubicBezTo>
                    <a:cubicBezTo>
                      <a:pt x="80" y="204"/>
                      <a:pt x="128" y="203"/>
                      <a:pt x="176" y="204"/>
                    </a:cubicBezTo>
                    <a:cubicBezTo>
                      <a:pt x="200" y="204"/>
                      <a:pt x="224" y="204"/>
                      <a:pt x="248" y="204"/>
                    </a:cubicBezTo>
                    <a:cubicBezTo>
                      <a:pt x="260" y="204"/>
                      <a:pt x="273" y="204"/>
                      <a:pt x="285" y="204"/>
                    </a:cubicBezTo>
                    <a:cubicBezTo>
                      <a:pt x="287" y="204"/>
                      <a:pt x="290" y="205"/>
                      <a:pt x="290" y="203"/>
                    </a:cubicBezTo>
                    <a:cubicBezTo>
                      <a:pt x="291" y="201"/>
                      <a:pt x="292" y="200"/>
                      <a:pt x="293" y="198"/>
                    </a:cubicBezTo>
                    <a:cubicBezTo>
                      <a:pt x="296" y="196"/>
                      <a:pt x="300" y="194"/>
                      <a:pt x="304" y="194"/>
                    </a:cubicBezTo>
                    <a:cubicBezTo>
                      <a:pt x="307" y="195"/>
                      <a:pt x="308" y="196"/>
                      <a:pt x="310" y="196"/>
                    </a:cubicBezTo>
                    <a:cubicBezTo>
                      <a:pt x="313" y="197"/>
                      <a:pt x="311" y="197"/>
                      <a:pt x="314" y="196"/>
                    </a:cubicBezTo>
                    <a:cubicBezTo>
                      <a:pt x="314" y="195"/>
                      <a:pt x="315" y="195"/>
                      <a:pt x="316" y="194"/>
                    </a:cubicBezTo>
                    <a:cubicBezTo>
                      <a:pt x="317" y="193"/>
                      <a:pt x="320" y="194"/>
                      <a:pt x="322" y="193"/>
                    </a:cubicBezTo>
                    <a:cubicBezTo>
                      <a:pt x="324" y="193"/>
                      <a:pt x="325" y="191"/>
                      <a:pt x="327" y="191"/>
                    </a:cubicBezTo>
                    <a:cubicBezTo>
                      <a:pt x="331" y="191"/>
                      <a:pt x="328" y="188"/>
                      <a:pt x="329" y="186"/>
                    </a:cubicBezTo>
                    <a:cubicBezTo>
                      <a:pt x="329" y="184"/>
                      <a:pt x="332" y="183"/>
                      <a:pt x="334" y="182"/>
                    </a:cubicBezTo>
                    <a:cubicBezTo>
                      <a:pt x="335" y="180"/>
                      <a:pt x="337" y="179"/>
                      <a:pt x="339" y="178"/>
                    </a:cubicBezTo>
                    <a:cubicBezTo>
                      <a:pt x="341" y="176"/>
                      <a:pt x="343" y="176"/>
                      <a:pt x="345" y="175"/>
                    </a:cubicBezTo>
                    <a:cubicBezTo>
                      <a:pt x="346" y="174"/>
                      <a:pt x="347" y="174"/>
                      <a:pt x="347" y="173"/>
                    </a:cubicBezTo>
                    <a:cubicBezTo>
                      <a:pt x="348" y="172"/>
                      <a:pt x="348" y="172"/>
                      <a:pt x="349" y="172"/>
                    </a:cubicBezTo>
                    <a:cubicBezTo>
                      <a:pt x="350" y="171"/>
                      <a:pt x="352" y="171"/>
                      <a:pt x="354" y="170"/>
                    </a:cubicBezTo>
                    <a:cubicBezTo>
                      <a:pt x="355" y="169"/>
                      <a:pt x="353" y="167"/>
                      <a:pt x="352" y="166"/>
                    </a:cubicBezTo>
                    <a:cubicBezTo>
                      <a:pt x="350" y="164"/>
                      <a:pt x="349" y="163"/>
                      <a:pt x="347" y="162"/>
                    </a:cubicBezTo>
                    <a:cubicBezTo>
                      <a:pt x="346" y="160"/>
                      <a:pt x="346" y="158"/>
                      <a:pt x="344" y="157"/>
                    </a:cubicBezTo>
                    <a:cubicBezTo>
                      <a:pt x="343" y="156"/>
                      <a:pt x="342" y="156"/>
                      <a:pt x="341" y="155"/>
                    </a:cubicBezTo>
                    <a:cubicBezTo>
                      <a:pt x="340" y="154"/>
                      <a:pt x="341" y="152"/>
                      <a:pt x="340" y="151"/>
                    </a:cubicBezTo>
                    <a:cubicBezTo>
                      <a:pt x="338" y="148"/>
                      <a:pt x="338" y="150"/>
                      <a:pt x="336" y="149"/>
                    </a:cubicBezTo>
                    <a:cubicBezTo>
                      <a:pt x="331" y="148"/>
                      <a:pt x="335" y="142"/>
                      <a:pt x="333" y="138"/>
                    </a:cubicBezTo>
                    <a:cubicBezTo>
                      <a:pt x="331" y="133"/>
                      <a:pt x="325" y="139"/>
                      <a:pt x="325" y="132"/>
                    </a:cubicBezTo>
                    <a:cubicBezTo>
                      <a:pt x="325" y="132"/>
                      <a:pt x="325" y="129"/>
                      <a:pt x="326" y="128"/>
                    </a:cubicBezTo>
                    <a:cubicBezTo>
                      <a:pt x="328" y="127"/>
                      <a:pt x="325" y="127"/>
                      <a:pt x="325" y="127"/>
                    </a:cubicBezTo>
                    <a:cubicBezTo>
                      <a:pt x="325" y="126"/>
                      <a:pt x="326" y="125"/>
                      <a:pt x="326" y="124"/>
                    </a:cubicBezTo>
                    <a:cubicBezTo>
                      <a:pt x="326" y="122"/>
                      <a:pt x="325" y="121"/>
                      <a:pt x="327" y="120"/>
                    </a:cubicBezTo>
                    <a:cubicBezTo>
                      <a:pt x="328" y="119"/>
                      <a:pt x="329" y="120"/>
                      <a:pt x="330" y="118"/>
                    </a:cubicBezTo>
                    <a:cubicBezTo>
                      <a:pt x="331" y="118"/>
                      <a:pt x="332" y="117"/>
                      <a:pt x="332" y="116"/>
                    </a:cubicBezTo>
                    <a:cubicBezTo>
                      <a:pt x="332" y="115"/>
                      <a:pt x="331" y="115"/>
                      <a:pt x="332" y="114"/>
                    </a:cubicBezTo>
                    <a:cubicBezTo>
                      <a:pt x="332" y="113"/>
                      <a:pt x="333" y="114"/>
                      <a:pt x="333" y="113"/>
                    </a:cubicBezTo>
                    <a:cubicBezTo>
                      <a:pt x="334" y="112"/>
                      <a:pt x="334" y="112"/>
                      <a:pt x="333" y="111"/>
                    </a:cubicBezTo>
                    <a:cubicBezTo>
                      <a:pt x="332" y="107"/>
                      <a:pt x="327" y="104"/>
                      <a:pt x="331" y="101"/>
                    </a:cubicBezTo>
                    <a:cubicBezTo>
                      <a:pt x="332" y="100"/>
                      <a:pt x="334" y="99"/>
                      <a:pt x="336" y="98"/>
                    </a:cubicBezTo>
                    <a:cubicBezTo>
                      <a:pt x="337" y="97"/>
                      <a:pt x="339" y="95"/>
                      <a:pt x="339" y="94"/>
                    </a:cubicBezTo>
                    <a:cubicBezTo>
                      <a:pt x="338" y="95"/>
                      <a:pt x="338" y="94"/>
                      <a:pt x="339" y="93"/>
                    </a:cubicBezTo>
                    <a:cubicBezTo>
                      <a:pt x="339" y="92"/>
                      <a:pt x="341" y="91"/>
                      <a:pt x="342" y="91"/>
                    </a:cubicBezTo>
                    <a:cubicBezTo>
                      <a:pt x="344" y="89"/>
                      <a:pt x="345" y="86"/>
                      <a:pt x="346" y="83"/>
                    </a:cubicBezTo>
                    <a:cubicBezTo>
                      <a:pt x="347" y="81"/>
                      <a:pt x="347" y="79"/>
                      <a:pt x="350" y="77"/>
                    </a:cubicBezTo>
                    <a:cubicBezTo>
                      <a:pt x="350" y="76"/>
                      <a:pt x="351" y="75"/>
                      <a:pt x="352" y="75"/>
                    </a:cubicBezTo>
                    <a:cubicBezTo>
                      <a:pt x="353" y="74"/>
                      <a:pt x="356" y="74"/>
                      <a:pt x="356" y="72"/>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sp>
            <p:nvSpPr>
              <p:cNvPr id="2779" name="Freeform 10259">
                <a:extLst>
                  <a:ext uri="{FF2B5EF4-FFF2-40B4-BE49-F238E27FC236}">
                    <a16:creationId xmlns:a16="http://schemas.microsoft.com/office/drawing/2014/main" id="{7659D072-5B8D-4065-8F81-0314AD44C54D}"/>
                  </a:ext>
                </a:extLst>
              </p:cNvPr>
              <p:cNvSpPr>
                <a:spLocks/>
              </p:cNvSpPr>
              <p:nvPr/>
            </p:nvSpPr>
            <p:spPr bwMode="gray">
              <a:xfrm>
                <a:off x="5331096" y="2691368"/>
                <a:ext cx="518878" cy="937263"/>
              </a:xfrm>
              <a:custGeom>
                <a:avLst/>
                <a:gdLst>
                  <a:gd name="T0" fmla="*/ 377 w 247"/>
                  <a:gd name="T1" fmla="*/ 456 h 445"/>
                  <a:gd name="T2" fmla="*/ 379 w 247"/>
                  <a:gd name="T3" fmla="*/ 450 h 445"/>
                  <a:gd name="T4" fmla="*/ 373 w 247"/>
                  <a:gd name="T5" fmla="*/ 430 h 445"/>
                  <a:gd name="T6" fmla="*/ 368 w 247"/>
                  <a:gd name="T7" fmla="*/ 423 h 445"/>
                  <a:gd name="T8" fmla="*/ 371 w 247"/>
                  <a:gd name="T9" fmla="*/ 406 h 445"/>
                  <a:gd name="T10" fmla="*/ 379 w 247"/>
                  <a:gd name="T11" fmla="*/ 166 h 445"/>
                  <a:gd name="T12" fmla="*/ 374 w 247"/>
                  <a:gd name="T13" fmla="*/ 93 h 445"/>
                  <a:gd name="T14" fmla="*/ 371 w 247"/>
                  <a:gd name="T15" fmla="*/ 79 h 445"/>
                  <a:gd name="T16" fmla="*/ 365 w 247"/>
                  <a:gd name="T17" fmla="*/ 60 h 445"/>
                  <a:gd name="T18" fmla="*/ 351 w 247"/>
                  <a:gd name="T19" fmla="*/ 20 h 445"/>
                  <a:gd name="T20" fmla="*/ 323 w 247"/>
                  <a:gd name="T21" fmla="*/ 5 h 445"/>
                  <a:gd name="T22" fmla="*/ 104 w 247"/>
                  <a:gd name="T23" fmla="*/ 3 h 445"/>
                  <a:gd name="T24" fmla="*/ 94 w 247"/>
                  <a:gd name="T25" fmla="*/ 16 h 445"/>
                  <a:gd name="T26" fmla="*/ 107 w 247"/>
                  <a:gd name="T27" fmla="*/ 37 h 445"/>
                  <a:gd name="T28" fmla="*/ 130 w 247"/>
                  <a:gd name="T29" fmla="*/ 53 h 445"/>
                  <a:gd name="T30" fmla="*/ 128 w 247"/>
                  <a:gd name="T31" fmla="*/ 71 h 445"/>
                  <a:gd name="T32" fmla="*/ 121 w 247"/>
                  <a:gd name="T33" fmla="*/ 93 h 445"/>
                  <a:gd name="T34" fmla="*/ 108 w 247"/>
                  <a:gd name="T35" fmla="*/ 119 h 445"/>
                  <a:gd name="T36" fmla="*/ 84 w 247"/>
                  <a:gd name="T37" fmla="*/ 133 h 445"/>
                  <a:gd name="T38" fmla="*/ 45 w 247"/>
                  <a:gd name="T39" fmla="*/ 141 h 445"/>
                  <a:gd name="T40" fmla="*/ 45 w 247"/>
                  <a:gd name="T41" fmla="*/ 169 h 445"/>
                  <a:gd name="T42" fmla="*/ 42 w 247"/>
                  <a:gd name="T43" fmla="*/ 212 h 445"/>
                  <a:gd name="T44" fmla="*/ 15 w 247"/>
                  <a:gd name="T45" fmla="*/ 240 h 445"/>
                  <a:gd name="T46" fmla="*/ 15 w 247"/>
                  <a:gd name="T47" fmla="*/ 257 h 445"/>
                  <a:gd name="T48" fmla="*/ 6 w 247"/>
                  <a:gd name="T49" fmla="*/ 273 h 445"/>
                  <a:gd name="T50" fmla="*/ 11 w 247"/>
                  <a:gd name="T51" fmla="*/ 335 h 445"/>
                  <a:gd name="T52" fmla="*/ 26 w 247"/>
                  <a:gd name="T53" fmla="*/ 358 h 445"/>
                  <a:gd name="T54" fmla="*/ 45 w 247"/>
                  <a:gd name="T55" fmla="*/ 380 h 445"/>
                  <a:gd name="T56" fmla="*/ 70 w 247"/>
                  <a:gd name="T57" fmla="*/ 400 h 445"/>
                  <a:gd name="T58" fmla="*/ 80 w 247"/>
                  <a:gd name="T59" fmla="*/ 426 h 445"/>
                  <a:gd name="T60" fmla="*/ 90 w 247"/>
                  <a:gd name="T61" fmla="*/ 454 h 445"/>
                  <a:gd name="T62" fmla="*/ 113 w 247"/>
                  <a:gd name="T63" fmla="*/ 445 h 445"/>
                  <a:gd name="T64" fmla="*/ 125 w 247"/>
                  <a:gd name="T65" fmla="*/ 471 h 445"/>
                  <a:gd name="T66" fmla="*/ 114 w 247"/>
                  <a:gd name="T67" fmla="*/ 512 h 445"/>
                  <a:gd name="T68" fmla="*/ 119 w 247"/>
                  <a:gd name="T69" fmla="*/ 541 h 445"/>
                  <a:gd name="T70" fmla="*/ 141 w 247"/>
                  <a:gd name="T71" fmla="*/ 563 h 445"/>
                  <a:gd name="T72" fmla="*/ 150 w 247"/>
                  <a:gd name="T73" fmla="*/ 577 h 445"/>
                  <a:gd name="T74" fmla="*/ 164 w 247"/>
                  <a:gd name="T75" fmla="*/ 580 h 445"/>
                  <a:gd name="T76" fmla="*/ 179 w 247"/>
                  <a:gd name="T77" fmla="*/ 594 h 445"/>
                  <a:gd name="T78" fmla="*/ 190 w 247"/>
                  <a:gd name="T79" fmla="*/ 608 h 445"/>
                  <a:gd name="T80" fmla="*/ 200 w 247"/>
                  <a:gd name="T81" fmla="*/ 639 h 445"/>
                  <a:gd name="T82" fmla="*/ 196 w 247"/>
                  <a:gd name="T83" fmla="*/ 656 h 445"/>
                  <a:gd name="T84" fmla="*/ 203 w 247"/>
                  <a:gd name="T85" fmla="*/ 679 h 445"/>
                  <a:gd name="T86" fmla="*/ 210 w 247"/>
                  <a:gd name="T87" fmla="*/ 681 h 445"/>
                  <a:gd name="T88" fmla="*/ 226 w 247"/>
                  <a:gd name="T89" fmla="*/ 688 h 445"/>
                  <a:gd name="T90" fmla="*/ 260 w 247"/>
                  <a:gd name="T91" fmla="*/ 665 h 445"/>
                  <a:gd name="T92" fmla="*/ 289 w 247"/>
                  <a:gd name="T93" fmla="*/ 678 h 445"/>
                  <a:gd name="T94" fmla="*/ 295 w 247"/>
                  <a:gd name="T95" fmla="*/ 633 h 445"/>
                  <a:gd name="T96" fmla="*/ 326 w 247"/>
                  <a:gd name="T97" fmla="*/ 625 h 445"/>
                  <a:gd name="T98" fmla="*/ 328 w 247"/>
                  <a:gd name="T99" fmla="*/ 595 h 445"/>
                  <a:gd name="T100" fmla="*/ 326 w 247"/>
                  <a:gd name="T101" fmla="*/ 583 h 445"/>
                  <a:gd name="T102" fmla="*/ 325 w 247"/>
                  <a:gd name="T103" fmla="*/ 574 h 445"/>
                  <a:gd name="T104" fmla="*/ 328 w 247"/>
                  <a:gd name="T105" fmla="*/ 572 h 445"/>
                  <a:gd name="T106" fmla="*/ 331 w 247"/>
                  <a:gd name="T107" fmla="*/ 566 h 445"/>
                  <a:gd name="T108" fmla="*/ 333 w 247"/>
                  <a:gd name="T109" fmla="*/ 555 h 445"/>
                  <a:gd name="T110" fmla="*/ 339 w 247"/>
                  <a:gd name="T111" fmla="*/ 546 h 445"/>
                  <a:gd name="T112" fmla="*/ 336 w 247"/>
                  <a:gd name="T113" fmla="*/ 530 h 445"/>
                  <a:gd name="T114" fmla="*/ 342 w 247"/>
                  <a:gd name="T115" fmla="*/ 526 h 445"/>
                  <a:gd name="T116" fmla="*/ 346 w 247"/>
                  <a:gd name="T117" fmla="*/ 527 h 445"/>
                  <a:gd name="T118" fmla="*/ 359 w 247"/>
                  <a:gd name="T119" fmla="*/ 507 h 445"/>
                  <a:gd name="T120" fmla="*/ 367 w 247"/>
                  <a:gd name="T121" fmla="*/ 498 h 445"/>
                  <a:gd name="T122" fmla="*/ 371 w 247"/>
                  <a:gd name="T123" fmla="*/ 479 h 4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7"/>
                  <a:gd name="T187" fmla="*/ 0 h 445"/>
                  <a:gd name="T188" fmla="*/ 247 w 247"/>
                  <a:gd name="T189" fmla="*/ 445 h 4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7" h="445">
                    <a:moveTo>
                      <a:pt x="246" y="303"/>
                    </a:moveTo>
                    <a:cubicBezTo>
                      <a:pt x="246" y="302"/>
                      <a:pt x="246" y="301"/>
                      <a:pt x="245" y="301"/>
                    </a:cubicBezTo>
                    <a:cubicBezTo>
                      <a:pt x="247" y="300"/>
                      <a:pt x="244" y="296"/>
                      <a:pt x="244" y="294"/>
                    </a:cubicBezTo>
                    <a:cubicBezTo>
                      <a:pt x="244" y="294"/>
                      <a:pt x="243" y="293"/>
                      <a:pt x="243" y="293"/>
                    </a:cubicBezTo>
                    <a:cubicBezTo>
                      <a:pt x="243" y="293"/>
                      <a:pt x="244" y="292"/>
                      <a:pt x="244" y="292"/>
                    </a:cubicBezTo>
                    <a:cubicBezTo>
                      <a:pt x="244" y="291"/>
                      <a:pt x="243" y="291"/>
                      <a:pt x="245" y="290"/>
                    </a:cubicBezTo>
                    <a:cubicBezTo>
                      <a:pt x="244" y="289"/>
                      <a:pt x="246" y="287"/>
                      <a:pt x="245" y="286"/>
                    </a:cubicBezTo>
                    <a:cubicBezTo>
                      <a:pt x="245" y="284"/>
                      <a:pt x="243" y="284"/>
                      <a:pt x="241" y="283"/>
                    </a:cubicBezTo>
                    <a:cubicBezTo>
                      <a:pt x="242" y="283"/>
                      <a:pt x="242" y="278"/>
                      <a:pt x="241" y="277"/>
                    </a:cubicBezTo>
                    <a:cubicBezTo>
                      <a:pt x="241" y="276"/>
                      <a:pt x="240" y="276"/>
                      <a:pt x="239" y="276"/>
                    </a:cubicBezTo>
                    <a:cubicBezTo>
                      <a:pt x="239" y="275"/>
                      <a:pt x="240" y="274"/>
                      <a:pt x="239" y="274"/>
                    </a:cubicBezTo>
                    <a:cubicBezTo>
                      <a:pt x="239" y="274"/>
                      <a:pt x="235" y="273"/>
                      <a:pt x="238" y="273"/>
                    </a:cubicBezTo>
                    <a:cubicBezTo>
                      <a:pt x="237" y="272"/>
                      <a:pt x="236" y="270"/>
                      <a:pt x="239" y="270"/>
                    </a:cubicBezTo>
                    <a:cubicBezTo>
                      <a:pt x="237" y="269"/>
                      <a:pt x="242" y="266"/>
                      <a:pt x="242" y="263"/>
                    </a:cubicBezTo>
                    <a:cubicBezTo>
                      <a:pt x="241" y="261"/>
                      <a:pt x="241" y="264"/>
                      <a:pt x="240" y="262"/>
                    </a:cubicBezTo>
                    <a:cubicBezTo>
                      <a:pt x="239" y="260"/>
                      <a:pt x="241" y="258"/>
                      <a:pt x="239" y="258"/>
                    </a:cubicBezTo>
                    <a:cubicBezTo>
                      <a:pt x="241" y="257"/>
                      <a:pt x="242" y="254"/>
                      <a:pt x="244" y="254"/>
                    </a:cubicBezTo>
                    <a:cubicBezTo>
                      <a:pt x="244" y="205"/>
                      <a:pt x="245" y="156"/>
                      <a:pt x="245" y="107"/>
                    </a:cubicBezTo>
                    <a:cubicBezTo>
                      <a:pt x="245" y="96"/>
                      <a:pt x="245" y="85"/>
                      <a:pt x="245" y="75"/>
                    </a:cubicBezTo>
                    <a:cubicBezTo>
                      <a:pt x="245" y="71"/>
                      <a:pt x="246" y="66"/>
                      <a:pt x="244" y="63"/>
                    </a:cubicBezTo>
                    <a:cubicBezTo>
                      <a:pt x="244" y="62"/>
                      <a:pt x="242" y="61"/>
                      <a:pt x="242" y="60"/>
                    </a:cubicBezTo>
                    <a:cubicBezTo>
                      <a:pt x="242" y="60"/>
                      <a:pt x="242" y="60"/>
                      <a:pt x="242" y="60"/>
                    </a:cubicBezTo>
                    <a:cubicBezTo>
                      <a:pt x="242" y="60"/>
                      <a:pt x="242" y="60"/>
                      <a:pt x="242" y="60"/>
                    </a:cubicBezTo>
                    <a:cubicBezTo>
                      <a:pt x="241" y="59"/>
                      <a:pt x="238" y="52"/>
                      <a:pt x="240" y="51"/>
                    </a:cubicBezTo>
                    <a:cubicBezTo>
                      <a:pt x="239" y="51"/>
                      <a:pt x="239" y="50"/>
                      <a:pt x="239" y="50"/>
                    </a:cubicBezTo>
                    <a:cubicBezTo>
                      <a:pt x="238" y="49"/>
                      <a:pt x="238" y="46"/>
                      <a:pt x="238" y="46"/>
                    </a:cubicBezTo>
                    <a:cubicBezTo>
                      <a:pt x="237" y="45"/>
                      <a:pt x="236" y="42"/>
                      <a:pt x="236" y="39"/>
                    </a:cubicBezTo>
                    <a:cubicBezTo>
                      <a:pt x="235" y="36"/>
                      <a:pt x="233" y="35"/>
                      <a:pt x="232" y="32"/>
                    </a:cubicBezTo>
                    <a:cubicBezTo>
                      <a:pt x="229" y="28"/>
                      <a:pt x="227" y="26"/>
                      <a:pt x="226" y="22"/>
                    </a:cubicBezTo>
                    <a:cubicBezTo>
                      <a:pt x="226" y="19"/>
                      <a:pt x="226" y="17"/>
                      <a:pt x="227" y="13"/>
                    </a:cubicBezTo>
                    <a:cubicBezTo>
                      <a:pt x="227" y="13"/>
                      <a:pt x="227" y="14"/>
                      <a:pt x="227" y="14"/>
                    </a:cubicBezTo>
                    <a:cubicBezTo>
                      <a:pt x="227" y="10"/>
                      <a:pt x="229" y="7"/>
                      <a:pt x="228" y="4"/>
                    </a:cubicBezTo>
                    <a:cubicBezTo>
                      <a:pt x="227" y="2"/>
                      <a:pt x="211" y="3"/>
                      <a:pt x="209" y="3"/>
                    </a:cubicBezTo>
                    <a:cubicBezTo>
                      <a:pt x="197" y="3"/>
                      <a:pt x="185" y="3"/>
                      <a:pt x="174" y="3"/>
                    </a:cubicBezTo>
                    <a:cubicBezTo>
                      <a:pt x="150" y="3"/>
                      <a:pt x="126" y="2"/>
                      <a:pt x="103" y="2"/>
                    </a:cubicBezTo>
                    <a:cubicBezTo>
                      <a:pt x="91" y="2"/>
                      <a:pt x="79" y="2"/>
                      <a:pt x="67" y="2"/>
                    </a:cubicBezTo>
                    <a:cubicBezTo>
                      <a:pt x="65" y="2"/>
                      <a:pt x="54" y="0"/>
                      <a:pt x="54" y="3"/>
                    </a:cubicBezTo>
                    <a:cubicBezTo>
                      <a:pt x="53" y="6"/>
                      <a:pt x="57" y="6"/>
                      <a:pt x="59" y="7"/>
                    </a:cubicBezTo>
                    <a:cubicBezTo>
                      <a:pt x="60" y="8"/>
                      <a:pt x="60" y="9"/>
                      <a:pt x="61" y="10"/>
                    </a:cubicBezTo>
                    <a:cubicBezTo>
                      <a:pt x="62" y="10"/>
                      <a:pt x="63" y="11"/>
                      <a:pt x="64" y="12"/>
                    </a:cubicBezTo>
                    <a:cubicBezTo>
                      <a:pt x="66" y="13"/>
                      <a:pt x="68" y="16"/>
                      <a:pt x="68" y="18"/>
                    </a:cubicBezTo>
                    <a:cubicBezTo>
                      <a:pt x="69" y="20"/>
                      <a:pt x="67" y="21"/>
                      <a:pt x="69" y="24"/>
                    </a:cubicBezTo>
                    <a:cubicBezTo>
                      <a:pt x="71" y="26"/>
                      <a:pt x="73" y="26"/>
                      <a:pt x="75" y="28"/>
                    </a:cubicBezTo>
                    <a:cubicBezTo>
                      <a:pt x="77" y="28"/>
                      <a:pt x="81" y="29"/>
                      <a:pt x="81" y="32"/>
                    </a:cubicBezTo>
                    <a:cubicBezTo>
                      <a:pt x="81" y="33"/>
                      <a:pt x="83" y="33"/>
                      <a:pt x="84" y="34"/>
                    </a:cubicBezTo>
                    <a:cubicBezTo>
                      <a:pt x="84" y="35"/>
                      <a:pt x="83" y="36"/>
                      <a:pt x="83" y="37"/>
                    </a:cubicBezTo>
                    <a:cubicBezTo>
                      <a:pt x="84" y="40"/>
                      <a:pt x="85" y="41"/>
                      <a:pt x="85" y="44"/>
                    </a:cubicBezTo>
                    <a:cubicBezTo>
                      <a:pt x="84" y="45"/>
                      <a:pt x="83" y="45"/>
                      <a:pt x="83" y="46"/>
                    </a:cubicBezTo>
                    <a:cubicBezTo>
                      <a:pt x="83" y="47"/>
                      <a:pt x="84" y="48"/>
                      <a:pt x="84" y="49"/>
                    </a:cubicBezTo>
                    <a:cubicBezTo>
                      <a:pt x="84" y="51"/>
                      <a:pt x="83" y="54"/>
                      <a:pt x="82" y="56"/>
                    </a:cubicBezTo>
                    <a:cubicBezTo>
                      <a:pt x="81" y="59"/>
                      <a:pt x="81" y="59"/>
                      <a:pt x="78" y="60"/>
                    </a:cubicBezTo>
                    <a:cubicBezTo>
                      <a:pt x="75" y="62"/>
                      <a:pt x="74" y="63"/>
                      <a:pt x="74" y="66"/>
                    </a:cubicBezTo>
                    <a:cubicBezTo>
                      <a:pt x="74" y="68"/>
                      <a:pt x="73" y="69"/>
                      <a:pt x="73" y="71"/>
                    </a:cubicBezTo>
                    <a:cubicBezTo>
                      <a:pt x="72" y="76"/>
                      <a:pt x="73" y="75"/>
                      <a:pt x="70" y="77"/>
                    </a:cubicBezTo>
                    <a:cubicBezTo>
                      <a:pt x="68" y="78"/>
                      <a:pt x="67" y="80"/>
                      <a:pt x="65" y="81"/>
                    </a:cubicBezTo>
                    <a:cubicBezTo>
                      <a:pt x="63" y="82"/>
                      <a:pt x="61" y="80"/>
                      <a:pt x="59" y="81"/>
                    </a:cubicBezTo>
                    <a:cubicBezTo>
                      <a:pt x="56" y="82"/>
                      <a:pt x="56" y="84"/>
                      <a:pt x="54" y="86"/>
                    </a:cubicBezTo>
                    <a:cubicBezTo>
                      <a:pt x="50" y="88"/>
                      <a:pt x="45" y="85"/>
                      <a:pt x="42" y="86"/>
                    </a:cubicBezTo>
                    <a:cubicBezTo>
                      <a:pt x="39" y="87"/>
                      <a:pt x="38" y="90"/>
                      <a:pt x="35" y="88"/>
                    </a:cubicBezTo>
                    <a:cubicBezTo>
                      <a:pt x="33" y="88"/>
                      <a:pt x="30" y="88"/>
                      <a:pt x="29" y="91"/>
                    </a:cubicBezTo>
                    <a:cubicBezTo>
                      <a:pt x="29" y="92"/>
                      <a:pt x="29" y="95"/>
                      <a:pt x="28" y="97"/>
                    </a:cubicBezTo>
                    <a:cubicBezTo>
                      <a:pt x="28" y="99"/>
                      <a:pt x="25" y="101"/>
                      <a:pt x="26" y="103"/>
                    </a:cubicBezTo>
                    <a:cubicBezTo>
                      <a:pt x="26" y="104"/>
                      <a:pt x="28" y="108"/>
                      <a:pt x="29" y="109"/>
                    </a:cubicBezTo>
                    <a:cubicBezTo>
                      <a:pt x="31" y="110"/>
                      <a:pt x="32" y="109"/>
                      <a:pt x="34" y="111"/>
                    </a:cubicBezTo>
                    <a:cubicBezTo>
                      <a:pt x="37" y="115"/>
                      <a:pt x="36" y="121"/>
                      <a:pt x="35" y="126"/>
                    </a:cubicBezTo>
                    <a:cubicBezTo>
                      <a:pt x="35" y="130"/>
                      <a:pt x="29" y="132"/>
                      <a:pt x="27" y="137"/>
                    </a:cubicBezTo>
                    <a:cubicBezTo>
                      <a:pt x="26" y="140"/>
                      <a:pt x="27" y="146"/>
                      <a:pt x="25" y="149"/>
                    </a:cubicBezTo>
                    <a:cubicBezTo>
                      <a:pt x="23" y="152"/>
                      <a:pt x="21" y="151"/>
                      <a:pt x="18" y="151"/>
                    </a:cubicBezTo>
                    <a:cubicBezTo>
                      <a:pt x="15" y="152"/>
                      <a:pt x="12" y="153"/>
                      <a:pt x="10" y="155"/>
                    </a:cubicBezTo>
                    <a:cubicBezTo>
                      <a:pt x="9" y="156"/>
                      <a:pt x="8" y="157"/>
                      <a:pt x="7" y="158"/>
                    </a:cubicBezTo>
                    <a:cubicBezTo>
                      <a:pt x="7" y="159"/>
                      <a:pt x="8" y="159"/>
                      <a:pt x="9" y="160"/>
                    </a:cubicBezTo>
                    <a:cubicBezTo>
                      <a:pt x="11" y="163"/>
                      <a:pt x="10" y="164"/>
                      <a:pt x="10" y="166"/>
                    </a:cubicBezTo>
                    <a:cubicBezTo>
                      <a:pt x="9" y="169"/>
                      <a:pt x="11" y="170"/>
                      <a:pt x="9" y="172"/>
                    </a:cubicBezTo>
                    <a:cubicBezTo>
                      <a:pt x="9" y="172"/>
                      <a:pt x="7" y="173"/>
                      <a:pt x="6" y="173"/>
                    </a:cubicBezTo>
                    <a:cubicBezTo>
                      <a:pt x="5" y="174"/>
                      <a:pt x="5" y="175"/>
                      <a:pt x="4" y="176"/>
                    </a:cubicBezTo>
                    <a:cubicBezTo>
                      <a:pt x="1" y="184"/>
                      <a:pt x="0" y="195"/>
                      <a:pt x="4" y="202"/>
                    </a:cubicBezTo>
                    <a:cubicBezTo>
                      <a:pt x="4" y="204"/>
                      <a:pt x="7" y="207"/>
                      <a:pt x="7" y="209"/>
                    </a:cubicBezTo>
                    <a:cubicBezTo>
                      <a:pt x="7" y="212"/>
                      <a:pt x="4" y="212"/>
                      <a:pt x="7" y="216"/>
                    </a:cubicBezTo>
                    <a:cubicBezTo>
                      <a:pt x="9" y="218"/>
                      <a:pt x="10" y="218"/>
                      <a:pt x="10" y="221"/>
                    </a:cubicBezTo>
                    <a:cubicBezTo>
                      <a:pt x="10" y="224"/>
                      <a:pt x="10" y="225"/>
                      <a:pt x="12" y="227"/>
                    </a:cubicBezTo>
                    <a:cubicBezTo>
                      <a:pt x="14" y="228"/>
                      <a:pt x="16" y="229"/>
                      <a:pt x="17" y="231"/>
                    </a:cubicBezTo>
                    <a:cubicBezTo>
                      <a:pt x="18" y="233"/>
                      <a:pt x="21" y="234"/>
                      <a:pt x="22" y="235"/>
                    </a:cubicBezTo>
                    <a:cubicBezTo>
                      <a:pt x="23" y="239"/>
                      <a:pt x="23" y="238"/>
                      <a:pt x="26" y="239"/>
                    </a:cubicBezTo>
                    <a:cubicBezTo>
                      <a:pt x="28" y="240"/>
                      <a:pt x="28" y="244"/>
                      <a:pt x="29" y="245"/>
                    </a:cubicBezTo>
                    <a:cubicBezTo>
                      <a:pt x="31" y="247"/>
                      <a:pt x="33" y="249"/>
                      <a:pt x="35" y="250"/>
                    </a:cubicBezTo>
                    <a:cubicBezTo>
                      <a:pt x="37" y="250"/>
                      <a:pt x="38" y="253"/>
                      <a:pt x="40" y="254"/>
                    </a:cubicBezTo>
                    <a:cubicBezTo>
                      <a:pt x="42" y="255"/>
                      <a:pt x="43" y="256"/>
                      <a:pt x="45" y="258"/>
                    </a:cubicBezTo>
                    <a:cubicBezTo>
                      <a:pt x="46" y="259"/>
                      <a:pt x="49" y="262"/>
                      <a:pt x="49" y="263"/>
                    </a:cubicBezTo>
                    <a:cubicBezTo>
                      <a:pt x="50" y="265"/>
                      <a:pt x="50" y="267"/>
                      <a:pt x="50" y="269"/>
                    </a:cubicBezTo>
                    <a:cubicBezTo>
                      <a:pt x="51" y="271"/>
                      <a:pt x="52" y="273"/>
                      <a:pt x="52" y="275"/>
                    </a:cubicBezTo>
                    <a:cubicBezTo>
                      <a:pt x="51" y="278"/>
                      <a:pt x="50" y="278"/>
                      <a:pt x="51" y="281"/>
                    </a:cubicBezTo>
                    <a:cubicBezTo>
                      <a:pt x="52" y="283"/>
                      <a:pt x="53" y="286"/>
                      <a:pt x="53" y="288"/>
                    </a:cubicBezTo>
                    <a:cubicBezTo>
                      <a:pt x="53" y="290"/>
                      <a:pt x="56" y="292"/>
                      <a:pt x="58" y="293"/>
                    </a:cubicBezTo>
                    <a:cubicBezTo>
                      <a:pt x="60" y="293"/>
                      <a:pt x="61" y="292"/>
                      <a:pt x="62" y="290"/>
                    </a:cubicBezTo>
                    <a:cubicBezTo>
                      <a:pt x="64" y="289"/>
                      <a:pt x="64" y="286"/>
                      <a:pt x="66" y="285"/>
                    </a:cubicBezTo>
                    <a:cubicBezTo>
                      <a:pt x="68" y="284"/>
                      <a:pt x="71" y="286"/>
                      <a:pt x="73" y="287"/>
                    </a:cubicBezTo>
                    <a:cubicBezTo>
                      <a:pt x="75" y="288"/>
                      <a:pt x="77" y="288"/>
                      <a:pt x="79" y="289"/>
                    </a:cubicBezTo>
                    <a:cubicBezTo>
                      <a:pt x="81" y="290"/>
                      <a:pt x="83" y="292"/>
                      <a:pt x="84" y="293"/>
                    </a:cubicBezTo>
                    <a:cubicBezTo>
                      <a:pt x="91" y="297"/>
                      <a:pt x="83" y="300"/>
                      <a:pt x="81" y="304"/>
                    </a:cubicBezTo>
                    <a:cubicBezTo>
                      <a:pt x="80" y="306"/>
                      <a:pt x="82" y="307"/>
                      <a:pt x="83" y="310"/>
                    </a:cubicBezTo>
                    <a:cubicBezTo>
                      <a:pt x="83" y="312"/>
                      <a:pt x="82" y="315"/>
                      <a:pt x="80" y="316"/>
                    </a:cubicBezTo>
                    <a:cubicBezTo>
                      <a:pt x="76" y="320"/>
                      <a:pt x="77" y="326"/>
                      <a:pt x="74" y="330"/>
                    </a:cubicBezTo>
                    <a:cubicBezTo>
                      <a:pt x="72" y="333"/>
                      <a:pt x="71" y="336"/>
                      <a:pt x="71" y="340"/>
                    </a:cubicBezTo>
                    <a:cubicBezTo>
                      <a:pt x="71" y="342"/>
                      <a:pt x="72" y="344"/>
                      <a:pt x="73" y="346"/>
                    </a:cubicBezTo>
                    <a:cubicBezTo>
                      <a:pt x="74" y="348"/>
                      <a:pt x="75" y="348"/>
                      <a:pt x="77" y="349"/>
                    </a:cubicBezTo>
                    <a:cubicBezTo>
                      <a:pt x="78" y="351"/>
                      <a:pt x="79" y="354"/>
                      <a:pt x="81" y="355"/>
                    </a:cubicBezTo>
                    <a:cubicBezTo>
                      <a:pt x="83" y="357"/>
                      <a:pt x="85" y="357"/>
                      <a:pt x="86" y="359"/>
                    </a:cubicBezTo>
                    <a:cubicBezTo>
                      <a:pt x="88" y="360"/>
                      <a:pt x="89" y="361"/>
                      <a:pt x="91" y="363"/>
                    </a:cubicBezTo>
                    <a:cubicBezTo>
                      <a:pt x="94" y="365"/>
                      <a:pt x="94" y="367"/>
                      <a:pt x="97" y="365"/>
                    </a:cubicBezTo>
                    <a:cubicBezTo>
                      <a:pt x="100" y="367"/>
                      <a:pt x="97" y="366"/>
                      <a:pt x="96" y="367"/>
                    </a:cubicBezTo>
                    <a:cubicBezTo>
                      <a:pt x="95" y="369"/>
                      <a:pt x="95" y="371"/>
                      <a:pt x="97" y="372"/>
                    </a:cubicBezTo>
                    <a:cubicBezTo>
                      <a:pt x="99" y="375"/>
                      <a:pt x="101" y="370"/>
                      <a:pt x="103" y="370"/>
                    </a:cubicBezTo>
                    <a:cubicBezTo>
                      <a:pt x="103" y="370"/>
                      <a:pt x="105" y="371"/>
                      <a:pt x="106" y="372"/>
                    </a:cubicBezTo>
                    <a:cubicBezTo>
                      <a:pt x="106" y="373"/>
                      <a:pt x="106" y="373"/>
                      <a:pt x="106" y="374"/>
                    </a:cubicBezTo>
                    <a:cubicBezTo>
                      <a:pt x="107" y="374"/>
                      <a:pt x="108" y="374"/>
                      <a:pt x="108" y="375"/>
                    </a:cubicBezTo>
                    <a:cubicBezTo>
                      <a:pt x="111" y="376"/>
                      <a:pt x="115" y="378"/>
                      <a:pt x="114" y="381"/>
                    </a:cubicBezTo>
                    <a:cubicBezTo>
                      <a:pt x="113" y="383"/>
                      <a:pt x="115" y="382"/>
                      <a:pt x="116" y="383"/>
                    </a:cubicBezTo>
                    <a:cubicBezTo>
                      <a:pt x="117" y="384"/>
                      <a:pt x="117" y="385"/>
                      <a:pt x="118" y="385"/>
                    </a:cubicBezTo>
                    <a:cubicBezTo>
                      <a:pt x="121" y="387"/>
                      <a:pt x="123" y="386"/>
                      <a:pt x="123" y="389"/>
                    </a:cubicBezTo>
                    <a:cubicBezTo>
                      <a:pt x="123" y="390"/>
                      <a:pt x="123" y="391"/>
                      <a:pt x="123" y="392"/>
                    </a:cubicBezTo>
                    <a:cubicBezTo>
                      <a:pt x="124" y="393"/>
                      <a:pt x="125" y="393"/>
                      <a:pt x="125" y="394"/>
                    </a:cubicBezTo>
                    <a:cubicBezTo>
                      <a:pt x="126" y="397"/>
                      <a:pt x="123" y="395"/>
                      <a:pt x="123" y="398"/>
                    </a:cubicBezTo>
                    <a:cubicBezTo>
                      <a:pt x="123" y="403"/>
                      <a:pt x="129" y="406"/>
                      <a:pt x="129" y="412"/>
                    </a:cubicBezTo>
                    <a:cubicBezTo>
                      <a:pt x="129" y="416"/>
                      <a:pt x="126" y="414"/>
                      <a:pt x="124" y="416"/>
                    </a:cubicBezTo>
                    <a:cubicBezTo>
                      <a:pt x="123" y="418"/>
                      <a:pt x="122" y="420"/>
                      <a:pt x="124" y="422"/>
                    </a:cubicBezTo>
                    <a:cubicBezTo>
                      <a:pt x="125" y="423"/>
                      <a:pt x="126" y="422"/>
                      <a:pt x="127" y="423"/>
                    </a:cubicBezTo>
                    <a:cubicBezTo>
                      <a:pt x="127" y="423"/>
                      <a:pt x="126" y="426"/>
                      <a:pt x="127" y="427"/>
                    </a:cubicBezTo>
                    <a:cubicBezTo>
                      <a:pt x="127" y="429"/>
                      <a:pt x="128" y="431"/>
                      <a:pt x="130" y="433"/>
                    </a:cubicBezTo>
                    <a:cubicBezTo>
                      <a:pt x="132" y="435"/>
                      <a:pt x="131" y="436"/>
                      <a:pt x="131" y="438"/>
                    </a:cubicBezTo>
                    <a:cubicBezTo>
                      <a:pt x="131" y="439"/>
                      <a:pt x="135" y="442"/>
                      <a:pt x="136" y="443"/>
                    </a:cubicBezTo>
                    <a:cubicBezTo>
                      <a:pt x="138" y="443"/>
                      <a:pt x="140" y="442"/>
                      <a:pt x="138" y="440"/>
                    </a:cubicBezTo>
                    <a:cubicBezTo>
                      <a:pt x="138" y="439"/>
                      <a:pt x="136" y="439"/>
                      <a:pt x="136" y="439"/>
                    </a:cubicBezTo>
                    <a:cubicBezTo>
                      <a:pt x="135" y="437"/>
                      <a:pt x="139" y="437"/>
                      <a:pt x="139" y="438"/>
                    </a:cubicBezTo>
                    <a:cubicBezTo>
                      <a:pt x="141" y="439"/>
                      <a:pt x="142" y="440"/>
                      <a:pt x="143" y="442"/>
                    </a:cubicBezTo>
                    <a:cubicBezTo>
                      <a:pt x="144" y="444"/>
                      <a:pt x="143" y="445"/>
                      <a:pt x="146" y="444"/>
                    </a:cubicBezTo>
                    <a:cubicBezTo>
                      <a:pt x="143" y="441"/>
                      <a:pt x="143" y="438"/>
                      <a:pt x="145" y="435"/>
                    </a:cubicBezTo>
                    <a:cubicBezTo>
                      <a:pt x="148" y="432"/>
                      <a:pt x="151" y="424"/>
                      <a:pt x="156" y="424"/>
                    </a:cubicBezTo>
                    <a:cubicBezTo>
                      <a:pt x="160" y="424"/>
                      <a:pt x="165" y="426"/>
                      <a:pt x="168" y="429"/>
                    </a:cubicBezTo>
                    <a:cubicBezTo>
                      <a:pt x="170" y="430"/>
                      <a:pt x="171" y="431"/>
                      <a:pt x="173" y="431"/>
                    </a:cubicBezTo>
                    <a:cubicBezTo>
                      <a:pt x="175" y="432"/>
                      <a:pt x="177" y="433"/>
                      <a:pt x="178" y="433"/>
                    </a:cubicBezTo>
                    <a:cubicBezTo>
                      <a:pt x="181" y="435"/>
                      <a:pt x="184" y="440"/>
                      <a:pt x="187" y="437"/>
                    </a:cubicBezTo>
                    <a:cubicBezTo>
                      <a:pt x="190" y="434"/>
                      <a:pt x="191" y="427"/>
                      <a:pt x="187" y="425"/>
                    </a:cubicBezTo>
                    <a:cubicBezTo>
                      <a:pt x="184" y="423"/>
                      <a:pt x="184" y="420"/>
                      <a:pt x="186" y="416"/>
                    </a:cubicBezTo>
                    <a:cubicBezTo>
                      <a:pt x="186" y="414"/>
                      <a:pt x="187" y="407"/>
                      <a:pt x="191" y="408"/>
                    </a:cubicBezTo>
                    <a:cubicBezTo>
                      <a:pt x="193" y="409"/>
                      <a:pt x="193" y="411"/>
                      <a:pt x="195" y="409"/>
                    </a:cubicBezTo>
                    <a:cubicBezTo>
                      <a:pt x="196" y="407"/>
                      <a:pt x="198" y="406"/>
                      <a:pt x="200" y="406"/>
                    </a:cubicBezTo>
                    <a:cubicBezTo>
                      <a:pt x="203" y="406"/>
                      <a:pt x="210" y="406"/>
                      <a:pt x="211" y="403"/>
                    </a:cubicBezTo>
                    <a:cubicBezTo>
                      <a:pt x="212" y="400"/>
                      <a:pt x="208" y="396"/>
                      <a:pt x="207" y="394"/>
                    </a:cubicBezTo>
                    <a:cubicBezTo>
                      <a:pt x="206" y="392"/>
                      <a:pt x="206" y="391"/>
                      <a:pt x="206" y="389"/>
                    </a:cubicBezTo>
                    <a:cubicBezTo>
                      <a:pt x="207" y="386"/>
                      <a:pt x="210" y="385"/>
                      <a:pt x="212" y="384"/>
                    </a:cubicBezTo>
                    <a:cubicBezTo>
                      <a:pt x="213" y="382"/>
                      <a:pt x="214" y="380"/>
                      <a:pt x="214" y="378"/>
                    </a:cubicBezTo>
                    <a:cubicBezTo>
                      <a:pt x="214" y="377"/>
                      <a:pt x="213" y="378"/>
                      <a:pt x="212" y="378"/>
                    </a:cubicBezTo>
                    <a:cubicBezTo>
                      <a:pt x="212" y="378"/>
                      <a:pt x="210" y="378"/>
                      <a:pt x="211" y="376"/>
                    </a:cubicBezTo>
                    <a:cubicBezTo>
                      <a:pt x="211" y="375"/>
                      <a:pt x="212" y="377"/>
                      <a:pt x="213" y="376"/>
                    </a:cubicBezTo>
                    <a:cubicBezTo>
                      <a:pt x="215" y="375"/>
                      <a:pt x="213" y="375"/>
                      <a:pt x="212" y="373"/>
                    </a:cubicBezTo>
                    <a:cubicBezTo>
                      <a:pt x="211" y="373"/>
                      <a:pt x="210" y="371"/>
                      <a:pt x="210" y="370"/>
                    </a:cubicBezTo>
                    <a:cubicBezTo>
                      <a:pt x="211" y="369"/>
                      <a:pt x="211" y="371"/>
                      <a:pt x="212" y="371"/>
                    </a:cubicBezTo>
                    <a:cubicBezTo>
                      <a:pt x="213" y="371"/>
                      <a:pt x="216" y="371"/>
                      <a:pt x="215" y="370"/>
                    </a:cubicBezTo>
                    <a:cubicBezTo>
                      <a:pt x="214" y="369"/>
                      <a:pt x="213" y="369"/>
                      <a:pt x="212" y="369"/>
                    </a:cubicBezTo>
                    <a:cubicBezTo>
                      <a:pt x="210" y="368"/>
                      <a:pt x="213" y="368"/>
                      <a:pt x="213" y="368"/>
                    </a:cubicBezTo>
                    <a:cubicBezTo>
                      <a:pt x="213" y="368"/>
                      <a:pt x="214" y="369"/>
                      <a:pt x="214" y="367"/>
                    </a:cubicBezTo>
                    <a:cubicBezTo>
                      <a:pt x="213" y="366"/>
                      <a:pt x="214" y="366"/>
                      <a:pt x="214" y="365"/>
                    </a:cubicBezTo>
                    <a:cubicBezTo>
                      <a:pt x="214" y="365"/>
                      <a:pt x="215" y="364"/>
                      <a:pt x="215" y="363"/>
                    </a:cubicBezTo>
                    <a:cubicBezTo>
                      <a:pt x="215" y="364"/>
                      <a:pt x="215" y="360"/>
                      <a:pt x="215" y="360"/>
                    </a:cubicBezTo>
                    <a:cubicBezTo>
                      <a:pt x="215" y="360"/>
                      <a:pt x="211" y="358"/>
                      <a:pt x="215" y="358"/>
                    </a:cubicBezTo>
                    <a:cubicBezTo>
                      <a:pt x="216" y="358"/>
                      <a:pt x="220" y="357"/>
                      <a:pt x="218" y="355"/>
                    </a:cubicBezTo>
                    <a:cubicBezTo>
                      <a:pt x="218" y="354"/>
                      <a:pt x="214" y="357"/>
                      <a:pt x="215" y="354"/>
                    </a:cubicBezTo>
                    <a:cubicBezTo>
                      <a:pt x="215" y="353"/>
                      <a:pt x="218" y="353"/>
                      <a:pt x="219" y="352"/>
                    </a:cubicBezTo>
                    <a:cubicBezTo>
                      <a:pt x="220" y="351"/>
                      <a:pt x="222" y="348"/>
                      <a:pt x="220" y="350"/>
                    </a:cubicBezTo>
                    <a:cubicBezTo>
                      <a:pt x="219" y="348"/>
                      <a:pt x="217" y="348"/>
                      <a:pt x="217" y="345"/>
                    </a:cubicBezTo>
                    <a:cubicBezTo>
                      <a:pt x="216" y="344"/>
                      <a:pt x="217" y="342"/>
                      <a:pt x="217" y="342"/>
                    </a:cubicBezTo>
                    <a:cubicBezTo>
                      <a:pt x="216" y="342"/>
                      <a:pt x="218" y="343"/>
                      <a:pt x="218" y="343"/>
                    </a:cubicBezTo>
                    <a:cubicBezTo>
                      <a:pt x="219" y="342"/>
                      <a:pt x="219" y="341"/>
                      <a:pt x="219" y="341"/>
                    </a:cubicBezTo>
                    <a:cubicBezTo>
                      <a:pt x="219" y="340"/>
                      <a:pt x="220" y="338"/>
                      <a:pt x="221" y="339"/>
                    </a:cubicBezTo>
                    <a:cubicBezTo>
                      <a:pt x="222" y="340"/>
                      <a:pt x="219" y="342"/>
                      <a:pt x="223" y="339"/>
                    </a:cubicBezTo>
                    <a:cubicBezTo>
                      <a:pt x="223" y="339"/>
                      <a:pt x="223" y="337"/>
                      <a:pt x="224" y="338"/>
                    </a:cubicBezTo>
                    <a:cubicBezTo>
                      <a:pt x="225" y="338"/>
                      <a:pt x="223" y="340"/>
                      <a:pt x="224" y="340"/>
                    </a:cubicBezTo>
                    <a:cubicBezTo>
                      <a:pt x="226" y="341"/>
                      <a:pt x="226" y="336"/>
                      <a:pt x="226" y="335"/>
                    </a:cubicBezTo>
                    <a:cubicBezTo>
                      <a:pt x="227" y="333"/>
                      <a:pt x="230" y="333"/>
                      <a:pt x="231" y="331"/>
                    </a:cubicBezTo>
                    <a:cubicBezTo>
                      <a:pt x="231" y="330"/>
                      <a:pt x="231" y="328"/>
                      <a:pt x="232" y="327"/>
                    </a:cubicBezTo>
                    <a:cubicBezTo>
                      <a:pt x="233" y="326"/>
                      <a:pt x="231" y="326"/>
                      <a:pt x="231" y="326"/>
                    </a:cubicBezTo>
                    <a:cubicBezTo>
                      <a:pt x="231" y="324"/>
                      <a:pt x="234" y="324"/>
                      <a:pt x="236" y="322"/>
                    </a:cubicBezTo>
                    <a:cubicBezTo>
                      <a:pt x="236" y="321"/>
                      <a:pt x="237" y="323"/>
                      <a:pt x="237" y="321"/>
                    </a:cubicBezTo>
                    <a:cubicBezTo>
                      <a:pt x="237" y="320"/>
                      <a:pt x="236" y="319"/>
                      <a:pt x="236" y="318"/>
                    </a:cubicBezTo>
                    <a:cubicBezTo>
                      <a:pt x="237" y="317"/>
                      <a:pt x="238" y="315"/>
                      <a:pt x="239" y="315"/>
                    </a:cubicBezTo>
                    <a:cubicBezTo>
                      <a:pt x="238" y="314"/>
                      <a:pt x="239" y="310"/>
                      <a:pt x="240" y="309"/>
                    </a:cubicBezTo>
                    <a:cubicBezTo>
                      <a:pt x="242" y="308"/>
                      <a:pt x="244" y="308"/>
                      <a:pt x="245" y="307"/>
                    </a:cubicBezTo>
                    <a:cubicBezTo>
                      <a:pt x="245" y="306"/>
                      <a:pt x="246" y="304"/>
                      <a:pt x="246" y="303"/>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grpSp>
            <p:nvGrpSpPr>
              <p:cNvPr id="2780" name="Group 11365">
                <a:extLst>
                  <a:ext uri="{FF2B5EF4-FFF2-40B4-BE49-F238E27FC236}">
                    <a16:creationId xmlns:a16="http://schemas.microsoft.com/office/drawing/2014/main" id="{538DB015-8F97-4C63-85D6-77D22163C39D}"/>
                  </a:ext>
                </a:extLst>
              </p:cNvPr>
              <p:cNvGrpSpPr>
                <a:grpSpLocks/>
              </p:cNvGrpSpPr>
              <p:nvPr/>
            </p:nvGrpSpPr>
            <p:grpSpPr bwMode="gray">
              <a:xfrm>
                <a:off x="6193630" y="2783736"/>
                <a:ext cx="552836" cy="607183"/>
                <a:chOff x="3935" y="1540"/>
                <a:chExt cx="407" cy="447"/>
              </a:xfrm>
              <a:grpFill/>
              <a:effectLst/>
            </p:grpSpPr>
            <p:sp>
              <p:nvSpPr>
                <p:cNvPr id="2902" name="Freeform 10264">
                  <a:extLst>
                    <a:ext uri="{FF2B5EF4-FFF2-40B4-BE49-F238E27FC236}">
                      <a16:creationId xmlns:a16="http://schemas.microsoft.com/office/drawing/2014/main" id="{138E7EE6-3F75-48FD-B7C9-E5085A21DAFE}"/>
                    </a:ext>
                  </a:extLst>
                </p:cNvPr>
                <p:cNvSpPr>
                  <a:spLocks/>
                </p:cNvSpPr>
                <p:nvPr/>
              </p:nvSpPr>
              <p:spPr bwMode="gray">
                <a:xfrm>
                  <a:off x="3935" y="1540"/>
                  <a:ext cx="407" cy="447"/>
                </a:xfrm>
                <a:custGeom>
                  <a:avLst/>
                  <a:gdLst>
                    <a:gd name="T0" fmla="*/ 382 w 263"/>
                    <a:gd name="T1" fmla="*/ 9 h 288"/>
                    <a:gd name="T2" fmla="*/ 317 w 263"/>
                    <a:gd name="T3" fmla="*/ 40 h 288"/>
                    <a:gd name="T4" fmla="*/ 292 w 263"/>
                    <a:gd name="T5" fmla="*/ 61 h 288"/>
                    <a:gd name="T6" fmla="*/ 246 w 263"/>
                    <a:gd name="T7" fmla="*/ 65 h 288"/>
                    <a:gd name="T8" fmla="*/ 201 w 263"/>
                    <a:gd name="T9" fmla="*/ 62 h 288"/>
                    <a:gd name="T10" fmla="*/ 203 w 263"/>
                    <a:gd name="T11" fmla="*/ 67 h 288"/>
                    <a:gd name="T12" fmla="*/ 198 w 263"/>
                    <a:gd name="T13" fmla="*/ 65 h 288"/>
                    <a:gd name="T14" fmla="*/ 175 w 263"/>
                    <a:gd name="T15" fmla="*/ 67 h 288"/>
                    <a:gd name="T16" fmla="*/ 167 w 263"/>
                    <a:gd name="T17" fmla="*/ 65 h 288"/>
                    <a:gd name="T18" fmla="*/ 189 w 263"/>
                    <a:gd name="T19" fmla="*/ 61 h 288"/>
                    <a:gd name="T20" fmla="*/ 189 w 263"/>
                    <a:gd name="T21" fmla="*/ 56 h 288"/>
                    <a:gd name="T22" fmla="*/ 189 w 263"/>
                    <a:gd name="T23" fmla="*/ 51 h 288"/>
                    <a:gd name="T24" fmla="*/ 164 w 263"/>
                    <a:gd name="T25" fmla="*/ 47 h 288"/>
                    <a:gd name="T26" fmla="*/ 149 w 263"/>
                    <a:gd name="T27" fmla="*/ 40 h 288"/>
                    <a:gd name="T28" fmla="*/ 139 w 263"/>
                    <a:gd name="T29" fmla="*/ 34 h 288"/>
                    <a:gd name="T30" fmla="*/ 99 w 263"/>
                    <a:gd name="T31" fmla="*/ 33 h 288"/>
                    <a:gd name="T32" fmla="*/ 2 w 263"/>
                    <a:gd name="T33" fmla="*/ 36 h 288"/>
                    <a:gd name="T34" fmla="*/ 2 w 263"/>
                    <a:gd name="T35" fmla="*/ 132 h 288"/>
                    <a:gd name="T36" fmla="*/ 11 w 263"/>
                    <a:gd name="T37" fmla="*/ 355 h 288"/>
                    <a:gd name="T38" fmla="*/ 29 w 263"/>
                    <a:gd name="T39" fmla="*/ 359 h 288"/>
                    <a:gd name="T40" fmla="*/ 45 w 263"/>
                    <a:gd name="T41" fmla="*/ 366 h 288"/>
                    <a:gd name="T42" fmla="*/ 56 w 263"/>
                    <a:gd name="T43" fmla="*/ 393 h 288"/>
                    <a:gd name="T44" fmla="*/ 84 w 263"/>
                    <a:gd name="T45" fmla="*/ 397 h 288"/>
                    <a:gd name="T46" fmla="*/ 97 w 263"/>
                    <a:gd name="T47" fmla="*/ 411 h 288"/>
                    <a:gd name="T48" fmla="*/ 122 w 263"/>
                    <a:gd name="T49" fmla="*/ 407 h 288"/>
                    <a:gd name="T50" fmla="*/ 144 w 263"/>
                    <a:gd name="T51" fmla="*/ 421 h 288"/>
                    <a:gd name="T52" fmla="*/ 159 w 263"/>
                    <a:gd name="T53" fmla="*/ 416 h 288"/>
                    <a:gd name="T54" fmla="*/ 173 w 263"/>
                    <a:gd name="T55" fmla="*/ 404 h 288"/>
                    <a:gd name="T56" fmla="*/ 183 w 263"/>
                    <a:gd name="T57" fmla="*/ 408 h 288"/>
                    <a:gd name="T58" fmla="*/ 198 w 263"/>
                    <a:gd name="T59" fmla="*/ 425 h 288"/>
                    <a:gd name="T60" fmla="*/ 210 w 263"/>
                    <a:gd name="T61" fmla="*/ 444 h 288"/>
                    <a:gd name="T62" fmla="*/ 237 w 263"/>
                    <a:gd name="T63" fmla="*/ 433 h 288"/>
                    <a:gd name="T64" fmla="*/ 249 w 263"/>
                    <a:gd name="T65" fmla="*/ 413 h 288"/>
                    <a:gd name="T66" fmla="*/ 254 w 263"/>
                    <a:gd name="T67" fmla="*/ 386 h 288"/>
                    <a:gd name="T68" fmla="*/ 269 w 263"/>
                    <a:gd name="T69" fmla="*/ 371 h 288"/>
                    <a:gd name="T70" fmla="*/ 274 w 263"/>
                    <a:gd name="T71" fmla="*/ 383 h 288"/>
                    <a:gd name="T72" fmla="*/ 288 w 263"/>
                    <a:gd name="T73" fmla="*/ 380 h 288"/>
                    <a:gd name="T74" fmla="*/ 289 w 263"/>
                    <a:gd name="T75" fmla="*/ 360 h 288"/>
                    <a:gd name="T76" fmla="*/ 292 w 263"/>
                    <a:gd name="T77" fmla="*/ 343 h 288"/>
                    <a:gd name="T78" fmla="*/ 308 w 263"/>
                    <a:gd name="T79" fmla="*/ 337 h 288"/>
                    <a:gd name="T80" fmla="*/ 322 w 263"/>
                    <a:gd name="T81" fmla="*/ 324 h 288"/>
                    <a:gd name="T82" fmla="*/ 348 w 263"/>
                    <a:gd name="T83" fmla="*/ 315 h 288"/>
                    <a:gd name="T84" fmla="*/ 365 w 263"/>
                    <a:gd name="T85" fmla="*/ 296 h 288"/>
                    <a:gd name="T86" fmla="*/ 376 w 263"/>
                    <a:gd name="T87" fmla="*/ 279 h 288"/>
                    <a:gd name="T88" fmla="*/ 381 w 263"/>
                    <a:gd name="T89" fmla="*/ 262 h 288"/>
                    <a:gd name="T90" fmla="*/ 385 w 263"/>
                    <a:gd name="T91" fmla="*/ 248 h 288"/>
                    <a:gd name="T92" fmla="*/ 388 w 263"/>
                    <a:gd name="T93" fmla="*/ 225 h 288"/>
                    <a:gd name="T94" fmla="*/ 398 w 263"/>
                    <a:gd name="T95" fmla="*/ 199 h 288"/>
                    <a:gd name="T96" fmla="*/ 398 w 263"/>
                    <a:gd name="T97" fmla="*/ 192 h 288"/>
                    <a:gd name="T98" fmla="*/ 395 w 263"/>
                    <a:gd name="T99" fmla="*/ 171 h 288"/>
                    <a:gd name="T100" fmla="*/ 405 w 263"/>
                    <a:gd name="T101" fmla="*/ 106 h 28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63"/>
                    <a:gd name="T154" fmla="*/ 0 h 288"/>
                    <a:gd name="T155" fmla="*/ 263 w 263"/>
                    <a:gd name="T156" fmla="*/ 288 h 28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63" h="288">
                      <a:moveTo>
                        <a:pt x="262" y="68"/>
                      </a:moveTo>
                      <a:cubicBezTo>
                        <a:pt x="262" y="45"/>
                        <a:pt x="262" y="23"/>
                        <a:pt x="262" y="0"/>
                      </a:cubicBezTo>
                      <a:cubicBezTo>
                        <a:pt x="258" y="3"/>
                        <a:pt x="252" y="4"/>
                        <a:pt x="247" y="6"/>
                      </a:cubicBezTo>
                      <a:cubicBezTo>
                        <a:pt x="243" y="7"/>
                        <a:pt x="239" y="9"/>
                        <a:pt x="234" y="10"/>
                      </a:cubicBezTo>
                      <a:cubicBezTo>
                        <a:pt x="228" y="12"/>
                        <a:pt x="223" y="16"/>
                        <a:pt x="216" y="18"/>
                      </a:cubicBezTo>
                      <a:cubicBezTo>
                        <a:pt x="212" y="19"/>
                        <a:pt x="208" y="23"/>
                        <a:pt x="205" y="26"/>
                      </a:cubicBezTo>
                      <a:cubicBezTo>
                        <a:pt x="203" y="29"/>
                        <a:pt x="200" y="30"/>
                        <a:pt x="198" y="32"/>
                      </a:cubicBezTo>
                      <a:cubicBezTo>
                        <a:pt x="196" y="34"/>
                        <a:pt x="194" y="36"/>
                        <a:pt x="192" y="37"/>
                      </a:cubicBezTo>
                      <a:cubicBezTo>
                        <a:pt x="191" y="37"/>
                        <a:pt x="190" y="38"/>
                        <a:pt x="189" y="39"/>
                      </a:cubicBezTo>
                      <a:cubicBezTo>
                        <a:pt x="187" y="40"/>
                        <a:pt x="186" y="38"/>
                        <a:pt x="184" y="39"/>
                      </a:cubicBezTo>
                      <a:cubicBezTo>
                        <a:pt x="181" y="40"/>
                        <a:pt x="178" y="40"/>
                        <a:pt x="175" y="39"/>
                      </a:cubicBezTo>
                      <a:cubicBezTo>
                        <a:pt x="170" y="36"/>
                        <a:pt x="163" y="39"/>
                        <a:pt x="159" y="42"/>
                      </a:cubicBezTo>
                      <a:cubicBezTo>
                        <a:pt x="156" y="45"/>
                        <a:pt x="154" y="44"/>
                        <a:pt x="151" y="44"/>
                      </a:cubicBezTo>
                      <a:cubicBezTo>
                        <a:pt x="148" y="45"/>
                        <a:pt x="145" y="48"/>
                        <a:pt x="142" y="48"/>
                      </a:cubicBezTo>
                      <a:cubicBezTo>
                        <a:pt x="137" y="48"/>
                        <a:pt x="133" y="40"/>
                        <a:pt x="130" y="40"/>
                      </a:cubicBezTo>
                      <a:cubicBezTo>
                        <a:pt x="131" y="41"/>
                        <a:pt x="134" y="43"/>
                        <a:pt x="135" y="45"/>
                      </a:cubicBezTo>
                      <a:cubicBezTo>
                        <a:pt x="134" y="44"/>
                        <a:pt x="132" y="44"/>
                        <a:pt x="132" y="43"/>
                      </a:cubicBezTo>
                      <a:cubicBezTo>
                        <a:pt x="132" y="43"/>
                        <a:pt x="131" y="43"/>
                        <a:pt x="131" y="43"/>
                      </a:cubicBezTo>
                      <a:cubicBezTo>
                        <a:pt x="131" y="43"/>
                        <a:pt x="131" y="43"/>
                        <a:pt x="132" y="42"/>
                      </a:cubicBezTo>
                      <a:cubicBezTo>
                        <a:pt x="130" y="43"/>
                        <a:pt x="129" y="41"/>
                        <a:pt x="128" y="42"/>
                      </a:cubicBezTo>
                      <a:cubicBezTo>
                        <a:pt x="128" y="42"/>
                        <a:pt x="128" y="42"/>
                        <a:pt x="128" y="42"/>
                      </a:cubicBezTo>
                      <a:cubicBezTo>
                        <a:pt x="127" y="45"/>
                        <a:pt x="123" y="41"/>
                        <a:pt x="122" y="41"/>
                      </a:cubicBezTo>
                      <a:cubicBezTo>
                        <a:pt x="122" y="43"/>
                        <a:pt x="116" y="45"/>
                        <a:pt x="114" y="45"/>
                      </a:cubicBezTo>
                      <a:cubicBezTo>
                        <a:pt x="114" y="44"/>
                        <a:pt x="113" y="44"/>
                        <a:pt x="113" y="43"/>
                      </a:cubicBezTo>
                      <a:cubicBezTo>
                        <a:pt x="113" y="42"/>
                        <a:pt x="112" y="43"/>
                        <a:pt x="112" y="43"/>
                      </a:cubicBezTo>
                      <a:cubicBezTo>
                        <a:pt x="114" y="43"/>
                        <a:pt x="111" y="44"/>
                        <a:pt x="111" y="44"/>
                      </a:cubicBezTo>
                      <a:cubicBezTo>
                        <a:pt x="113" y="41"/>
                        <a:pt x="105" y="44"/>
                        <a:pt x="108" y="42"/>
                      </a:cubicBezTo>
                      <a:cubicBezTo>
                        <a:pt x="109" y="41"/>
                        <a:pt x="111" y="42"/>
                        <a:pt x="111" y="42"/>
                      </a:cubicBezTo>
                      <a:cubicBezTo>
                        <a:pt x="112" y="41"/>
                        <a:pt x="113" y="39"/>
                        <a:pt x="114" y="40"/>
                      </a:cubicBezTo>
                      <a:cubicBezTo>
                        <a:pt x="115" y="40"/>
                        <a:pt x="122" y="39"/>
                        <a:pt x="122" y="39"/>
                      </a:cubicBezTo>
                      <a:cubicBezTo>
                        <a:pt x="122" y="37"/>
                        <a:pt x="128" y="37"/>
                        <a:pt x="129" y="39"/>
                      </a:cubicBezTo>
                      <a:cubicBezTo>
                        <a:pt x="128" y="37"/>
                        <a:pt x="129" y="36"/>
                        <a:pt x="128" y="35"/>
                      </a:cubicBezTo>
                      <a:cubicBezTo>
                        <a:pt x="126" y="34"/>
                        <a:pt x="124" y="37"/>
                        <a:pt x="122" y="36"/>
                      </a:cubicBezTo>
                      <a:cubicBezTo>
                        <a:pt x="123" y="36"/>
                        <a:pt x="124" y="33"/>
                        <a:pt x="122" y="34"/>
                      </a:cubicBezTo>
                      <a:cubicBezTo>
                        <a:pt x="121" y="34"/>
                        <a:pt x="121" y="37"/>
                        <a:pt x="118" y="37"/>
                      </a:cubicBezTo>
                      <a:cubicBezTo>
                        <a:pt x="120" y="36"/>
                        <a:pt x="121" y="34"/>
                        <a:pt x="122" y="33"/>
                      </a:cubicBezTo>
                      <a:cubicBezTo>
                        <a:pt x="120" y="28"/>
                        <a:pt x="120" y="35"/>
                        <a:pt x="119" y="36"/>
                      </a:cubicBezTo>
                      <a:cubicBezTo>
                        <a:pt x="116" y="38"/>
                        <a:pt x="113" y="36"/>
                        <a:pt x="110" y="35"/>
                      </a:cubicBezTo>
                      <a:cubicBezTo>
                        <a:pt x="108" y="34"/>
                        <a:pt x="108" y="31"/>
                        <a:pt x="106" y="30"/>
                      </a:cubicBezTo>
                      <a:cubicBezTo>
                        <a:pt x="104" y="29"/>
                        <a:pt x="101" y="29"/>
                        <a:pt x="99" y="28"/>
                      </a:cubicBezTo>
                      <a:cubicBezTo>
                        <a:pt x="99" y="28"/>
                        <a:pt x="98" y="28"/>
                        <a:pt x="98" y="28"/>
                      </a:cubicBezTo>
                      <a:cubicBezTo>
                        <a:pt x="97" y="27"/>
                        <a:pt x="97" y="27"/>
                        <a:pt x="96" y="26"/>
                      </a:cubicBezTo>
                      <a:cubicBezTo>
                        <a:pt x="94" y="25"/>
                        <a:pt x="93" y="24"/>
                        <a:pt x="91" y="24"/>
                      </a:cubicBezTo>
                      <a:cubicBezTo>
                        <a:pt x="91" y="24"/>
                        <a:pt x="92" y="24"/>
                        <a:pt x="92" y="23"/>
                      </a:cubicBezTo>
                      <a:cubicBezTo>
                        <a:pt x="92" y="23"/>
                        <a:pt x="91" y="22"/>
                        <a:pt x="90" y="22"/>
                      </a:cubicBezTo>
                      <a:cubicBezTo>
                        <a:pt x="90" y="25"/>
                        <a:pt x="80" y="23"/>
                        <a:pt x="83" y="20"/>
                      </a:cubicBezTo>
                      <a:cubicBezTo>
                        <a:pt x="83" y="20"/>
                        <a:pt x="82" y="20"/>
                        <a:pt x="81" y="21"/>
                      </a:cubicBezTo>
                      <a:cubicBezTo>
                        <a:pt x="80" y="19"/>
                        <a:pt x="67" y="21"/>
                        <a:pt x="64" y="21"/>
                      </a:cubicBezTo>
                      <a:cubicBezTo>
                        <a:pt x="59" y="21"/>
                        <a:pt x="54" y="21"/>
                        <a:pt x="49" y="21"/>
                      </a:cubicBezTo>
                      <a:cubicBezTo>
                        <a:pt x="36" y="22"/>
                        <a:pt x="23" y="22"/>
                        <a:pt x="9" y="23"/>
                      </a:cubicBezTo>
                      <a:cubicBezTo>
                        <a:pt x="7" y="23"/>
                        <a:pt x="4" y="23"/>
                        <a:pt x="1" y="23"/>
                      </a:cubicBezTo>
                      <a:cubicBezTo>
                        <a:pt x="0" y="23"/>
                        <a:pt x="1" y="29"/>
                        <a:pt x="1" y="30"/>
                      </a:cubicBezTo>
                      <a:cubicBezTo>
                        <a:pt x="1" y="36"/>
                        <a:pt x="1" y="43"/>
                        <a:pt x="1" y="49"/>
                      </a:cubicBezTo>
                      <a:cubicBezTo>
                        <a:pt x="1" y="61"/>
                        <a:pt x="1" y="73"/>
                        <a:pt x="1" y="85"/>
                      </a:cubicBezTo>
                      <a:cubicBezTo>
                        <a:pt x="1" y="133"/>
                        <a:pt x="0" y="180"/>
                        <a:pt x="0" y="228"/>
                      </a:cubicBezTo>
                      <a:cubicBezTo>
                        <a:pt x="0" y="229"/>
                        <a:pt x="0" y="229"/>
                        <a:pt x="0" y="230"/>
                      </a:cubicBezTo>
                      <a:cubicBezTo>
                        <a:pt x="4" y="229"/>
                        <a:pt x="4" y="225"/>
                        <a:pt x="7" y="229"/>
                      </a:cubicBezTo>
                      <a:cubicBezTo>
                        <a:pt x="9" y="232"/>
                        <a:pt x="12" y="233"/>
                        <a:pt x="15" y="232"/>
                      </a:cubicBezTo>
                      <a:cubicBezTo>
                        <a:pt x="17" y="231"/>
                        <a:pt x="16" y="230"/>
                        <a:pt x="18" y="231"/>
                      </a:cubicBezTo>
                      <a:cubicBezTo>
                        <a:pt x="19" y="231"/>
                        <a:pt x="19" y="231"/>
                        <a:pt x="19" y="231"/>
                      </a:cubicBezTo>
                      <a:cubicBezTo>
                        <a:pt x="21" y="230"/>
                        <a:pt x="21" y="228"/>
                        <a:pt x="23" y="229"/>
                      </a:cubicBezTo>
                      <a:cubicBezTo>
                        <a:pt x="24" y="231"/>
                        <a:pt x="23" y="232"/>
                        <a:pt x="24" y="234"/>
                      </a:cubicBezTo>
                      <a:cubicBezTo>
                        <a:pt x="25" y="235"/>
                        <a:pt x="27" y="235"/>
                        <a:pt x="29" y="236"/>
                      </a:cubicBezTo>
                      <a:cubicBezTo>
                        <a:pt x="30" y="236"/>
                        <a:pt x="31" y="238"/>
                        <a:pt x="32" y="240"/>
                      </a:cubicBezTo>
                      <a:cubicBezTo>
                        <a:pt x="32" y="242"/>
                        <a:pt x="34" y="244"/>
                        <a:pt x="35" y="247"/>
                      </a:cubicBezTo>
                      <a:cubicBezTo>
                        <a:pt x="36" y="248"/>
                        <a:pt x="35" y="251"/>
                        <a:pt x="36" y="253"/>
                      </a:cubicBezTo>
                      <a:cubicBezTo>
                        <a:pt x="37" y="255"/>
                        <a:pt x="39" y="254"/>
                        <a:pt x="41" y="255"/>
                      </a:cubicBezTo>
                      <a:cubicBezTo>
                        <a:pt x="43" y="256"/>
                        <a:pt x="45" y="257"/>
                        <a:pt x="47" y="257"/>
                      </a:cubicBezTo>
                      <a:cubicBezTo>
                        <a:pt x="49" y="257"/>
                        <a:pt x="52" y="255"/>
                        <a:pt x="54" y="256"/>
                      </a:cubicBezTo>
                      <a:cubicBezTo>
                        <a:pt x="55" y="257"/>
                        <a:pt x="57" y="257"/>
                        <a:pt x="59" y="258"/>
                      </a:cubicBezTo>
                      <a:cubicBezTo>
                        <a:pt x="60" y="259"/>
                        <a:pt x="59" y="261"/>
                        <a:pt x="61" y="262"/>
                      </a:cubicBezTo>
                      <a:cubicBezTo>
                        <a:pt x="62" y="263"/>
                        <a:pt x="63" y="262"/>
                        <a:pt x="63" y="265"/>
                      </a:cubicBezTo>
                      <a:cubicBezTo>
                        <a:pt x="64" y="267"/>
                        <a:pt x="66" y="266"/>
                        <a:pt x="67" y="267"/>
                      </a:cubicBezTo>
                      <a:cubicBezTo>
                        <a:pt x="73" y="270"/>
                        <a:pt x="70" y="266"/>
                        <a:pt x="73" y="264"/>
                      </a:cubicBezTo>
                      <a:cubicBezTo>
                        <a:pt x="74" y="263"/>
                        <a:pt x="78" y="262"/>
                        <a:pt x="79" y="262"/>
                      </a:cubicBezTo>
                      <a:cubicBezTo>
                        <a:pt x="81" y="263"/>
                        <a:pt x="82" y="265"/>
                        <a:pt x="83" y="265"/>
                      </a:cubicBezTo>
                      <a:cubicBezTo>
                        <a:pt x="85" y="265"/>
                        <a:pt x="88" y="265"/>
                        <a:pt x="89" y="266"/>
                      </a:cubicBezTo>
                      <a:cubicBezTo>
                        <a:pt x="91" y="268"/>
                        <a:pt x="91" y="270"/>
                        <a:pt x="93" y="271"/>
                      </a:cubicBezTo>
                      <a:cubicBezTo>
                        <a:pt x="94" y="271"/>
                        <a:pt x="94" y="269"/>
                        <a:pt x="95" y="269"/>
                      </a:cubicBezTo>
                      <a:cubicBezTo>
                        <a:pt x="97" y="268"/>
                        <a:pt x="97" y="269"/>
                        <a:pt x="99" y="269"/>
                      </a:cubicBezTo>
                      <a:cubicBezTo>
                        <a:pt x="101" y="269"/>
                        <a:pt x="102" y="269"/>
                        <a:pt x="103" y="268"/>
                      </a:cubicBezTo>
                      <a:cubicBezTo>
                        <a:pt x="104" y="267"/>
                        <a:pt x="103" y="266"/>
                        <a:pt x="104" y="265"/>
                      </a:cubicBezTo>
                      <a:cubicBezTo>
                        <a:pt x="105" y="264"/>
                        <a:pt x="107" y="264"/>
                        <a:pt x="108" y="263"/>
                      </a:cubicBezTo>
                      <a:cubicBezTo>
                        <a:pt x="109" y="261"/>
                        <a:pt x="109" y="260"/>
                        <a:pt x="112" y="260"/>
                      </a:cubicBezTo>
                      <a:cubicBezTo>
                        <a:pt x="113" y="261"/>
                        <a:pt x="115" y="259"/>
                        <a:pt x="117" y="258"/>
                      </a:cubicBezTo>
                      <a:cubicBezTo>
                        <a:pt x="118" y="258"/>
                        <a:pt x="119" y="259"/>
                        <a:pt x="119" y="260"/>
                      </a:cubicBezTo>
                      <a:cubicBezTo>
                        <a:pt x="119" y="261"/>
                        <a:pt x="118" y="262"/>
                        <a:pt x="118" y="263"/>
                      </a:cubicBezTo>
                      <a:cubicBezTo>
                        <a:pt x="118" y="264"/>
                        <a:pt x="119" y="265"/>
                        <a:pt x="119" y="265"/>
                      </a:cubicBezTo>
                      <a:cubicBezTo>
                        <a:pt x="120" y="269"/>
                        <a:pt x="119" y="271"/>
                        <a:pt x="123" y="273"/>
                      </a:cubicBezTo>
                      <a:cubicBezTo>
                        <a:pt x="125" y="274"/>
                        <a:pt x="126" y="273"/>
                        <a:pt x="128" y="274"/>
                      </a:cubicBezTo>
                      <a:cubicBezTo>
                        <a:pt x="130" y="275"/>
                        <a:pt x="130" y="277"/>
                        <a:pt x="131" y="278"/>
                      </a:cubicBezTo>
                      <a:cubicBezTo>
                        <a:pt x="132" y="279"/>
                        <a:pt x="134" y="280"/>
                        <a:pt x="134" y="280"/>
                      </a:cubicBezTo>
                      <a:cubicBezTo>
                        <a:pt x="135" y="282"/>
                        <a:pt x="135" y="284"/>
                        <a:pt x="136" y="286"/>
                      </a:cubicBezTo>
                      <a:cubicBezTo>
                        <a:pt x="139" y="288"/>
                        <a:pt x="141" y="285"/>
                        <a:pt x="143" y="285"/>
                      </a:cubicBezTo>
                      <a:cubicBezTo>
                        <a:pt x="146" y="284"/>
                        <a:pt x="148" y="284"/>
                        <a:pt x="150" y="284"/>
                      </a:cubicBezTo>
                      <a:cubicBezTo>
                        <a:pt x="152" y="283"/>
                        <a:pt x="153" y="282"/>
                        <a:pt x="153" y="279"/>
                      </a:cubicBezTo>
                      <a:cubicBezTo>
                        <a:pt x="154" y="277"/>
                        <a:pt x="153" y="275"/>
                        <a:pt x="154" y="273"/>
                      </a:cubicBezTo>
                      <a:cubicBezTo>
                        <a:pt x="155" y="270"/>
                        <a:pt x="157" y="272"/>
                        <a:pt x="159" y="271"/>
                      </a:cubicBezTo>
                      <a:cubicBezTo>
                        <a:pt x="162" y="271"/>
                        <a:pt x="161" y="268"/>
                        <a:pt x="161" y="266"/>
                      </a:cubicBezTo>
                      <a:cubicBezTo>
                        <a:pt x="160" y="264"/>
                        <a:pt x="161" y="262"/>
                        <a:pt x="160" y="259"/>
                      </a:cubicBezTo>
                      <a:cubicBezTo>
                        <a:pt x="159" y="257"/>
                        <a:pt x="158" y="256"/>
                        <a:pt x="160" y="254"/>
                      </a:cubicBezTo>
                      <a:cubicBezTo>
                        <a:pt x="162" y="252"/>
                        <a:pt x="164" y="252"/>
                        <a:pt x="164" y="249"/>
                      </a:cubicBezTo>
                      <a:cubicBezTo>
                        <a:pt x="163" y="245"/>
                        <a:pt x="167" y="241"/>
                        <a:pt x="169" y="238"/>
                      </a:cubicBezTo>
                      <a:cubicBezTo>
                        <a:pt x="171" y="237"/>
                        <a:pt x="170" y="235"/>
                        <a:pt x="173" y="237"/>
                      </a:cubicBezTo>
                      <a:cubicBezTo>
                        <a:pt x="173" y="238"/>
                        <a:pt x="173" y="239"/>
                        <a:pt x="174" y="239"/>
                      </a:cubicBezTo>
                      <a:cubicBezTo>
                        <a:pt x="174" y="240"/>
                        <a:pt x="175" y="239"/>
                        <a:pt x="176" y="240"/>
                      </a:cubicBezTo>
                      <a:cubicBezTo>
                        <a:pt x="178" y="241"/>
                        <a:pt x="178" y="244"/>
                        <a:pt x="177" y="245"/>
                      </a:cubicBezTo>
                      <a:cubicBezTo>
                        <a:pt x="177" y="246"/>
                        <a:pt x="176" y="246"/>
                        <a:pt x="177" y="247"/>
                      </a:cubicBezTo>
                      <a:cubicBezTo>
                        <a:pt x="177" y="248"/>
                        <a:pt x="178" y="249"/>
                        <a:pt x="179" y="248"/>
                      </a:cubicBezTo>
                      <a:cubicBezTo>
                        <a:pt x="182" y="248"/>
                        <a:pt x="181" y="245"/>
                        <a:pt x="182" y="244"/>
                      </a:cubicBezTo>
                      <a:cubicBezTo>
                        <a:pt x="184" y="242"/>
                        <a:pt x="185" y="246"/>
                        <a:pt x="186" y="245"/>
                      </a:cubicBezTo>
                      <a:cubicBezTo>
                        <a:pt x="187" y="244"/>
                        <a:pt x="185" y="241"/>
                        <a:pt x="186" y="239"/>
                      </a:cubicBezTo>
                      <a:cubicBezTo>
                        <a:pt x="188" y="237"/>
                        <a:pt x="185" y="236"/>
                        <a:pt x="184" y="234"/>
                      </a:cubicBezTo>
                      <a:cubicBezTo>
                        <a:pt x="182" y="231"/>
                        <a:pt x="185" y="233"/>
                        <a:pt x="187" y="232"/>
                      </a:cubicBezTo>
                      <a:cubicBezTo>
                        <a:pt x="189" y="230"/>
                        <a:pt x="188" y="227"/>
                        <a:pt x="187" y="225"/>
                      </a:cubicBezTo>
                      <a:cubicBezTo>
                        <a:pt x="187" y="224"/>
                        <a:pt x="188" y="224"/>
                        <a:pt x="188" y="223"/>
                      </a:cubicBezTo>
                      <a:cubicBezTo>
                        <a:pt x="188" y="222"/>
                        <a:pt x="189" y="222"/>
                        <a:pt x="189" y="221"/>
                      </a:cubicBezTo>
                      <a:cubicBezTo>
                        <a:pt x="189" y="221"/>
                        <a:pt x="190" y="221"/>
                        <a:pt x="191" y="221"/>
                      </a:cubicBezTo>
                      <a:cubicBezTo>
                        <a:pt x="192" y="219"/>
                        <a:pt x="190" y="217"/>
                        <a:pt x="193" y="216"/>
                      </a:cubicBezTo>
                      <a:cubicBezTo>
                        <a:pt x="194" y="216"/>
                        <a:pt x="198" y="218"/>
                        <a:pt x="199" y="217"/>
                      </a:cubicBezTo>
                      <a:cubicBezTo>
                        <a:pt x="199" y="216"/>
                        <a:pt x="198" y="212"/>
                        <a:pt x="199" y="211"/>
                      </a:cubicBezTo>
                      <a:cubicBezTo>
                        <a:pt x="200" y="210"/>
                        <a:pt x="203" y="208"/>
                        <a:pt x="204" y="206"/>
                      </a:cubicBezTo>
                      <a:cubicBezTo>
                        <a:pt x="207" y="204"/>
                        <a:pt x="208" y="207"/>
                        <a:pt x="208" y="209"/>
                      </a:cubicBezTo>
                      <a:cubicBezTo>
                        <a:pt x="212" y="215"/>
                        <a:pt x="214" y="206"/>
                        <a:pt x="219" y="208"/>
                      </a:cubicBezTo>
                      <a:cubicBezTo>
                        <a:pt x="220" y="208"/>
                        <a:pt x="221" y="204"/>
                        <a:pt x="222" y="204"/>
                      </a:cubicBezTo>
                      <a:cubicBezTo>
                        <a:pt x="223" y="203"/>
                        <a:pt x="224" y="203"/>
                        <a:pt x="225" y="203"/>
                      </a:cubicBezTo>
                      <a:cubicBezTo>
                        <a:pt x="226" y="202"/>
                        <a:pt x="227" y="200"/>
                        <a:pt x="227" y="199"/>
                      </a:cubicBezTo>
                      <a:cubicBezTo>
                        <a:pt x="229" y="197"/>
                        <a:pt x="231" y="196"/>
                        <a:pt x="232" y="194"/>
                      </a:cubicBezTo>
                      <a:cubicBezTo>
                        <a:pt x="233" y="193"/>
                        <a:pt x="234" y="192"/>
                        <a:pt x="236" y="191"/>
                      </a:cubicBezTo>
                      <a:cubicBezTo>
                        <a:pt x="237" y="190"/>
                        <a:pt x="238" y="190"/>
                        <a:pt x="239" y="189"/>
                      </a:cubicBezTo>
                      <a:cubicBezTo>
                        <a:pt x="241" y="188"/>
                        <a:pt x="241" y="187"/>
                        <a:pt x="241" y="185"/>
                      </a:cubicBezTo>
                      <a:cubicBezTo>
                        <a:pt x="241" y="182"/>
                        <a:pt x="244" y="183"/>
                        <a:pt x="243" y="180"/>
                      </a:cubicBezTo>
                      <a:cubicBezTo>
                        <a:pt x="241" y="177"/>
                        <a:pt x="241" y="178"/>
                        <a:pt x="243" y="175"/>
                      </a:cubicBezTo>
                      <a:cubicBezTo>
                        <a:pt x="244" y="174"/>
                        <a:pt x="243" y="173"/>
                        <a:pt x="244" y="172"/>
                      </a:cubicBezTo>
                      <a:cubicBezTo>
                        <a:pt x="244" y="170"/>
                        <a:pt x="246" y="170"/>
                        <a:pt x="246" y="169"/>
                      </a:cubicBezTo>
                      <a:cubicBezTo>
                        <a:pt x="246" y="168"/>
                        <a:pt x="243" y="164"/>
                        <a:pt x="246" y="165"/>
                      </a:cubicBezTo>
                      <a:cubicBezTo>
                        <a:pt x="249" y="167"/>
                        <a:pt x="247" y="163"/>
                        <a:pt x="248" y="162"/>
                      </a:cubicBezTo>
                      <a:cubicBezTo>
                        <a:pt x="248" y="161"/>
                        <a:pt x="249" y="161"/>
                        <a:pt x="249" y="160"/>
                      </a:cubicBezTo>
                      <a:cubicBezTo>
                        <a:pt x="249" y="159"/>
                        <a:pt x="249" y="158"/>
                        <a:pt x="249" y="157"/>
                      </a:cubicBezTo>
                      <a:cubicBezTo>
                        <a:pt x="249" y="155"/>
                        <a:pt x="249" y="152"/>
                        <a:pt x="250" y="151"/>
                      </a:cubicBezTo>
                      <a:cubicBezTo>
                        <a:pt x="252" y="150"/>
                        <a:pt x="250" y="147"/>
                        <a:pt x="251" y="145"/>
                      </a:cubicBezTo>
                      <a:cubicBezTo>
                        <a:pt x="253" y="143"/>
                        <a:pt x="253" y="141"/>
                        <a:pt x="254" y="139"/>
                      </a:cubicBezTo>
                      <a:cubicBezTo>
                        <a:pt x="255" y="137"/>
                        <a:pt x="257" y="137"/>
                        <a:pt x="257" y="134"/>
                      </a:cubicBezTo>
                      <a:cubicBezTo>
                        <a:pt x="257" y="132"/>
                        <a:pt x="257" y="130"/>
                        <a:pt x="257" y="128"/>
                      </a:cubicBezTo>
                      <a:cubicBezTo>
                        <a:pt x="257" y="128"/>
                        <a:pt x="256" y="128"/>
                        <a:pt x="256" y="127"/>
                      </a:cubicBezTo>
                      <a:cubicBezTo>
                        <a:pt x="256" y="127"/>
                        <a:pt x="256" y="127"/>
                        <a:pt x="256" y="126"/>
                      </a:cubicBezTo>
                      <a:cubicBezTo>
                        <a:pt x="256" y="126"/>
                        <a:pt x="257" y="125"/>
                        <a:pt x="257" y="124"/>
                      </a:cubicBezTo>
                      <a:cubicBezTo>
                        <a:pt x="257" y="123"/>
                        <a:pt x="258" y="121"/>
                        <a:pt x="257" y="119"/>
                      </a:cubicBezTo>
                      <a:cubicBezTo>
                        <a:pt x="256" y="118"/>
                        <a:pt x="256" y="115"/>
                        <a:pt x="255" y="114"/>
                      </a:cubicBezTo>
                      <a:cubicBezTo>
                        <a:pt x="253" y="112"/>
                        <a:pt x="253" y="111"/>
                        <a:pt x="255" y="110"/>
                      </a:cubicBezTo>
                      <a:cubicBezTo>
                        <a:pt x="257" y="108"/>
                        <a:pt x="258" y="109"/>
                        <a:pt x="259" y="109"/>
                      </a:cubicBezTo>
                      <a:cubicBezTo>
                        <a:pt x="263" y="108"/>
                        <a:pt x="262" y="105"/>
                        <a:pt x="262" y="102"/>
                      </a:cubicBezTo>
                      <a:cubicBezTo>
                        <a:pt x="262" y="91"/>
                        <a:pt x="262" y="79"/>
                        <a:pt x="262" y="68"/>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03" name="Freeform 10262">
                  <a:extLst>
                    <a:ext uri="{FF2B5EF4-FFF2-40B4-BE49-F238E27FC236}">
                      <a16:creationId xmlns:a16="http://schemas.microsoft.com/office/drawing/2014/main" id="{689AEE51-7E56-4A26-8945-93769CD0D0BE}"/>
                    </a:ext>
                  </a:extLst>
                </p:cNvPr>
                <p:cNvSpPr>
                  <a:spLocks/>
                </p:cNvSpPr>
                <p:nvPr/>
              </p:nvSpPr>
              <p:spPr bwMode="gray">
                <a:xfrm>
                  <a:off x="4121" y="1579"/>
                  <a:ext cx="6" cy="5"/>
                </a:xfrm>
                <a:custGeom>
                  <a:avLst/>
                  <a:gdLst>
                    <a:gd name="T0" fmla="*/ 2 w 4"/>
                    <a:gd name="T1" fmla="*/ 5 h 3"/>
                    <a:gd name="T2" fmla="*/ 6 w 4"/>
                    <a:gd name="T3" fmla="*/ 0 h 3"/>
                    <a:gd name="T4" fmla="*/ 2 w 4"/>
                    <a:gd name="T5" fmla="*/ 0 h 3"/>
                    <a:gd name="T6" fmla="*/ 2 w 4"/>
                    <a:gd name="T7" fmla="*/ 5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1" y="3"/>
                      </a:moveTo>
                      <a:cubicBezTo>
                        <a:pt x="2" y="3"/>
                        <a:pt x="3" y="2"/>
                        <a:pt x="4" y="0"/>
                      </a:cubicBezTo>
                      <a:cubicBezTo>
                        <a:pt x="3" y="1"/>
                        <a:pt x="2" y="1"/>
                        <a:pt x="1" y="0"/>
                      </a:cubicBezTo>
                      <a:cubicBezTo>
                        <a:pt x="1" y="1"/>
                        <a:pt x="0" y="2"/>
                        <a:pt x="1" y="3"/>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04" name="Freeform 10263">
                  <a:extLst>
                    <a:ext uri="{FF2B5EF4-FFF2-40B4-BE49-F238E27FC236}">
                      <a16:creationId xmlns:a16="http://schemas.microsoft.com/office/drawing/2014/main" id="{00E3189B-280A-41FD-A6FD-AF204BFC5828}"/>
                    </a:ext>
                  </a:extLst>
                </p:cNvPr>
                <p:cNvSpPr>
                  <a:spLocks/>
                </p:cNvSpPr>
                <p:nvPr/>
              </p:nvSpPr>
              <p:spPr bwMode="gray">
                <a:xfrm>
                  <a:off x="4131" y="1582"/>
                  <a:ext cx="7" cy="8"/>
                </a:xfrm>
                <a:custGeom>
                  <a:avLst/>
                  <a:gdLst>
                    <a:gd name="T0" fmla="*/ 0 w 4"/>
                    <a:gd name="T1" fmla="*/ 6 h 5"/>
                    <a:gd name="T2" fmla="*/ 7 w 4"/>
                    <a:gd name="T3" fmla="*/ 3 h 5"/>
                    <a:gd name="T4" fmla="*/ 0 w 4"/>
                    <a:gd name="T5" fmla="*/ 6 h 5"/>
                    <a:gd name="T6" fmla="*/ 0 60000 65536"/>
                    <a:gd name="T7" fmla="*/ 0 60000 65536"/>
                    <a:gd name="T8" fmla="*/ 0 60000 65536"/>
                    <a:gd name="T9" fmla="*/ 0 w 4"/>
                    <a:gd name="T10" fmla="*/ 0 h 5"/>
                    <a:gd name="T11" fmla="*/ 4 w 4"/>
                    <a:gd name="T12" fmla="*/ 5 h 5"/>
                  </a:gdLst>
                  <a:ahLst/>
                  <a:cxnLst>
                    <a:cxn ang="T6">
                      <a:pos x="T0" y="T1"/>
                    </a:cxn>
                    <a:cxn ang="T7">
                      <a:pos x="T2" y="T3"/>
                    </a:cxn>
                    <a:cxn ang="T8">
                      <a:pos x="T4" y="T5"/>
                    </a:cxn>
                  </a:cxnLst>
                  <a:rect l="T9" t="T10" r="T11" b="T12"/>
                  <a:pathLst>
                    <a:path w="4" h="5">
                      <a:moveTo>
                        <a:pt x="0" y="4"/>
                      </a:moveTo>
                      <a:cubicBezTo>
                        <a:pt x="3" y="4"/>
                        <a:pt x="4" y="5"/>
                        <a:pt x="4" y="2"/>
                      </a:cubicBezTo>
                      <a:cubicBezTo>
                        <a:pt x="3" y="3"/>
                        <a:pt x="0" y="0"/>
                        <a:pt x="0" y="4"/>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grpSp>
          <p:sp>
            <p:nvSpPr>
              <p:cNvPr id="2781" name="Freeform 10265">
                <a:extLst>
                  <a:ext uri="{FF2B5EF4-FFF2-40B4-BE49-F238E27FC236}">
                    <a16:creationId xmlns:a16="http://schemas.microsoft.com/office/drawing/2014/main" id="{B47D9DF7-4BC4-4E50-A556-E86E4F2E147A}"/>
                  </a:ext>
                </a:extLst>
              </p:cNvPr>
              <p:cNvSpPr>
                <a:spLocks/>
              </p:cNvSpPr>
              <p:nvPr/>
            </p:nvSpPr>
            <p:spPr bwMode="gray">
              <a:xfrm>
                <a:off x="7618508" y="2774227"/>
                <a:ext cx="251289" cy="177944"/>
              </a:xfrm>
              <a:custGeom>
                <a:avLst/>
                <a:gdLst>
                  <a:gd name="T0" fmla="*/ 183 w 119"/>
                  <a:gd name="T1" fmla="*/ 11 h 85"/>
                  <a:gd name="T2" fmla="*/ 149 w 119"/>
                  <a:gd name="T3" fmla="*/ 2 h 85"/>
                  <a:gd name="T4" fmla="*/ 106 w 119"/>
                  <a:gd name="T5" fmla="*/ 2 h 85"/>
                  <a:gd name="T6" fmla="*/ 86 w 119"/>
                  <a:gd name="T7" fmla="*/ 6 h 85"/>
                  <a:gd name="T8" fmla="*/ 44 w 119"/>
                  <a:gd name="T9" fmla="*/ 0 h 85"/>
                  <a:gd name="T10" fmla="*/ 22 w 119"/>
                  <a:gd name="T11" fmla="*/ 22 h 85"/>
                  <a:gd name="T12" fmla="*/ 17 w 119"/>
                  <a:gd name="T13" fmla="*/ 86 h 85"/>
                  <a:gd name="T14" fmla="*/ 23 w 119"/>
                  <a:gd name="T15" fmla="*/ 103 h 85"/>
                  <a:gd name="T16" fmla="*/ 6 w 119"/>
                  <a:gd name="T17" fmla="*/ 131 h 85"/>
                  <a:gd name="T18" fmla="*/ 14 w 119"/>
                  <a:gd name="T19" fmla="*/ 126 h 85"/>
                  <a:gd name="T20" fmla="*/ 17 w 119"/>
                  <a:gd name="T21" fmla="*/ 125 h 85"/>
                  <a:gd name="T22" fmla="*/ 20 w 119"/>
                  <a:gd name="T23" fmla="*/ 122 h 85"/>
                  <a:gd name="T24" fmla="*/ 23 w 119"/>
                  <a:gd name="T25" fmla="*/ 123 h 85"/>
                  <a:gd name="T26" fmla="*/ 25 w 119"/>
                  <a:gd name="T27" fmla="*/ 122 h 85"/>
                  <a:gd name="T28" fmla="*/ 25 w 119"/>
                  <a:gd name="T29" fmla="*/ 122 h 85"/>
                  <a:gd name="T30" fmla="*/ 28 w 119"/>
                  <a:gd name="T31" fmla="*/ 120 h 85"/>
                  <a:gd name="T32" fmla="*/ 31 w 119"/>
                  <a:gd name="T33" fmla="*/ 119 h 85"/>
                  <a:gd name="T34" fmla="*/ 31 w 119"/>
                  <a:gd name="T35" fmla="*/ 117 h 85"/>
                  <a:gd name="T36" fmla="*/ 34 w 119"/>
                  <a:gd name="T37" fmla="*/ 117 h 85"/>
                  <a:gd name="T38" fmla="*/ 42 w 119"/>
                  <a:gd name="T39" fmla="*/ 114 h 85"/>
                  <a:gd name="T40" fmla="*/ 50 w 119"/>
                  <a:gd name="T41" fmla="*/ 111 h 85"/>
                  <a:gd name="T42" fmla="*/ 53 w 119"/>
                  <a:gd name="T43" fmla="*/ 108 h 85"/>
                  <a:gd name="T44" fmla="*/ 54 w 119"/>
                  <a:gd name="T45" fmla="*/ 109 h 85"/>
                  <a:gd name="T46" fmla="*/ 70 w 119"/>
                  <a:gd name="T47" fmla="*/ 102 h 85"/>
                  <a:gd name="T48" fmla="*/ 75 w 119"/>
                  <a:gd name="T49" fmla="*/ 96 h 85"/>
                  <a:gd name="T50" fmla="*/ 84 w 119"/>
                  <a:gd name="T51" fmla="*/ 97 h 85"/>
                  <a:gd name="T52" fmla="*/ 86 w 119"/>
                  <a:gd name="T53" fmla="*/ 96 h 85"/>
                  <a:gd name="T54" fmla="*/ 87 w 119"/>
                  <a:gd name="T55" fmla="*/ 99 h 85"/>
                  <a:gd name="T56" fmla="*/ 96 w 119"/>
                  <a:gd name="T57" fmla="*/ 97 h 85"/>
                  <a:gd name="T58" fmla="*/ 99 w 119"/>
                  <a:gd name="T59" fmla="*/ 97 h 85"/>
                  <a:gd name="T60" fmla="*/ 115 w 119"/>
                  <a:gd name="T61" fmla="*/ 96 h 85"/>
                  <a:gd name="T62" fmla="*/ 126 w 119"/>
                  <a:gd name="T63" fmla="*/ 96 h 85"/>
                  <a:gd name="T64" fmla="*/ 129 w 119"/>
                  <a:gd name="T65" fmla="*/ 96 h 85"/>
                  <a:gd name="T66" fmla="*/ 127 w 119"/>
                  <a:gd name="T67" fmla="*/ 83 h 85"/>
                  <a:gd name="T68" fmla="*/ 129 w 119"/>
                  <a:gd name="T69" fmla="*/ 83 h 85"/>
                  <a:gd name="T70" fmla="*/ 131 w 119"/>
                  <a:gd name="T71" fmla="*/ 91 h 85"/>
                  <a:gd name="T72" fmla="*/ 140 w 119"/>
                  <a:gd name="T73" fmla="*/ 92 h 85"/>
                  <a:gd name="T74" fmla="*/ 148 w 119"/>
                  <a:gd name="T75" fmla="*/ 91 h 85"/>
                  <a:gd name="T76" fmla="*/ 154 w 119"/>
                  <a:gd name="T77" fmla="*/ 86 h 85"/>
                  <a:gd name="T78" fmla="*/ 159 w 119"/>
                  <a:gd name="T79" fmla="*/ 89 h 85"/>
                  <a:gd name="T80" fmla="*/ 163 w 119"/>
                  <a:gd name="T81" fmla="*/ 91 h 85"/>
                  <a:gd name="T82" fmla="*/ 173 w 119"/>
                  <a:gd name="T83" fmla="*/ 86 h 85"/>
                  <a:gd name="T84" fmla="*/ 177 w 119"/>
                  <a:gd name="T85" fmla="*/ 89 h 85"/>
                  <a:gd name="T86" fmla="*/ 183 w 119"/>
                  <a:gd name="T87" fmla="*/ 77 h 8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9"/>
                  <a:gd name="T133" fmla="*/ 0 h 85"/>
                  <a:gd name="T134" fmla="*/ 119 w 119"/>
                  <a:gd name="T135" fmla="*/ 85 h 8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9" h="85">
                    <a:moveTo>
                      <a:pt x="118" y="18"/>
                    </a:moveTo>
                    <a:cubicBezTo>
                      <a:pt x="118" y="15"/>
                      <a:pt x="118" y="11"/>
                      <a:pt x="118" y="7"/>
                    </a:cubicBezTo>
                    <a:cubicBezTo>
                      <a:pt x="118" y="3"/>
                      <a:pt x="119" y="2"/>
                      <a:pt x="114" y="2"/>
                    </a:cubicBezTo>
                    <a:cubicBezTo>
                      <a:pt x="108" y="2"/>
                      <a:pt x="102" y="1"/>
                      <a:pt x="96" y="1"/>
                    </a:cubicBezTo>
                    <a:cubicBezTo>
                      <a:pt x="89" y="1"/>
                      <a:pt x="82" y="1"/>
                      <a:pt x="75" y="1"/>
                    </a:cubicBezTo>
                    <a:cubicBezTo>
                      <a:pt x="73" y="1"/>
                      <a:pt x="70" y="1"/>
                      <a:pt x="68" y="1"/>
                    </a:cubicBezTo>
                    <a:cubicBezTo>
                      <a:pt x="65" y="1"/>
                      <a:pt x="62" y="1"/>
                      <a:pt x="59" y="1"/>
                    </a:cubicBezTo>
                    <a:cubicBezTo>
                      <a:pt x="59" y="3"/>
                      <a:pt x="58" y="3"/>
                      <a:pt x="55" y="4"/>
                    </a:cubicBezTo>
                    <a:cubicBezTo>
                      <a:pt x="56" y="3"/>
                      <a:pt x="56" y="2"/>
                      <a:pt x="56" y="1"/>
                    </a:cubicBezTo>
                    <a:cubicBezTo>
                      <a:pt x="46" y="1"/>
                      <a:pt x="37" y="0"/>
                      <a:pt x="28" y="0"/>
                    </a:cubicBezTo>
                    <a:cubicBezTo>
                      <a:pt x="24" y="0"/>
                      <a:pt x="19" y="0"/>
                      <a:pt x="15" y="0"/>
                    </a:cubicBezTo>
                    <a:cubicBezTo>
                      <a:pt x="14" y="0"/>
                      <a:pt x="14" y="12"/>
                      <a:pt x="14" y="14"/>
                    </a:cubicBezTo>
                    <a:cubicBezTo>
                      <a:pt x="13" y="23"/>
                      <a:pt x="13" y="32"/>
                      <a:pt x="12" y="41"/>
                    </a:cubicBezTo>
                    <a:cubicBezTo>
                      <a:pt x="12" y="46"/>
                      <a:pt x="11" y="51"/>
                      <a:pt x="11" y="56"/>
                    </a:cubicBezTo>
                    <a:cubicBezTo>
                      <a:pt x="11" y="57"/>
                      <a:pt x="10" y="60"/>
                      <a:pt x="11" y="61"/>
                    </a:cubicBezTo>
                    <a:cubicBezTo>
                      <a:pt x="12" y="63"/>
                      <a:pt x="14" y="65"/>
                      <a:pt x="15" y="67"/>
                    </a:cubicBezTo>
                    <a:cubicBezTo>
                      <a:pt x="10" y="70"/>
                      <a:pt x="5" y="73"/>
                      <a:pt x="0" y="76"/>
                    </a:cubicBezTo>
                    <a:cubicBezTo>
                      <a:pt x="2" y="79"/>
                      <a:pt x="4" y="81"/>
                      <a:pt x="4" y="85"/>
                    </a:cubicBezTo>
                    <a:cubicBezTo>
                      <a:pt x="4" y="83"/>
                      <a:pt x="7" y="83"/>
                      <a:pt x="8" y="81"/>
                    </a:cubicBezTo>
                    <a:cubicBezTo>
                      <a:pt x="8" y="82"/>
                      <a:pt x="8" y="83"/>
                      <a:pt x="9" y="82"/>
                    </a:cubicBezTo>
                    <a:cubicBezTo>
                      <a:pt x="9" y="83"/>
                      <a:pt x="9" y="83"/>
                      <a:pt x="9" y="83"/>
                    </a:cubicBezTo>
                    <a:cubicBezTo>
                      <a:pt x="10" y="83"/>
                      <a:pt x="11" y="82"/>
                      <a:pt x="11" y="81"/>
                    </a:cubicBezTo>
                    <a:cubicBezTo>
                      <a:pt x="12" y="82"/>
                      <a:pt x="13" y="82"/>
                      <a:pt x="12" y="80"/>
                    </a:cubicBezTo>
                    <a:cubicBezTo>
                      <a:pt x="14" y="80"/>
                      <a:pt x="13" y="80"/>
                      <a:pt x="13" y="79"/>
                    </a:cubicBezTo>
                    <a:cubicBezTo>
                      <a:pt x="14" y="79"/>
                      <a:pt x="14" y="79"/>
                      <a:pt x="14" y="80"/>
                    </a:cubicBezTo>
                    <a:cubicBezTo>
                      <a:pt x="15" y="80"/>
                      <a:pt x="15" y="80"/>
                      <a:pt x="15" y="80"/>
                    </a:cubicBezTo>
                    <a:cubicBezTo>
                      <a:pt x="15" y="80"/>
                      <a:pt x="15" y="80"/>
                      <a:pt x="15" y="80"/>
                    </a:cubicBezTo>
                    <a:cubicBezTo>
                      <a:pt x="15" y="80"/>
                      <a:pt x="16" y="80"/>
                      <a:pt x="16" y="79"/>
                    </a:cubicBezTo>
                    <a:cubicBezTo>
                      <a:pt x="16" y="79"/>
                      <a:pt x="16" y="79"/>
                      <a:pt x="16" y="79"/>
                    </a:cubicBezTo>
                    <a:cubicBezTo>
                      <a:pt x="16" y="79"/>
                      <a:pt x="16" y="79"/>
                      <a:pt x="16" y="79"/>
                    </a:cubicBezTo>
                    <a:cubicBezTo>
                      <a:pt x="17" y="79"/>
                      <a:pt x="17" y="79"/>
                      <a:pt x="18" y="79"/>
                    </a:cubicBezTo>
                    <a:cubicBezTo>
                      <a:pt x="18" y="79"/>
                      <a:pt x="18" y="79"/>
                      <a:pt x="18" y="78"/>
                    </a:cubicBezTo>
                    <a:cubicBezTo>
                      <a:pt x="18" y="78"/>
                      <a:pt x="18" y="78"/>
                      <a:pt x="19" y="77"/>
                    </a:cubicBezTo>
                    <a:cubicBezTo>
                      <a:pt x="19" y="77"/>
                      <a:pt x="19" y="78"/>
                      <a:pt x="20" y="77"/>
                    </a:cubicBezTo>
                    <a:cubicBezTo>
                      <a:pt x="19" y="77"/>
                      <a:pt x="19" y="76"/>
                      <a:pt x="19" y="76"/>
                    </a:cubicBezTo>
                    <a:cubicBezTo>
                      <a:pt x="20" y="76"/>
                      <a:pt x="20" y="76"/>
                      <a:pt x="20" y="76"/>
                    </a:cubicBezTo>
                    <a:cubicBezTo>
                      <a:pt x="20" y="76"/>
                      <a:pt x="20" y="77"/>
                      <a:pt x="20" y="77"/>
                    </a:cubicBezTo>
                    <a:cubicBezTo>
                      <a:pt x="21" y="76"/>
                      <a:pt x="21" y="76"/>
                      <a:pt x="22" y="76"/>
                    </a:cubicBezTo>
                    <a:cubicBezTo>
                      <a:pt x="22" y="76"/>
                      <a:pt x="22" y="75"/>
                      <a:pt x="21" y="75"/>
                    </a:cubicBezTo>
                    <a:cubicBezTo>
                      <a:pt x="23" y="75"/>
                      <a:pt x="27" y="73"/>
                      <a:pt x="27" y="74"/>
                    </a:cubicBezTo>
                    <a:cubicBezTo>
                      <a:pt x="29" y="75"/>
                      <a:pt x="31" y="72"/>
                      <a:pt x="32" y="71"/>
                    </a:cubicBezTo>
                    <a:cubicBezTo>
                      <a:pt x="32" y="71"/>
                      <a:pt x="32" y="72"/>
                      <a:pt x="32" y="72"/>
                    </a:cubicBezTo>
                    <a:cubicBezTo>
                      <a:pt x="33" y="71"/>
                      <a:pt x="34" y="71"/>
                      <a:pt x="33" y="70"/>
                    </a:cubicBezTo>
                    <a:cubicBezTo>
                      <a:pt x="33" y="70"/>
                      <a:pt x="34" y="70"/>
                      <a:pt x="34" y="70"/>
                    </a:cubicBezTo>
                    <a:cubicBezTo>
                      <a:pt x="35" y="71"/>
                      <a:pt x="35" y="71"/>
                      <a:pt x="36" y="71"/>
                    </a:cubicBezTo>
                    <a:cubicBezTo>
                      <a:pt x="36" y="71"/>
                      <a:pt x="35" y="71"/>
                      <a:pt x="35" y="71"/>
                    </a:cubicBezTo>
                    <a:cubicBezTo>
                      <a:pt x="38" y="73"/>
                      <a:pt x="39" y="68"/>
                      <a:pt x="42" y="67"/>
                    </a:cubicBezTo>
                    <a:cubicBezTo>
                      <a:pt x="43" y="67"/>
                      <a:pt x="44" y="67"/>
                      <a:pt x="45" y="66"/>
                    </a:cubicBezTo>
                    <a:cubicBezTo>
                      <a:pt x="46" y="64"/>
                      <a:pt x="48" y="63"/>
                      <a:pt x="49" y="62"/>
                    </a:cubicBezTo>
                    <a:cubicBezTo>
                      <a:pt x="49" y="62"/>
                      <a:pt x="49" y="62"/>
                      <a:pt x="48" y="62"/>
                    </a:cubicBezTo>
                    <a:cubicBezTo>
                      <a:pt x="49" y="61"/>
                      <a:pt x="50" y="60"/>
                      <a:pt x="51" y="59"/>
                    </a:cubicBezTo>
                    <a:cubicBezTo>
                      <a:pt x="49" y="62"/>
                      <a:pt x="51" y="66"/>
                      <a:pt x="54" y="63"/>
                    </a:cubicBezTo>
                    <a:cubicBezTo>
                      <a:pt x="54" y="63"/>
                      <a:pt x="54" y="63"/>
                      <a:pt x="54" y="64"/>
                    </a:cubicBezTo>
                    <a:cubicBezTo>
                      <a:pt x="55" y="63"/>
                      <a:pt x="55" y="63"/>
                      <a:pt x="55" y="62"/>
                    </a:cubicBezTo>
                    <a:cubicBezTo>
                      <a:pt x="55" y="63"/>
                      <a:pt x="56" y="63"/>
                      <a:pt x="56" y="63"/>
                    </a:cubicBezTo>
                    <a:cubicBezTo>
                      <a:pt x="56" y="63"/>
                      <a:pt x="56" y="63"/>
                      <a:pt x="56" y="64"/>
                    </a:cubicBezTo>
                    <a:cubicBezTo>
                      <a:pt x="57" y="63"/>
                      <a:pt x="58" y="63"/>
                      <a:pt x="59" y="62"/>
                    </a:cubicBezTo>
                    <a:cubicBezTo>
                      <a:pt x="60" y="62"/>
                      <a:pt x="61" y="63"/>
                      <a:pt x="62" y="63"/>
                    </a:cubicBezTo>
                    <a:cubicBezTo>
                      <a:pt x="62" y="63"/>
                      <a:pt x="62" y="64"/>
                      <a:pt x="62" y="64"/>
                    </a:cubicBezTo>
                    <a:cubicBezTo>
                      <a:pt x="63" y="64"/>
                      <a:pt x="64" y="63"/>
                      <a:pt x="64" y="63"/>
                    </a:cubicBezTo>
                    <a:cubicBezTo>
                      <a:pt x="64" y="62"/>
                      <a:pt x="67" y="62"/>
                      <a:pt x="68" y="62"/>
                    </a:cubicBezTo>
                    <a:cubicBezTo>
                      <a:pt x="71" y="62"/>
                      <a:pt x="72" y="65"/>
                      <a:pt x="74" y="62"/>
                    </a:cubicBezTo>
                    <a:cubicBezTo>
                      <a:pt x="74" y="64"/>
                      <a:pt x="77" y="61"/>
                      <a:pt x="79" y="61"/>
                    </a:cubicBezTo>
                    <a:cubicBezTo>
                      <a:pt x="80" y="61"/>
                      <a:pt x="81" y="62"/>
                      <a:pt x="81" y="62"/>
                    </a:cubicBezTo>
                    <a:cubicBezTo>
                      <a:pt x="82" y="62"/>
                      <a:pt x="83" y="62"/>
                      <a:pt x="84" y="62"/>
                    </a:cubicBezTo>
                    <a:cubicBezTo>
                      <a:pt x="84" y="62"/>
                      <a:pt x="84" y="62"/>
                      <a:pt x="83" y="62"/>
                    </a:cubicBezTo>
                    <a:cubicBezTo>
                      <a:pt x="84" y="61"/>
                      <a:pt x="85" y="61"/>
                      <a:pt x="83" y="61"/>
                    </a:cubicBezTo>
                    <a:cubicBezTo>
                      <a:pt x="85" y="57"/>
                      <a:pt x="81" y="57"/>
                      <a:pt x="82" y="54"/>
                    </a:cubicBezTo>
                    <a:cubicBezTo>
                      <a:pt x="82" y="54"/>
                      <a:pt x="82" y="55"/>
                      <a:pt x="82" y="55"/>
                    </a:cubicBezTo>
                    <a:cubicBezTo>
                      <a:pt x="82" y="55"/>
                      <a:pt x="82" y="54"/>
                      <a:pt x="83" y="54"/>
                    </a:cubicBezTo>
                    <a:cubicBezTo>
                      <a:pt x="82" y="56"/>
                      <a:pt x="84" y="55"/>
                      <a:pt x="84" y="56"/>
                    </a:cubicBezTo>
                    <a:cubicBezTo>
                      <a:pt x="84" y="57"/>
                      <a:pt x="84" y="58"/>
                      <a:pt x="84" y="59"/>
                    </a:cubicBezTo>
                    <a:cubicBezTo>
                      <a:pt x="85" y="61"/>
                      <a:pt x="87" y="62"/>
                      <a:pt x="89" y="61"/>
                    </a:cubicBezTo>
                    <a:cubicBezTo>
                      <a:pt x="89" y="61"/>
                      <a:pt x="90" y="60"/>
                      <a:pt x="90" y="60"/>
                    </a:cubicBezTo>
                    <a:cubicBezTo>
                      <a:pt x="90" y="60"/>
                      <a:pt x="93" y="60"/>
                      <a:pt x="93" y="61"/>
                    </a:cubicBezTo>
                    <a:cubicBezTo>
                      <a:pt x="93" y="61"/>
                      <a:pt x="94" y="55"/>
                      <a:pt x="95" y="59"/>
                    </a:cubicBezTo>
                    <a:cubicBezTo>
                      <a:pt x="96" y="58"/>
                      <a:pt x="99" y="61"/>
                      <a:pt x="100" y="58"/>
                    </a:cubicBezTo>
                    <a:cubicBezTo>
                      <a:pt x="100" y="58"/>
                      <a:pt x="99" y="56"/>
                      <a:pt x="99" y="56"/>
                    </a:cubicBezTo>
                    <a:cubicBezTo>
                      <a:pt x="99" y="55"/>
                      <a:pt x="99" y="53"/>
                      <a:pt x="100" y="52"/>
                    </a:cubicBezTo>
                    <a:cubicBezTo>
                      <a:pt x="100" y="53"/>
                      <a:pt x="100" y="60"/>
                      <a:pt x="102" y="58"/>
                    </a:cubicBezTo>
                    <a:cubicBezTo>
                      <a:pt x="103" y="59"/>
                      <a:pt x="104" y="59"/>
                      <a:pt x="104" y="57"/>
                    </a:cubicBezTo>
                    <a:cubicBezTo>
                      <a:pt x="104" y="58"/>
                      <a:pt x="105" y="59"/>
                      <a:pt x="105" y="59"/>
                    </a:cubicBezTo>
                    <a:cubicBezTo>
                      <a:pt x="105" y="59"/>
                      <a:pt x="106" y="58"/>
                      <a:pt x="106" y="58"/>
                    </a:cubicBezTo>
                    <a:cubicBezTo>
                      <a:pt x="107" y="54"/>
                      <a:pt x="110" y="59"/>
                      <a:pt x="111" y="56"/>
                    </a:cubicBezTo>
                    <a:cubicBezTo>
                      <a:pt x="111" y="57"/>
                      <a:pt x="111" y="57"/>
                      <a:pt x="111" y="57"/>
                    </a:cubicBezTo>
                    <a:cubicBezTo>
                      <a:pt x="112" y="56"/>
                      <a:pt x="113" y="56"/>
                      <a:pt x="114" y="58"/>
                    </a:cubicBezTo>
                    <a:cubicBezTo>
                      <a:pt x="116" y="57"/>
                      <a:pt x="116" y="55"/>
                      <a:pt x="115" y="53"/>
                    </a:cubicBezTo>
                    <a:cubicBezTo>
                      <a:pt x="114" y="50"/>
                      <a:pt x="118" y="51"/>
                      <a:pt x="118" y="50"/>
                    </a:cubicBezTo>
                    <a:cubicBezTo>
                      <a:pt x="118" y="39"/>
                      <a:pt x="118" y="29"/>
                      <a:pt x="118" y="18"/>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grpSp>
            <p:nvGrpSpPr>
              <p:cNvPr id="2782" name="Group 11367">
                <a:extLst>
                  <a:ext uri="{FF2B5EF4-FFF2-40B4-BE49-F238E27FC236}">
                    <a16:creationId xmlns:a16="http://schemas.microsoft.com/office/drawing/2014/main" id="{6633C610-433D-494E-B785-CB11F26262E5}"/>
                  </a:ext>
                </a:extLst>
              </p:cNvPr>
              <p:cNvGrpSpPr>
                <a:grpSpLocks/>
              </p:cNvGrpSpPr>
              <p:nvPr/>
            </p:nvGrpSpPr>
            <p:grpSpPr bwMode="gray">
              <a:xfrm>
                <a:off x="7853497" y="2776944"/>
                <a:ext cx="99157" cy="122252"/>
                <a:chOff x="5157" y="1535"/>
                <a:chExt cx="73" cy="90"/>
              </a:xfrm>
              <a:grpFill/>
              <a:effectLst/>
            </p:grpSpPr>
            <p:sp>
              <p:nvSpPr>
                <p:cNvPr id="2896" name="Freeform 10267">
                  <a:extLst>
                    <a:ext uri="{FF2B5EF4-FFF2-40B4-BE49-F238E27FC236}">
                      <a16:creationId xmlns:a16="http://schemas.microsoft.com/office/drawing/2014/main" id="{BA3ABD22-5AAB-4E68-81EF-01231FFC49AE}"/>
                    </a:ext>
                  </a:extLst>
                </p:cNvPr>
                <p:cNvSpPr>
                  <a:spLocks/>
                </p:cNvSpPr>
                <p:nvPr/>
              </p:nvSpPr>
              <p:spPr bwMode="gray">
                <a:xfrm>
                  <a:off x="5221" y="1577"/>
                  <a:ext cx="9" cy="29"/>
                </a:xfrm>
                <a:custGeom>
                  <a:avLst/>
                  <a:gdLst>
                    <a:gd name="T0" fmla="*/ 9 w 6"/>
                    <a:gd name="T1" fmla="*/ 24 h 18"/>
                    <a:gd name="T2" fmla="*/ 8 w 6"/>
                    <a:gd name="T3" fmla="*/ 8 h 18"/>
                    <a:gd name="T4" fmla="*/ 8 w 6"/>
                    <a:gd name="T5" fmla="*/ 3 h 18"/>
                    <a:gd name="T6" fmla="*/ 2 w 6"/>
                    <a:gd name="T7" fmla="*/ 0 h 18"/>
                    <a:gd name="T8" fmla="*/ 2 w 6"/>
                    <a:gd name="T9" fmla="*/ 16 h 18"/>
                    <a:gd name="T10" fmla="*/ 0 w 6"/>
                    <a:gd name="T11" fmla="*/ 16 h 18"/>
                    <a:gd name="T12" fmla="*/ 2 w 6"/>
                    <a:gd name="T13" fmla="*/ 29 h 18"/>
                    <a:gd name="T14" fmla="*/ 9 w 6"/>
                    <a:gd name="T15" fmla="*/ 24 h 18"/>
                    <a:gd name="T16" fmla="*/ 0 60000 65536"/>
                    <a:gd name="T17" fmla="*/ 0 60000 65536"/>
                    <a:gd name="T18" fmla="*/ 0 60000 65536"/>
                    <a:gd name="T19" fmla="*/ 0 60000 65536"/>
                    <a:gd name="T20" fmla="*/ 0 60000 65536"/>
                    <a:gd name="T21" fmla="*/ 0 60000 65536"/>
                    <a:gd name="T22" fmla="*/ 0 60000 65536"/>
                    <a:gd name="T23" fmla="*/ 0 60000 65536"/>
                    <a:gd name="T24" fmla="*/ 0 w 6"/>
                    <a:gd name="T25" fmla="*/ 0 h 18"/>
                    <a:gd name="T26" fmla="*/ 6 w 6"/>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 h="18">
                      <a:moveTo>
                        <a:pt x="6" y="15"/>
                      </a:moveTo>
                      <a:cubicBezTo>
                        <a:pt x="6" y="12"/>
                        <a:pt x="4" y="8"/>
                        <a:pt x="5" y="5"/>
                      </a:cubicBezTo>
                      <a:cubicBezTo>
                        <a:pt x="5" y="5"/>
                        <a:pt x="6" y="3"/>
                        <a:pt x="5" y="2"/>
                      </a:cubicBezTo>
                      <a:cubicBezTo>
                        <a:pt x="5" y="1"/>
                        <a:pt x="2" y="1"/>
                        <a:pt x="1" y="0"/>
                      </a:cubicBezTo>
                      <a:cubicBezTo>
                        <a:pt x="0" y="3"/>
                        <a:pt x="0" y="7"/>
                        <a:pt x="1" y="10"/>
                      </a:cubicBezTo>
                      <a:cubicBezTo>
                        <a:pt x="0" y="10"/>
                        <a:pt x="0" y="10"/>
                        <a:pt x="0" y="10"/>
                      </a:cubicBezTo>
                      <a:cubicBezTo>
                        <a:pt x="1" y="11"/>
                        <a:pt x="2" y="16"/>
                        <a:pt x="1" y="18"/>
                      </a:cubicBezTo>
                      <a:cubicBezTo>
                        <a:pt x="3" y="18"/>
                        <a:pt x="5" y="15"/>
                        <a:pt x="6" y="15"/>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97" name="Freeform 10268">
                  <a:extLst>
                    <a:ext uri="{FF2B5EF4-FFF2-40B4-BE49-F238E27FC236}">
                      <a16:creationId xmlns:a16="http://schemas.microsoft.com/office/drawing/2014/main" id="{55EDF952-C958-4131-A954-03B0B4EF3582}"/>
                    </a:ext>
                  </a:extLst>
                </p:cNvPr>
                <p:cNvSpPr>
                  <a:spLocks/>
                </p:cNvSpPr>
                <p:nvPr/>
              </p:nvSpPr>
              <p:spPr bwMode="gray">
                <a:xfrm>
                  <a:off x="5209" y="1579"/>
                  <a:ext cx="5" cy="14"/>
                </a:xfrm>
                <a:custGeom>
                  <a:avLst/>
                  <a:gdLst>
                    <a:gd name="T0" fmla="*/ 1 w 4"/>
                    <a:gd name="T1" fmla="*/ 9 h 9"/>
                    <a:gd name="T2" fmla="*/ 4 w 4"/>
                    <a:gd name="T3" fmla="*/ 6 h 9"/>
                    <a:gd name="T4" fmla="*/ 1 w 4"/>
                    <a:gd name="T5" fmla="*/ 3 h 9"/>
                    <a:gd name="T6" fmla="*/ 0 w 4"/>
                    <a:gd name="T7" fmla="*/ 0 h 9"/>
                    <a:gd name="T8" fmla="*/ 0 w 4"/>
                    <a:gd name="T9" fmla="*/ 5 h 9"/>
                    <a:gd name="T10" fmla="*/ 1 w 4"/>
                    <a:gd name="T11" fmla="*/ 9 h 9"/>
                    <a:gd name="T12" fmla="*/ 0 60000 65536"/>
                    <a:gd name="T13" fmla="*/ 0 60000 65536"/>
                    <a:gd name="T14" fmla="*/ 0 60000 65536"/>
                    <a:gd name="T15" fmla="*/ 0 60000 65536"/>
                    <a:gd name="T16" fmla="*/ 0 60000 65536"/>
                    <a:gd name="T17" fmla="*/ 0 60000 65536"/>
                    <a:gd name="T18" fmla="*/ 0 w 4"/>
                    <a:gd name="T19" fmla="*/ 0 h 9"/>
                    <a:gd name="T20" fmla="*/ 4 w 4"/>
                    <a:gd name="T21" fmla="*/ 9 h 9"/>
                  </a:gdLst>
                  <a:ahLst/>
                  <a:cxnLst>
                    <a:cxn ang="T12">
                      <a:pos x="T0" y="T1"/>
                    </a:cxn>
                    <a:cxn ang="T13">
                      <a:pos x="T2" y="T3"/>
                    </a:cxn>
                    <a:cxn ang="T14">
                      <a:pos x="T4" y="T5"/>
                    </a:cxn>
                    <a:cxn ang="T15">
                      <a:pos x="T6" y="T7"/>
                    </a:cxn>
                    <a:cxn ang="T16">
                      <a:pos x="T8" y="T9"/>
                    </a:cxn>
                    <a:cxn ang="T17">
                      <a:pos x="T10" y="T11"/>
                    </a:cxn>
                  </a:cxnLst>
                  <a:rect l="T18" t="T19" r="T20" b="T21"/>
                  <a:pathLst>
                    <a:path w="4" h="9">
                      <a:moveTo>
                        <a:pt x="1" y="6"/>
                      </a:moveTo>
                      <a:cubicBezTo>
                        <a:pt x="1" y="9"/>
                        <a:pt x="4" y="6"/>
                        <a:pt x="3" y="4"/>
                      </a:cubicBezTo>
                      <a:cubicBezTo>
                        <a:pt x="3" y="3"/>
                        <a:pt x="2" y="3"/>
                        <a:pt x="1" y="2"/>
                      </a:cubicBezTo>
                      <a:cubicBezTo>
                        <a:pt x="1" y="2"/>
                        <a:pt x="1" y="1"/>
                        <a:pt x="0" y="0"/>
                      </a:cubicBezTo>
                      <a:cubicBezTo>
                        <a:pt x="0" y="1"/>
                        <a:pt x="0" y="2"/>
                        <a:pt x="0" y="3"/>
                      </a:cubicBezTo>
                      <a:cubicBezTo>
                        <a:pt x="0" y="4"/>
                        <a:pt x="2" y="3"/>
                        <a:pt x="1" y="6"/>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98" name="Freeform 10269">
                  <a:extLst>
                    <a:ext uri="{FF2B5EF4-FFF2-40B4-BE49-F238E27FC236}">
                      <a16:creationId xmlns:a16="http://schemas.microsoft.com/office/drawing/2014/main" id="{E6F9911E-5DDB-4129-A6B4-8DB2BCECBF91}"/>
                    </a:ext>
                  </a:extLst>
                </p:cNvPr>
                <p:cNvSpPr>
                  <a:spLocks/>
                </p:cNvSpPr>
                <p:nvPr/>
              </p:nvSpPr>
              <p:spPr bwMode="gray">
                <a:xfrm>
                  <a:off x="5157" y="1535"/>
                  <a:ext cx="64" cy="90"/>
                </a:xfrm>
                <a:custGeom>
                  <a:avLst/>
                  <a:gdLst>
                    <a:gd name="T0" fmla="*/ 47 w 41"/>
                    <a:gd name="T1" fmla="*/ 53 h 58"/>
                    <a:gd name="T2" fmla="*/ 45 w 41"/>
                    <a:gd name="T3" fmla="*/ 51 h 58"/>
                    <a:gd name="T4" fmla="*/ 45 w 41"/>
                    <a:gd name="T5" fmla="*/ 50 h 58"/>
                    <a:gd name="T6" fmla="*/ 45 w 41"/>
                    <a:gd name="T7" fmla="*/ 45 h 58"/>
                    <a:gd name="T8" fmla="*/ 42 w 41"/>
                    <a:gd name="T9" fmla="*/ 40 h 58"/>
                    <a:gd name="T10" fmla="*/ 47 w 41"/>
                    <a:gd name="T11" fmla="*/ 40 h 58"/>
                    <a:gd name="T12" fmla="*/ 48 w 41"/>
                    <a:gd name="T13" fmla="*/ 43 h 58"/>
                    <a:gd name="T14" fmla="*/ 52 w 41"/>
                    <a:gd name="T15" fmla="*/ 37 h 58"/>
                    <a:gd name="T16" fmla="*/ 48 w 41"/>
                    <a:gd name="T17" fmla="*/ 33 h 58"/>
                    <a:gd name="T18" fmla="*/ 48 w 41"/>
                    <a:gd name="T19" fmla="*/ 29 h 58"/>
                    <a:gd name="T20" fmla="*/ 47 w 41"/>
                    <a:gd name="T21" fmla="*/ 25 h 58"/>
                    <a:gd name="T22" fmla="*/ 50 w 41"/>
                    <a:gd name="T23" fmla="*/ 20 h 58"/>
                    <a:gd name="T24" fmla="*/ 48 w 41"/>
                    <a:gd name="T25" fmla="*/ 26 h 58"/>
                    <a:gd name="T26" fmla="*/ 50 w 41"/>
                    <a:gd name="T27" fmla="*/ 33 h 58"/>
                    <a:gd name="T28" fmla="*/ 53 w 41"/>
                    <a:gd name="T29" fmla="*/ 36 h 58"/>
                    <a:gd name="T30" fmla="*/ 56 w 41"/>
                    <a:gd name="T31" fmla="*/ 39 h 58"/>
                    <a:gd name="T32" fmla="*/ 55 w 41"/>
                    <a:gd name="T33" fmla="*/ 33 h 58"/>
                    <a:gd name="T34" fmla="*/ 58 w 41"/>
                    <a:gd name="T35" fmla="*/ 33 h 58"/>
                    <a:gd name="T36" fmla="*/ 56 w 41"/>
                    <a:gd name="T37" fmla="*/ 45 h 58"/>
                    <a:gd name="T38" fmla="*/ 59 w 41"/>
                    <a:gd name="T39" fmla="*/ 47 h 58"/>
                    <a:gd name="T40" fmla="*/ 62 w 41"/>
                    <a:gd name="T41" fmla="*/ 43 h 58"/>
                    <a:gd name="T42" fmla="*/ 61 w 41"/>
                    <a:gd name="T43" fmla="*/ 39 h 58"/>
                    <a:gd name="T44" fmla="*/ 61 w 41"/>
                    <a:gd name="T45" fmla="*/ 36 h 58"/>
                    <a:gd name="T46" fmla="*/ 53 w 41"/>
                    <a:gd name="T47" fmla="*/ 28 h 58"/>
                    <a:gd name="T48" fmla="*/ 53 w 41"/>
                    <a:gd name="T49" fmla="*/ 16 h 58"/>
                    <a:gd name="T50" fmla="*/ 48 w 41"/>
                    <a:gd name="T51" fmla="*/ 16 h 58"/>
                    <a:gd name="T52" fmla="*/ 48 w 41"/>
                    <a:gd name="T53" fmla="*/ 0 h 58"/>
                    <a:gd name="T54" fmla="*/ 27 w 41"/>
                    <a:gd name="T55" fmla="*/ 2 h 58"/>
                    <a:gd name="T56" fmla="*/ 11 w 41"/>
                    <a:gd name="T57" fmla="*/ 2 h 58"/>
                    <a:gd name="T58" fmla="*/ 9 w 41"/>
                    <a:gd name="T59" fmla="*/ 5 h 58"/>
                    <a:gd name="T60" fmla="*/ 9 w 41"/>
                    <a:gd name="T61" fmla="*/ 53 h 58"/>
                    <a:gd name="T62" fmla="*/ 9 w 41"/>
                    <a:gd name="T63" fmla="*/ 74 h 58"/>
                    <a:gd name="T64" fmla="*/ 5 w 41"/>
                    <a:gd name="T65" fmla="*/ 76 h 58"/>
                    <a:gd name="T66" fmla="*/ 5 w 41"/>
                    <a:gd name="T67" fmla="*/ 79 h 58"/>
                    <a:gd name="T68" fmla="*/ 5 w 41"/>
                    <a:gd name="T69" fmla="*/ 85 h 58"/>
                    <a:gd name="T70" fmla="*/ 0 w 41"/>
                    <a:gd name="T71" fmla="*/ 88 h 58"/>
                    <a:gd name="T72" fmla="*/ 3 w 41"/>
                    <a:gd name="T73" fmla="*/ 88 h 58"/>
                    <a:gd name="T74" fmla="*/ 14 w 41"/>
                    <a:gd name="T75" fmla="*/ 87 h 58"/>
                    <a:gd name="T76" fmla="*/ 25 w 41"/>
                    <a:gd name="T77" fmla="*/ 82 h 58"/>
                    <a:gd name="T78" fmla="*/ 36 w 41"/>
                    <a:gd name="T79" fmla="*/ 74 h 58"/>
                    <a:gd name="T80" fmla="*/ 37 w 41"/>
                    <a:gd name="T81" fmla="*/ 74 h 58"/>
                    <a:gd name="T82" fmla="*/ 39 w 41"/>
                    <a:gd name="T83" fmla="*/ 82 h 58"/>
                    <a:gd name="T84" fmla="*/ 44 w 41"/>
                    <a:gd name="T85" fmla="*/ 68 h 58"/>
                    <a:gd name="T86" fmla="*/ 44 w 41"/>
                    <a:gd name="T87" fmla="*/ 59 h 58"/>
                    <a:gd name="T88" fmla="*/ 42 w 41"/>
                    <a:gd name="T89" fmla="*/ 54 h 58"/>
                    <a:gd name="T90" fmla="*/ 47 w 41"/>
                    <a:gd name="T91" fmla="*/ 53 h 5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1"/>
                    <a:gd name="T139" fmla="*/ 0 h 58"/>
                    <a:gd name="T140" fmla="*/ 41 w 41"/>
                    <a:gd name="T141" fmla="*/ 58 h 5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1" h="58">
                      <a:moveTo>
                        <a:pt x="30" y="34"/>
                      </a:moveTo>
                      <a:cubicBezTo>
                        <a:pt x="29" y="33"/>
                        <a:pt x="29" y="34"/>
                        <a:pt x="29" y="33"/>
                      </a:cubicBezTo>
                      <a:cubicBezTo>
                        <a:pt x="30" y="32"/>
                        <a:pt x="30" y="33"/>
                        <a:pt x="29" y="32"/>
                      </a:cubicBezTo>
                      <a:cubicBezTo>
                        <a:pt x="30" y="31"/>
                        <a:pt x="29" y="30"/>
                        <a:pt x="29" y="29"/>
                      </a:cubicBezTo>
                      <a:cubicBezTo>
                        <a:pt x="30" y="28"/>
                        <a:pt x="27" y="29"/>
                        <a:pt x="27" y="26"/>
                      </a:cubicBezTo>
                      <a:cubicBezTo>
                        <a:pt x="28" y="27"/>
                        <a:pt x="29" y="27"/>
                        <a:pt x="30" y="26"/>
                      </a:cubicBezTo>
                      <a:cubicBezTo>
                        <a:pt x="31" y="27"/>
                        <a:pt x="31" y="27"/>
                        <a:pt x="31" y="28"/>
                      </a:cubicBezTo>
                      <a:cubicBezTo>
                        <a:pt x="32" y="27"/>
                        <a:pt x="32" y="25"/>
                        <a:pt x="33" y="24"/>
                      </a:cubicBezTo>
                      <a:cubicBezTo>
                        <a:pt x="31" y="24"/>
                        <a:pt x="32" y="22"/>
                        <a:pt x="31" y="21"/>
                      </a:cubicBezTo>
                      <a:cubicBezTo>
                        <a:pt x="31" y="21"/>
                        <a:pt x="31" y="19"/>
                        <a:pt x="31" y="19"/>
                      </a:cubicBezTo>
                      <a:cubicBezTo>
                        <a:pt x="31" y="18"/>
                        <a:pt x="30" y="17"/>
                        <a:pt x="30" y="16"/>
                      </a:cubicBezTo>
                      <a:cubicBezTo>
                        <a:pt x="31" y="16"/>
                        <a:pt x="31" y="14"/>
                        <a:pt x="32" y="13"/>
                      </a:cubicBezTo>
                      <a:cubicBezTo>
                        <a:pt x="32" y="14"/>
                        <a:pt x="31" y="15"/>
                        <a:pt x="31" y="17"/>
                      </a:cubicBezTo>
                      <a:cubicBezTo>
                        <a:pt x="31" y="17"/>
                        <a:pt x="32" y="20"/>
                        <a:pt x="32" y="21"/>
                      </a:cubicBezTo>
                      <a:cubicBezTo>
                        <a:pt x="32" y="21"/>
                        <a:pt x="33" y="22"/>
                        <a:pt x="34" y="23"/>
                      </a:cubicBezTo>
                      <a:cubicBezTo>
                        <a:pt x="34" y="24"/>
                        <a:pt x="35" y="24"/>
                        <a:pt x="36" y="25"/>
                      </a:cubicBezTo>
                      <a:cubicBezTo>
                        <a:pt x="37" y="23"/>
                        <a:pt x="34" y="23"/>
                        <a:pt x="35" y="21"/>
                      </a:cubicBezTo>
                      <a:cubicBezTo>
                        <a:pt x="35" y="21"/>
                        <a:pt x="36" y="23"/>
                        <a:pt x="37" y="21"/>
                      </a:cubicBezTo>
                      <a:cubicBezTo>
                        <a:pt x="38" y="23"/>
                        <a:pt x="35" y="29"/>
                        <a:pt x="36" y="29"/>
                      </a:cubicBezTo>
                      <a:cubicBezTo>
                        <a:pt x="37" y="27"/>
                        <a:pt x="38" y="28"/>
                        <a:pt x="38" y="30"/>
                      </a:cubicBezTo>
                      <a:cubicBezTo>
                        <a:pt x="38" y="30"/>
                        <a:pt x="40" y="28"/>
                        <a:pt x="40" y="28"/>
                      </a:cubicBezTo>
                      <a:cubicBezTo>
                        <a:pt x="40" y="27"/>
                        <a:pt x="39" y="26"/>
                        <a:pt x="39" y="25"/>
                      </a:cubicBezTo>
                      <a:cubicBezTo>
                        <a:pt x="40" y="27"/>
                        <a:pt x="41" y="25"/>
                        <a:pt x="39" y="23"/>
                      </a:cubicBezTo>
                      <a:cubicBezTo>
                        <a:pt x="38" y="20"/>
                        <a:pt x="35" y="20"/>
                        <a:pt x="34" y="18"/>
                      </a:cubicBezTo>
                      <a:cubicBezTo>
                        <a:pt x="33" y="16"/>
                        <a:pt x="34" y="12"/>
                        <a:pt x="34" y="10"/>
                      </a:cubicBezTo>
                      <a:cubicBezTo>
                        <a:pt x="33" y="10"/>
                        <a:pt x="32" y="10"/>
                        <a:pt x="31" y="10"/>
                      </a:cubicBezTo>
                      <a:cubicBezTo>
                        <a:pt x="31" y="7"/>
                        <a:pt x="31" y="4"/>
                        <a:pt x="31" y="0"/>
                      </a:cubicBezTo>
                      <a:cubicBezTo>
                        <a:pt x="26" y="0"/>
                        <a:pt x="21" y="0"/>
                        <a:pt x="17" y="1"/>
                      </a:cubicBezTo>
                      <a:cubicBezTo>
                        <a:pt x="13" y="1"/>
                        <a:pt x="10" y="1"/>
                        <a:pt x="7" y="1"/>
                      </a:cubicBezTo>
                      <a:cubicBezTo>
                        <a:pt x="5" y="1"/>
                        <a:pt x="6" y="1"/>
                        <a:pt x="6" y="3"/>
                      </a:cubicBezTo>
                      <a:cubicBezTo>
                        <a:pt x="6" y="13"/>
                        <a:pt x="6" y="24"/>
                        <a:pt x="6" y="34"/>
                      </a:cubicBezTo>
                      <a:cubicBezTo>
                        <a:pt x="6" y="38"/>
                        <a:pt x="6" y="43"/>
                        <a:pt x="6" y="48"/>
                      </a:cubicBezTo>
                      <a:cubicBezTo>
                        <a:pt x="6" y="48"/>
                        <a:pt x="4" y="48"/>
                        <a:pt x="3" y="49"/>
                      </a:cubicBezTo>
                      <a:cubicBezTo>
                        <a:pt x="3" y="50"/>
                        <a:pt x="3" y="50"/>
                        <a:pt x="3" y="51"/>
                      </a:cubicBezTo>
                      <a:cubicBezTo>
                        <a:pt x="3" y="52"/>
                        <a:pt x="4" y="54"/>
                        <a:pt x="3" y="55"/>
                      </a:cubicBezTo>
                      <a:cubicBezTo>
                        <a:pt x="3" y="55"/>
                        <a:pt x="0" y="58"/>
                        <a:pt x="0" y="57"/>
                      </a:cubicBezTo>
                      <a:cubicBezTo>
                        <a:pt x="0" y="57"/>
                        <a:pt x="2" y="57"/>
                        <a:pt x="2" y="57"/>
                      </a:cubicBezTo>
                      <a:cubicBezTo>
                        <a:pt x="4" y="56"/>
                        <a:pt x="6" y="56"/>
                        <a:pt x="9" y="56"/>
                      </a:cubicBezTo>
                      <a:cubicBezTo>
                        <a:pt x="11" y="55"/>
                        <a:pt x="14" y="54"/>
                        <a:pt x="16" y="53"/>
                      </a:cubicBezTo>
                      <a:cubicBezTo>
                        <a:pt x="20" y="51"/>
                        <a:pt x="23" y="53"/>
                        <a:pt x="23" y="48"/>
                      </a:cubicBezTo>
                      <a:cubicBezTo>
                        <a:pt x="24" y="48"/>
                        <a:pt x="24" y="48"/>
                        <a:pt x="24" y="48"/>
                      </a:cubicBezTo>
                      <a:cubicBezTo>
                        <a:pt x="25" y="50"/>
                        <a:pt x="22" y="52"/>
                        <a:pt x="25" y="53"/>
                      </a:cubicBezTo>
                      <a:cubicBezTo>
                        <a:pt x="25" y="50"/>
                        <a:pt x="28" y="47"/>
                        <a:pt x="28" y="44"/>
                      </a:cubicBezTo>
                      <a:cubicBezTo>
                        <a:pt x="28" y="43"/>
                        <a:pt x="29" y="40"/>
                        <a:pt x="28" y="38"/>
                      </a:cubicBezTo>
                      <a:cubicBezTo>
                        <a:pt x="28" y="37"/>
                        <a:pt x="27" y="36"/>
                        <a:pt x="27" y="35"/>
                      </a:cubicBezTo>
                      <a:cubicBezTo>
                        <a:pt x="28" y="35"/>
                        <a:pt x="30" y="35"/>
                        <a:pt x="30" y="34"/>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99" name="Freeform 10270">
                  <a:extLst>
                    <a:ext uri="{FF2B5EF4-FFF2-40B4-BE49-F238E27FC236}">
                      <a16:creationId xmlns:a16="http://schemas.microsoft.com/office/drawing/2014/main" id="{8FA8DD0B-B940-4D18-A245-B6AAF0235184}"/>
                    </a:ext>
                  </a:extLst>
                </p:cNvPr>
                <p:cNvSpPr>
                  <a:spLocks/>
                </p:cNvSpPr>
                <p:nvPr/>
              </p:nvSpPr>
              <p:spPr bwMode="gray">
                <a:xfrm>
                  <a:off x="5204" y="1581"/>
                  <a:ext cx="17" cy="26"/>
                </a:xfrm>
                <a:custGeom>
                  <a:avLst/>
                  <a:gdLst>
                    <a:gd name="T0" fmla="*/ 15 w 11"/>
                    <a:gd name="T1" fmla="*/ 5 h 17"/>
                    <a:gd name="T2" fmla="*/ 17 w 11"/>
                    <a:gd name="T3" fmla="*/ 0 h 17"/>
                    <a:gd name="T4" fmla="*/ 8 w 11"/>
                    <a:gd name="T5" fmla="*/ 17 h 17"/>
                    <a:gd name="T6" fmla="*/ 8 w 11"/>
                    <a:gd name="T7" fmla="*/ 17 h 17"/>
                    <a:gd name="T8" fmla="*/ 6 w 11"/>
                    <a:gd name="T9" fmla="*/ 21 h 17"/>
                    <a:gd name="T10" fmla="*/ 9 w 11"/>
                    <a:gd name="T11" fmla="*/ 26 h 17"/>
                    <a:gd name="T12" fmla="*/ 12 w 11"/>
                    <a:gd name="T13" fmla="*/ 21 h 17"/>
                    <a:gd name="T14" fmla="*/ 14 w 11"/>
                    <a:gd name="T15" fmla="*/ 23 h 17"/>
                    <a:gd name="T16" fmla="*/ 15 w 11"/>
                    <a:gd name="T17" fmla="*/ 5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17"/>
                    <a:gd name="T29" fmla="*/ 11 w 11"/>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17">
                      <a:moveTo>
                        <a:pt x="10" y="3"/>
                      </a:moveTo>
                      <a:cubicBezTo>
                        <a:pt x="11" y="3"/>
                        <a:pt x="11" y="2"/>
                        <a:pt x="11" y="0"/>
                      </a:cubicBezTo>
                      <a:cubicBezTo>
                        <a:pt x="8" y="3"/>
                        <a:pt x="6" y="7"/>
                        <a:pt x="5" y="11"/>
                      </a:cubicBezTo>
                      <a:cubicBezTo>
                        <a:pt x="5" y="11"/>
                        <a:pt x="5" y="11"/>
                        <a:pt x="5" y="11"/>
                      </a:cubicBezTo>
                      <a:cubicBezTo>
                        <a:pt x="5" y="12"/>
                        <a:pt x="5" y="16"/>
                        <a:pt x="4" y="14"/>
                      </a:cubicBezTo>
                      <a:cubicBezTo>
                        <a:pt x="0" y="17"/>
                        <a:pt x="5" y="16"/>
                        <a:pt x="6" y="17"/>
                      </a:cubicBezTo>
                      <a:cubicBezTo>
                        <a:pt x="6" y="15"/>
                        <a:pt x="6" y="14"/>
                        <a:pt x="8" y="14"/>
                      </a:cubicBezTo>
                      <a:cubicBezTo>
                        <a:pt x="8" y="14"/>
                        <a:pt x="9" y="13"/>
                        <a:pt x="9" y="15"/>
                      </a:cubicBezTo>
                      <a:cubicBezTo>
                        <a:pt x="11" y="13"/>
                        <a:pt x="9" y="7"/>
                        <a:pt x="10" y="3"/>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00" name="Freeform 10271">
                  <a:extLst>
                    <a:ext uri="{FF2B5EF4-FFF2-40B4-BE49-F238E27FC236}">
                      <a16:creationId xmlns:a16="http://schemas.microsoft.com/office/drawing/2014/main" id="{DE6ACE14-E9AC-4843-81AF-BDB2235F77AD}"/>
                    </a:ext>
                  </a:extLst>
                </p:cNvPr>
                <p:cNvSpPr>
                  <a:spLocks/>
                </p:cNvSpPr>
                <p:nvPr/>
              </p:nvSpPr>
              <p:spPr bwMode="gray">
                <a:xfrm>
                  <a:off x="5214" y="1582"/>
                  <a:ext cx="2" cy="2"/>
                </a:xfrm>
                <a:custGeom>
                  <a:avLst/>
                  <a:gdLst>
                    <a:gd name="T0" fmla="*/ 0 w 1"/>
                    <a:gd name="T1" fmla="*/ 0 h 1"/>
                    <a:gd name="T2" fmla="*/ 0 w 1"/>
                    <a:gd name="T3" fmla="*/ 0 h 1"/>
                    <a:gd name="T4" fmla="*/ 0 60000 65536"/>
                    <a:gd name="T5" fmla="*/ 0 60000 65536"/>
                    <a:gd name="T6" fmla="*/ 0 w 1"/>
                    <a:gd name="T7" fmla="*/ 0 h 1"/>
                    <a:gd name="T8" fmla="*/ 1 w 1"/>
                    <a:gd name="T9" fmla="*/ 1 h 1"/>
                  </a:gdLst>
                  <a:ahLst/>
                  <a:cxnLst>
                    <a:cxn ang="T4">
                      <a:pos x="T0" y="T1"/>
                    </a:cxn>
                    <a:cxn ang="T5">
                      <a:pos x="T2" y="T3"/>
                    </a:cxn>
                  </a:cxnLst>
                  <a:rect l="T6" t="T7" r="T8" b="T9"/>
                  <a:pathLst>
                    <a:path w="1" h="1">
                      <a:moveTo>
                        <a:pt x="0" y="0"/>
                      </a:moveTo>
                      <a:cubicBezTo>
                        <a:pt x="1" y="1"/>
                        <a:pt x="1" y="1"/>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901" name="Freeform 10272">
                  <a:extLst>
                    <a:ext uri="{FF2B5EF4-FFF2-40B4-BE49-F238E27FC236}">
                      <a16:creationId xmlns:a16="http://schemas.microsoft.com/office/drawing/2014/main" id="{90C38E5B-90B8-4874-A972-4EA07EBCD1A3}"/>
                    </a:ext>
                  </a:extLst>
                </p:cNvPr>
                <p:cNvSpPr>
                  <a:spLocks/>
                </p:cNvSpPr>
                <p:nvPr/>
              </p:nvSpPr>
              <p:spPr bwMode="gray">
                <a:xfrm>
                  <a:off x="5203" y="1590"/>
                  <a:ext cx="6" cy="17"/>
                </a:xfrm>
                <a:custGeom>
                  <a:avLst/>
                  <a:gdLst>
                    <a:gd name="T0" fmla="*/ 6 w 4"/>
                    <a:gd name="T1" fmla="*/ 12 h 11"/>
                    <a:gd name="T2" fmla="*/ 6 w 4"/>
                    <a:gd name="T3" fmla="*/ 3 h 11"/>
                    <a:gd name="T4" fmla="*/ 3 w 4"/>
                    <a:gd name="T5" fmla="*/ 5 h 11"/>
                    <a:gd name="T6" fmla="*/ 3 w 4"/>
                    <a:gd name="T7" fmla="*/ 11 h 11"/>
                    <a:gd name="T8" fmla="*/ 2 w 4"/>
                    <a:gd name="T9" fmla="*/ 17 h 11"/>
                    <a:gd name="T10" fmla="*/ 6 w 4"/>
                    <a:gd name="T11" fmla="*/ 12 h 11"/>
                    <a:gd name="T12" fmla="*/ 0 60000 65536"/>
                    <a:gd name="T13" fmla="*/ 0 60000 65536"/>
                    <a:gd name="T14" fmla="*/ 0 60000 65536"/>
                    <a:gd name="T15" fmla="*/ 0 60000 65536"/>
                    <a:gd name="T16" fmla="*/ 0 60000 65536"/>
                    <a:gd name="T17" fmla="*/ 0 60000 65536"/>
                    <a:gd name="T18" fmla="*/ 0 w 4"/>
                    <a:gd name="T19" fmla="*/ 0 h 11"/>
                    <a:gd name="T20" fmla="*/ 4 w 4"/>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4" h="11">
                      <a:moveTo>
                        <a:pt x="4" y="8"/>
                      </a:moveTo>
                      <a:cubicBezTo>
                        <a:pt x="3" y="6"/>
                        <a:pt x="4" y="4"/>
                        <a:pt x="4" y="2"/>
                      </a:cubicBezTo>
                      <a:cubicBezTo>
                        <a:pt x="3" y="0"/>
                        <a:pt x="2" y="1"/>
                        <a:pt x="2" y="3"/>
                      </a:cubicBezTo>
                      <a:cubicBezTo>
                        <a:pt x="2" y="5"/>
                        <a:pt x="2" y="6"/>
                        <a:pt x="2" y="7"/>
                      </a:cubicBezTo>
                      <a:cubicBezTo>
                        <a:pt x="0" y="7"/>
                        <a:pt x="1" y="9"/>
                        <a:pt x="1" y="11"/>
                      </a:cubicBezTo>
                      <a:cubicBezTo>
                        <a:pt x="2" y="9"/>
                        <a:pt x="2" y="9"/>
                        <a:pt x="4" y="8"/>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grpSp>
          <p:sp>
            <p:nvSpPr>
              <p:cNvPr id="2783" name="Freeform 10303">
                <a:extLst>
                  <a:ext uri="{FF2B5EF4-FFF2-40B4-BE49-F238E27FC236}">
                    <a16:creationId xmlns:a16="http://schemas.microsoft.com/office/drawing/2014/main" id="{C4A5B6F5-FF48-4584-ACE7-BB96105EF121}"/>
                  </a:ext>
                </a:extLst>
              </p:cNvPr>
              <p:cNvSpPr>
                <a:spLocks/>
              </p:cNvSpPr>
              <p:nvPr/>
            </p:nvSpPr>
            <p:spPr bwMode="gray">
              <a:xfrm>
                <a:off x="2436515" y="2779661"/>
                <a:ext cx="645202" cy="844895"/>
              </a:xfrm>
              <a:custGeom>
                <a:avLst/>
                <a:gdLst>
                  <a:gd name="T0" fmla="*/ 473 w 307"/>
                  <a:gd name="T1" fmla="*/ 478 h 401"/>
                  <a:gd name="T2" fmla="*/ 472 w 307"/>
                  <a:gd name="T3" fmla="*/ 371 h 401"/>
                  <a:gd name="T4" fmla="*/ 473 w 307"/>
                  <a:gd name="T5" fmla="*/ 245 h 401"/>
                  <a:gd name="T6" fmla="*/ 473 w 307"/>
                  <a:gd name="T7" fmla="*/ 143 h 401"/>
                  <a:gd name="T8" fmla="*/ 473 w 307"/>
                  <a:gd name="T9" fmla="*/ 132 h 401"/>
                  <a:gd name="T10" fmla="*/ 473 w 307"/>
                  <a:gd name="T11" fmla="*/ 126 h 401"/>
                  <a:gd name="T12" fmla="*/ 467 w 307"/>
                  <a:gd name="T13" fmla="*/ 126 h 401"/>
                  <a:gd name="T14" fmla="*/ 444 w 307"/>
                  <a:gd name="T15" fmla="*/ 126 h 401"/>
                  <a:gd name="T16" fmla="*/ 382 w 307"/>
                  <a:gd name="T17" fmla="*/ 126 h 401"/>
                  <a:gd name="T18" fmla="*/ 330 w 307"/>
                  <a:gd name="T19" fmla="*/ 126 h 401"/>
                  <a:gd name="T20" fmla="*/ 291 w 307"/>
                  <a:gd name="T21" fmla="*/ 126 h 401"/>
                  <a:gd name="T22" fmla="*/ 285 w 307"/>
                  <a:gd name="T23" fmla="*/ 124 h 401"/>
                  <a:gd name="T24" fmla="*/ 285 w 307"/>
                  <a:gd name="T25" fmla="*/ 109 h 401"/>
                  <a:gd name="T26" fmla="*/ 285 w 307"/>
                  <a:gd name="T27" fmla="*/ 53 h 401"/>
                  <a:gd name="T28" fmla="*/ 285 w 307"/>
                  <a:gd name="T29" fmla="*/ 14 h 401"/>
                  <a:gd name="T30" fmla="*/ 285 w 307"/>
                  <a:gd name="T31" fmla="*/ 3 h 401"/>
                  <a:gd name="T32" fmla="*/ 282 w 307"/>
                  <a:gd name="T33" fmla="*/ 2 h 401"/>
                  <a:gd name="T34" fmla="*/ 53 w 307"/>
                  <a:gd name="T35" fmla="*/ 2 h 401"/>
                  <a:gd name="T36" fmla="*/ 2 w 307"/>
                  <a:gd name="T37" fmla="*/ 2 h 401"/>
                  <a:gd name="T38" fmla="*/ 2 w 307"/>
                  <a:gd name="T39" fmla="*/ 205 h 401"/>
                  <a:gd name="T40" fmla="*/ 2 w 307"/>
                  <a:gd name="T41" fmla="*/ 427 h 401"/>
                  <a:gd name="T42" fmla="*/ 0 w 307"/>
                  <a:gd name="T43" fmla="*/ 620 h 401"/>
                  <a:gd name="T44" fmla="*/ 224 w 307"/>
                  <a:gd name="T45" fmla="*/ 620 h 401"/>
                  <a:gd name="T46" fmla="*/ 456 w 307"/>
                  <a:gd name="T47" fmla="*/ 622 h 401"/>
                  <a:gd name="T48" fmla="*/ 472 w 307"/>
                  <a:gd name="T49" fmla="*/ 622 h 401"/>
                  <a:gd name="T50" fmla="*/ 473 w 307"/>
                  <a:gd name="T51" fmla="*/ 614 h 401"/>
                  <a:gd name="T52" fmla="*/ 473 w 307"/>
                  <a:gd name="T53" fmla="*/ 557 h 401"/>
                  <a:gd name="T54" fmla="*/ 473 w 307"/>
                  <a:gd name="T55" fmla="*/ 478 h 40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07"/>
                  <a:gd name="T85" fmla="*/ 0 h 401"/>
                  <a:gd name="T86" fmla="*/ 307 w 307"/>
                  <a:gd name="T87" fmla="*/ 401 h 40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07" h="401">
                    <a:moveTo>
                      <a:pt x="306" y="308"/>
                    </a:moveTo>
                    <a:cubicBezTo>
                      <a:pt x="303" y="285"/>
                      <a:pt x="305" y="262"/>
                      <a:pt x="305" y="239"/>
                    </a:cubicBezTo>
                    <a:cubicBezTo>
                      <a:pt x="306" y="212"/>
                      <a:pt x="306" y="185"/>
                      <a:pt x="306" y="158"/>
                    </a:cubicBezTo>
                    <a:cubicBezTo>
                      <a:pt x="306" y="136"/>
                      <a:pt x="305" y="114"/>
                      <a:pt x="306" y="92"/>
                    </a:cubicBezTo>
                    <a:cubicBezTo>
                      <a:pt x="306" y="89"/>
                      <a:pt x="306" y="87"/>
                      <a:pt x="306" y="85"/>
                    </a:cubicBezTo>
                    <a:cubicBezTo>
                      <a:pt x="306" y="84"/>
                      <a:pt x="306" y="81"/>
                      <a:pt x="306" y="81"/>
                    </a:cubicBezTo>
                    <a:cubicBezTo>
                      <a:pt x="305" y="80"/>
                      <a:pt x="302" y="81"/>
                      <a:pt x="302" y="81"/>
                    </a:cubicBezTo>
                    <a:cubicBezTo>
                      <a:pt x="297" y="80"/>
                      <a:pt x="292" y="80"/>
                      <a:pt x="287" y="81"/>
                    </a:cubicBezTo>
                    <a:cubicBezTo>
                      <a:pt x="274" y="81"/>
                      <a:pt x="260" y="81"/>
                      <a:pt x="247" y="81"/>
                    </a:cubicBezTo>
                    <a:cubicBezTo>
                      <a:pt x="236" y="81"/>
                      <a:pt x="224" y="81"/>
                      <a:pt x="213" y="81"/>
                    </a:cubicBezTo>
                    <a:cubicBezTo>
                      <a:pt x="204" y="81"/>
                      <a:pt x="196" y="81"/>
                      <a:pt x="188" y="81"/>
                    </a:cubicBezTo>
                    <a:cubicBezTo>
                      <a:pt x="187" y="81"/>
                      <a:pt x="184" y="81"/>
                      <a:pt x="184" y="80"/>
                    </a:cubicBezTo>
                    <a:cubicBezTo>
                      <a:pt x="184" y="77"/>
                      <a:pt x="184" y="73"/>
                      <a:pt x="184" y="70"/>
                    </a:cubicBezTo>
                    <a:cubicBezTo>
                      <a:pt x="184" y="58"/>
                      <a:pt x="184" y="46"/>
                      <a:pt x="184" y="34"/>
                    </a:cubicBezTo>
                    <a:cubicBezTo>
                      <a:pt x="184" y="26"/>
                      <a:pt x="184" y="17"/>
                      <a:pt x="184" y="9"/>
                    </a:cubicBezTo>
                    <a:cubicBezTo>
                      <a:pt x="184" y="7"/>
                      <a:pt x="184" y="4"/>
                      <a:pt x="184" y="2"/>
                    </a:cubicBezTo>
                    <a:cubicBezTo>
                      <a:pt x="184" y="0"/>
                      <a:pt x="184" y="1"/>
                      <a:pt x="182" y="1"/>
                    </a:cubicBezTo>
                    <a:cubicBezTo>
                      <a:pt x="132" y="0"/>
                      <a:pt x="83" y="1"/>
                      <a:pt x="34" y="1"/>
                    </a:cubicBezTo>
                    <a:cubicBezTo>
                      <a:pt x="23" y="1"/>
                      <a:pt x="12" y="2"/>
                      <a:pt x="1" y="1"/>
                    </a:cubicBezTo>
                    <a:cubicBezTo>
                      <a:pt x="1" y="45"/>
                      <a:pt x="1" y="89"/>
                      <a:pt x="1" y="132"/>
                    </a:cubicBezTo>
                    <a:cubicBezTo>
                      <a:pt x="0" y="180"/>
                      <a:pt x="1" y="227"/>
                      <a:pt x="1" y="275"/>
                    </a:cubicBezTo>
                    <a:cubicBezTo>
                      <a:pt x="1" y="317"/>
                      <a:pt x="0" y="359"/>
                      <a:pt x="0" y="400"/>
                    </a:cubicBezTo>
                    <a:cubicBezTo>
                      <a:pt x="48" y="400"/>
                      <a:pt x="97" y="400"/>
                      <a:pt x="145" y="400"/>
                    </a:cubicBezTo>
                    <a:cubicBezTo>
                      <a:pt x="195" y="400"/>
                      <a:pt x="245" y="400"/>
                      <a:pt x="295" y="401"/>
                    </a:cubicBezTo>
                    <a:cubicBezTo>
                      <a:pt x="298" y="401"/>
                      <a:pt x="302" y="401"/>
                      <a:pt x="305" y="401"/>
                    </a:cubicBezTo>
                    <a:cubicBezTo>
                      <a:pt x="307" y="401"/>
                      <a:pt x="306" y="398"/>
                      <a:pt x="306" y="396"/>
                    </a:cubicBezTo>
                    <a:cubicBezTo>
                      <a:pt x="306" y="384"/>
                      <a:pt x="306" y="371"/>
                      <a:pt x="306" y="359"/>
                    </a:cubicBezTo>
                    <a:cubicBezTo>
                      <a:pt x="306" y="342"/>
                      <a:pt x="306" y="325"/>
                      <a:pt x="306" y="308"/>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grpSp>
            <p:nvGrpSpPr>
              <p:cNvPr id="2784" name="Group 11369">
                <a:extLst>
                  <a:ext uri="{FF2B5EF4-FFF2-40B4-BE49-F238E27FC236}">
                    <a16:creationId xmlns:a16="http://schemas.microsoft.com/office/drawing/2014/main" id="{8685DC27-66AC-405A-B71E-1A3B845CBF35}"/>
                  </a:ext>
                </a:extLst>
              </p:cNvPr>
              <p:cNvGrpSpPr>
                <a:grpSpLocks/>
              </p:cNvGrpSpPr>
              <p:nvPr/>
            </p:nvGrpSpPr>
            <p:grpSpPr bwMode="gray">
              <a:xfrm>
                <a:off x="7380802" y="2886970"/>
                <a:ext cx="218690" cy="412939"/>
                <a:chOff x="4809" y="1616"/>
                <a:chExt cx="161" cy="304"/>
              </a:xfrm>
              <a:grpFill/>
              <a:effectLst/>
            </p:grpSpPr>
            <p:sp>
              <p:nvSpPr>
                <p:cNvPr id="2894" name="Freeform 10233">
                  <a:extLst>
                    <a:ext uri="{FF2B5EF4-FFF2-40B4-BE49-F238E27FC236}">
                      <a16:creationId xmlns:a16="http://schemas.microsoft.com/office/drawing/2014/main" id="{93A561F0-0A6D-43C3-B597-A86629515369}"/>
                    </a:ext>
                  </a:extLst>
                </p:cNvPr>
                <p:cNvSpPr>
                  <a:spLocks/>
                </p:cNvSpPr>
                <p:nvPr/>
              </p:nvSpPr>
              <p:spPr bwMode="gray">
                <a:xfrm>
                  <a:off x="4934" y="1705"/>
                  <a:ext cx="19" cy="19"/>
                </a:xfrm>
                <a:custGeom>
                  <a:avLst/>
                  <a:gdLst>
                    <a:gd name="T0" fmla="*/ 19 w 12"/>
                    <a:gd name="T1" fmla="*/ 6 h 13"/>
                    <a:gd name="T2" fmla="*/ 16 w 12"/>
                    <a:gd name="T3" fmla="*/ 1 h 13"/>
                    <a:gd name="T4" fmla="*/ 8 w 12"/>
                    <a:gd name="T5" fmla="*/ 1 h 13"/>
                    <a:gd name="T6" fmla="*/ 3 w 12"/>
                    <a:gd name="T7" fmla="*/ 12 h 13"/>
                    <a:gd name="T8" fmla="*/ 2 w 12"/>
                    <a:gd name="T9" fmla="*/ 16 h 13"/>
                    <a:gd name="T10" fmla="*/ 5 w 12"/>
                    <a:gd name="T11" fmla="*/ 18 h 13"/>
                    <a:gd name="T12" fmla="*/ 11 w 12"/>
                    <a:gd name="T13" fmla="*/ 15 h 13"/>
                    <a:gd name="T14" fmla="*/ 19 w 12"/>
                    <a:gd name="T15" fmla="*/ 6 h 13"/>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13"/>
                    <a:gd name="T26" fmla="*/ 12 w 12"/>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13">
                      <a:moveTo>
                        <a:pt x="12" y="4"/>
                      </a:moveTo>
                      <a:cubicBezTo>
                        <a:pt x="11" y="3"/>
                        <a:pt x="12" y="0"/>
                        <a:pt x="10" y="1"/>
                      </a:cubicBezTo>
                      <a:cubicBezTo>
                        <a:pt x="8" y="1"/>
                        <a:pt x="7" y="2"/>
                        <a:pt x="5" y="1"/>
                      </a:cubicBezTo>
                      <a:cubicBezTo>
                        <a:pt x="4" y="1"/>
                        <a:pt x="3" y="7"/>
                        <a:pt x="2" y="8"/>
                      </a:cubicBezTo>
                      <a:cubicBezTo>
                        <a:pt x="1" y="10"/>
                        <a:pt x="1" y="9"/>
                        <a:pt x="1" y="11"/>
                      </a:cubicBezTo>
                      <a:cubicBezTo>
                        <a:pt x="1" y="13"/>
                        <a:pt x="0" y="13"/>
                        <a:pt x="3" y="12"/>
                      </a:cubicBezTo>
                      <a:cubicBezTo>
                        <a:pt x="4" y="12"/>
                        <a:pt x="8" y="8"/>
                        <a:pt x="7" y="10"/>
                      </a:cubicBezTo>
                      <a:cubicBezTo>
                        <a:pt x="8" y="10"/>
                        <a:pt x="12" y="6"/>
                        <a:pt x="12" y="4"/>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95" name="Freeform 10305">
                  <a:extLst>
                    <a:ext uri="{FF2B5EF4-FFF2-40B4-BE49-F238E27FC236}">
                      <a16:creationId xmlns:a16="http://schemas.microsoft.com/office/drawing/2014/main" id="{603BA79B-8C82-4CBA-A73F-4567564D5E38}"/>
                    </a:ext>
                  </a:extLst>
                </p:cNvPr>
                <p:cNvSpPr>
                  <a:spLocks/>
                </p:cNvSpPr>
                <p:nvPr/>
              </p:nvSpPr>
              <p:spPr bwMode="gray">
                <a:xfrm>
                  <a:off x="4809" y="1616"/>
                  <a:ext cx="161" cy="304"/>
                </a:xfrm>
                <a:custGeom>
                  <a:avLst/>
                  <a:gdLst>
                    <a:gd name="T0" fmla="*/ 94 w 104"/>
                    <a:gd name="T1" fmla="*/ 8 h 196"/>
                    <a:gd name="T2" fmla="*/ 62 w 104"/>
                    <a:gd name="T3" fmla="*/ 28 h 196"/>
                    <a:gd name="T4" fmla="*/ 53 w 104"/>
                    <a:gd name="T5" fmla="*/ 39 h 196"/>
                    <a:gd name="T6" fmla="*/ 48 w 104"/>
                    <a:gd name="T7" fmla="*/ 65 h 196"/>
                    <a:gd name="T8" fmla="*/ 43 w 104"/>
                    <a:gd name="T9" fmla="*/ 73 h 196"/>
                    <a:gd name="T10" fmla="*/ 37 w 104"/>
                    <a:gd name="T11" fmla="*/ 78 h 196"/>
                    <a:gd name="T12" fmla="*/ 37 w 104"/>
                    <a:gd name="T13" fmla="*/ 85 h 196"/>
                    <a:gd name="T14" fmla="*/ 37 w 104"/>
                    <a:gd name="T15" fmla="*/ 92 h 196"/>
                    <a:gd name="T16" fmla="*/ 50 w 104"/>
                    <a:gd name="T17" fmla="*/ 118 h 196"/>
                    <a:gd name="T18" fmla="*/ 68 w 104"/>
                    <a:gd name="T19" fmla="*/ 136 h 196"/>
                    <a:gd name="T20" fmla="*/ 71 w 104"/>
                    <a:gd name="T21" fmla="*/ 154 h 196"/>
                    <a:gd name="T22" fmla="*/ 51 w 104"/>
                    <a:gd name="T23" fmla="*/ 168 h 196"/>
                    <a:gd name="T24" fmla="*/ 36 w 104"/>
                    <a:gd name="T25" fmla="*/ 186 h 196"/>
                    <a:gd name="T26" fmla="*/ 17 w 104"/>
                    <a:gd name="T27" fmla="*/ 195 h 196"/>
                    <a:gd name="T28" fmla="*/ 5 w 104"/>
                    <a:gd name="T29" fmla="*/ 212 h 196"/>
                    <a:gd name="T30" fmla="*/ 6 w 104"/>
                    <a:gd name="T31" fmla="*/ 223 h 196"/>
                    <a:gd name="T32" fmla="*/ 2 w 104"/>
                    <a:gd name="T33" fmla="*/ 233 h 196"/>
                    <a:gd name="T34" fmla="*/ 20 w 104"/>
                    <a:gd name="T35" fmla="*/ 251 h 196"/>
                    <a:gd name="T36" fmla="*/ 31 w 104"/>
                    <a:gd name="T37" fmla="*/ 261 h 196"/>
                    <a:gd name="T38" fmla="*/ 43 w 104"/>
                    <a:gd name="T39" fmla="*/ 271 h 196"/>
                    <a:gd name="T40" fmla="*/ 53 w 104"/>
                    <a:gd name="T41" fmla="*/ 270 h 196"/>
                    <a:gd name="T42" fmla="*/ 60 w 104"/>
                    <a:gd name="T43" fmla="*/ 290 h 196"/>
                    <a:gd name="T44" fmla="*/ 63 w 104"/>
                    <a:gd name="T45" fmla="*/ 302 h 196"/>
                    <a:gd name="T46" fmla="*/ 65 w 104"/>
                    <a:gd name="T47" fmla="*/ 298 h 196"/>
                    <a:gd name="T48" fmla="*/ 71 w 104"/>
                    <a:gd name="T49" fmla="*/ 298 h 196"/>
                    <a:gd name="T50" fmla="*/ 76 w 104"/>
                    <a:gd name="T51" fmla="*/ 288 h 196"/>
                    <a:gd name="T52" fmla="*/ 77 w 104"/>
                    <a:gd name="T53" fmla="*/ 284 h 196"/>
                    <a:gd name="T54" fmla="*/ 81 w 104"/>
                    <a:gd name="T55" fmla="*/ 279 h 196"/>
                    <a:gd name="T56" fmla="*/ 84 w 104"/>
                    <a:gd name="T57" fmla="*/ 276 h 196"/>
                    <a:gd name="T58" fmla="*/ 93 w 104"/>
                    <a:gd name="T59" fmla="*/ 262 h 196"/>
                    <a:gd name="T60" fmla="*/ 90 w 104"/>
                    <a:gd name="T61" fmla="*/ 262 h 196"/>
                    <a:gd name="T62" fmla="*/ 94 w 104"/>
                    <a:gd name="T63" fmla="*/ 256 h 196"/>
                    <a:gd name="T64" fmla="*/ 102 w 104"/>
                    <a:gd name="T65" fmla="*/ 250 h 196"/>
                    <a:gd name="T66" fmla="*/ 104 w 104"/>
                    <a:gd name="T67" fmla="*/ 245 h 196"/>
                    <a:gd name="T68" fmla="*/ 110 w 104"/>
                    <a:gd name="T69" fmla="*/ 236 h 196"/>
                    <a:gd name="T70" fmla="*/ 115 w 104"/>
                    <a:gd name="T71" fmla="*/ 228 h 196"/>
                    <a:gd name="T72" fmla="*/ 118 w 104"/>
                    <a:gd name="T73" fmla="*/ 231 h 196"/>
                    <a:gd name="T74" fmla="*/ 119 w 104"/>
                    <a:gd name="T75" fmla="*/ 223 h 196"/>
                    <a:gd name="T76" fmla="*/ 125 w 104"/>
                    <a:gd name="T77" fmla="*/ 216 h 196"/>
                    <a:gd name="T78" fmla="*/ 133 w 104"/>
                    <a:gd name="T79" fmla="*/ 205 h 196"/>
                    <a:gd name="T80" fmla="*/ 132 w 104"/>
                    <a:gd name="T81" fmla="*/ 199 h 196"/>
                    <a:gd name="T82" fmla="*/ 138 w 104"/>
                    <a:gd name="T83" fmla="*/ 188 h 196"/>
                    <a:gd name="T84" fmla="*/ 139 w 104"/>
                    <a:gd name="T85" fmla="*/ 180 h 196"/>
                    <a:gd name="T86" fmla="*/ 139 w 104"/>
                    <a:gd name="T87" fmla="*/ 172 h 196"/>
                    <a:gd name="T88" fmla="*/ 142 w 104"/>
                    <a:gd name="T89" fmla="*/ 166 h 196"/>
                    <a:gd name="T90" fmla="*/ 142 w 104"/>
                    <a:gd name="T91" fmla="*/ 180 h 196"/>
                    <a:gd name="T92" fmla="*/ 142 w 104"/>
                    <a:gd name="T93" fmla="*/ 189 h 196"/>
                    <a:gd name="T94" fmla="*/ 141 w 104"/>
                    <a:gd name="T95" fmla="*/ 155 h 196"/>
                    <a:gd name="T96" fmla="*/ 147 w 104"/>
                    <a:gd name="T97" fmla="*/ 147 h 196"/>
                    <a:gd name="T98" fmla="*/ 152 w 104"/>
                    <a:gd name="T99" fmla="*/ 135 h 196"/>
                    <a:gd name="T100" fmla="*/ 149 w 104"/>
                    <a:gd name="T101" fmla="*/ 113 h 196"/>
                    <a:gd name="T102" fmla="*/ 147 w 104"/>
                    <a:gd name="T103" fmla="*/ 129 h 196"/>
                    <a:gd name="T104" fmla="*/ 146 w 104"/>
                    <a:gd name="T105" fmla="*/ 124 h 196"/>
                    <a:gd name="T106" fmla="*/ 135 w 104"/>
                    <a:gd name="T107" fmla="*/ 115 h 196"/>
                    <a:gd name="T108" fmla="*/ 124 w 104"/>
                    <a:gd name="T109" fmla="*/ 110 h 196"/>
                    <a:gd name="T110" fmla="*/ 124 w 104"/>
                    <a:gd name="T111" fmla="*/ 109 h 196"/>
                    <a:gd name="T112" fmla="*/ 130 w 104"/>
                    <a:gd name="T113" fmla="*/ 93 h 196"/>
                    <a:gd name="T114" fmla="*/ 141 w 104"/>
                    <a:gd name="T115" fmla="*/ 90 h 196"/>
                    <a:gd name="T116" fmla="*/ 141 w 104"/>
                    <a:gd name="T117" fmla="*/ 87 h 196"/>
                    <a:gd name="T118" fmla="*/ 155 w 104"/>
                    <a:gd name="T119" fmla="*/ 62 h 1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4"/>
                    <a:gd name="T181" fmla="*/ 0 h 196"/>
                    <a:gd name="T182" fmla="*/ 104 w 104"/>
                    <a:gd name="T183" fmla="*/ 196 h 19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4" h="196">
                      <a:moveTo>
                        <a:pt x="102" y="30"/>
                      </a:moveTo>
                      <a:cubicBezTo>
                        <a:pt x="93" y="26"/>
                        <a:pt x="84" y="20"/>
                        <a:pt x="76" y="14"/>
                      </a:cubicBezTo>
                      <a:cubicBezTo>
                        <a:pt x="71" y="11"/>
                        <a:pt x="66" y="8"/>
                        <a:pt x="61" y="5"/>
                      </a:cubicBezTo>
                      <a:cubicBezTo>
                        <a:pt x="58" y="3"/>
                        <a:pt x="54" y="0"/>
                        <a:pt x="50" y="2"/>
                      </a:cubicBezTo>
                      <a:cubicBezTo>
                        <a:pt x="48" y="3"/>
                        <a:pt x="46" y="6"/>
                        <a:pt x="45" y="9"/>
                      </a:cubicBezTo>
                      <a:cubicBezTo>
                        <a:pt x="43" y="12"/>
                        <a:pt x="43" y="15"/>
                        <a:pt x="40" y="18"/>
                      </a:cubicBezTo>
                      <a:cubicBezTo>
                        <a:pt x="40" y="19"/>
                        <a:pt x="38" y="20"/>
                        <a:pt x="37" y="21"/>
                      </a:cubicBezTo>
                      <a:cubicBezTo>
                        <a:pt x="36" y="22"/>
                        <a:pt x="35" y="23"/>
                        <a:pt x="37" y="22"/>
                      </a:cubicBezTo>
                      <a:cubicBezTo>
                        <a:pt x="37" y="23"/>
                        <a:pt x="35" y="24"/>
                        <a:pt x="34" y="25"/>
                      </a:cubicBezTo>
                      <a:cubicBezTo>
                        <a:pt x="33" y="27"/>
                        <a:pt x="32" y="27"/>
                        <a:pt x="30" y="28"/>
                      </a:cubicBezTo>
                      <a:cubicBezTo>
                        <a:pt x="25" y="31"/>
                        <a:pt x="28" y="33"/>
                        <a:pt x="30" y="37"/>
                      </a:cubicBezTo>
                      <a:cubicBezTo>
                        <a:pt x="32" y="39"/>
                        <a:pt x="32" y="40"/>
                        <a:pt x="31" y="42"/>
                      </a:cubicBezTo>
                      <a:cubicBezTo>
                        <a:pt x="31" y="42"/>
                        <a:pt x="30" y="42"/>
                        <a:pt x="29" y="42"/>
                      </a:cubicBezTo>
                      <a:cubicBezTo>
                        <a:pt x="29" y="43"/>
                        <a:pt x="31" y="44"/>
                        <a:pt x="30" y="45"/>
                      </a:cubicBezTo>
                      <a:cubicBezTo>
                        <a:pt x="29" y="45"/>
                        <a:pt x="29" y="46"/>
                        <a:pt x="28" y="47"/>
                      </a:cubicBezTo>
                      <a:cubicBezTo>
                        <a:pt x="27" y="47"/>
                        <a:pt x="27" y="47"/>
                        <a:pt x="26" y="47"/>
                      </a:cubicBezTo>
                      <a:cubicBezTo>
                        <a:pt x="25" y="48"/>
                        <a:pt x="25" y="47"/>
                        <a:pt x="24" y="48"/>
                      </a:cubicBezTo>
                      <a:cubicBezTo>
                        <a:pt x="23" y="50"/>
                        <a:pt x="24" y="49"/>
                        <a:pt x="24" y="50"/>
                      </a:cubicBezTo>
                      <a:cubicBezTo>
                        <a:pt x="24" y="50"/>
                        <a:pt x="23" y="52"/>
                        <a:pt x="23" y="52"/>
                      </a:cubicBezTo>
                      <a:cubicBezTo>
                        <a:pt x="23" y="53"/>
                        <a:pt x="23" y="53"/>
                        <a:pt x="23" y="54"/>
                      </a:cubicBezTo>
                      <a:cubicBezTo>
                        <a:pt x="23" y="54"/>
                        <a:pt x="24" y="55"/>
                        <a:pt x="24" y="55"/>
                      </a:cubicBezTo>
                      <a:cubicBezTo>
                        <a:pt x="24" y="55"/>
                        <a:pt x="24" y="56"/>
                        <a:pt x="24" y="56"/>
                      </a:cubicBezTo>
                      <a:cubicBezTo>
                        <a:pt x="24" y="56"/>
                        <a:pt x="23" y="57"/>
                        <a:pt x="23" y="57"/>
                      </a:cubicBezTo>
                      <a:cubicBezTo>
                        <a:pt x="23" y="58"/>
                        <a:pt x="24" y="58"/>
                        <a:pt x="24" y="59"/>
                      </a:cubicBezTo>
                      <a:cubicBezTo>
                        <a:pt x="24" y="60"/>
                        <a:pt x="23" y="63"/>
                        <a:pt x="24" y="64"/>
                      </a:cubicBezTo>
                      <a:cubicBezTo>
                        <a:pt x="25" y="65"/>
                        <a:pt x="27" y="63"/>
                        <a:pt x="29" y="64"/>
                      </a:cubicBezTo>
                      <a:cubicBezTo>
                        <a:pt x="34" y="67"/>
                        <a:pt x="29" y="73"/>
                        <a:pt x="32" y="76"/>
                      </a:cubicBezTo>
                      <a:cubicBezTo>
                        <a:pt x="34" y="78"/>
                        <a:pt x="35" y="76"/>
                        <a:pt x="37" y="77"/>
                      </a:cubicBezTo>
                      <a:cubicBezTo>
                        <a:pt x="39" y="79"/>
                        <a:pt x="38" y="82"/>
                        <a:pt x="40" y="84"/>
                      </a:cubicBezTo>
                      <a:cubicBezTo>
                        <a:pt x="42" y="85"/>
                        <a:pt x="43" y="85"/>
                        <a:pt x="44" y="88"/>
                      </a:cubicBezTo>
                      <a:cubicBezTo>
                        <a:pt x="45" y="90"/>
                        <a:pt x="47" y="90"/>
                        <a:pt x="49" y="92"/>
                      </a:cubicBezTo>
                      <a:cubicBezTo>
                        <a:pt x="51" y="94"/>
                        <a:pt x="54" y="99"/>
                        <a:pt x="49" y="100"/>
                      </a:cubicBezTo>
                      <a:cubicBezTo>
                        <a:pt x="48" y="100"/>
                        <a:pt x="47" y="99"/>
                        <a:pt x="46" y="99"/>
                      </a:cubicBezTo>
                      <a:cubicBezTo>
                        <a:pt x="45" y="100"/>
                        <a:pt x="45" y="101"/>
                        <a:pt x="45" y="102"/>
                      </a:cubicBezTo>
                      <a:cubicBezTo>
                        <a:pt x="43" y="103"/>
                        <a:pt x="41" y="103"/>
                        <a:pt x="39" y="104"/>
                      </a:cubicBezTo>
                      <a:cubicBezTo>
                        <a:pt x="37" y="105"/>
                        <a:pt x="34" y="107"/>
                        <a:pt x="33" y="108"/>
                      </a:cubicBezTo>
                      <a:cubicBezTo>
                        <a:pt x="31" y="110"/>
                        <a:pt x="30" y="111"/>
                        <a:pt x="28" y="112"/>
                      </a:cubicBezTo>
                      <a:cubicBezTo>
                        <a:pt x="26" y="114"/>
                        <a:pt x="28" y="115"/>
                        <a:pt x="27" y="118"/>
                      </a:cubicBezTo>
                      <a:cubicBezTo>
                        <a:pt x="26" y="119"/>
                        <a:pt x="24" y="118"/>
                        <a:pt x="23" y="120"/>
                      </a:cubicBezTo>
                      <a:cubicBezTo>
                        <a:pt x="22" y="121"/>
                        <a:pt x="19" y="122"/>
                        <a:pt x="17" y="122"/>
                      </a:cubicBezTo>
                      <a:cubicBezTo>
                        <a:pt x="14" y="121"/>
                        <a:pt x="13" y="123"/>
                        <a:pt x="10" y="125"/>
                      </a:cubicBezTo>
                      <a:cubicBezTo>
                        <a:pt x="10" y="125"/>
                        <a:pt x="10" y="126"/>
                        <a:pt x="11" y="126"/>
                      </a:cubicBezTo>
                      <a:cubicBezTo>
                        <a:pt x="8" y="126"/>
                        <a:pt x="7" y="128"/>
                        <a:pt x="7" y="130"/>
                      </a:cubicBezTo>
                      <a:cubicBezTo>
                        <a:pt x="6" y="132"/>
                        <a:pt x="5" y="132"/>
                        <a:pt x="4" y="134"/>
                      </a:cubicBezTo>
                      <a:cubicBezTo>
                        <a:pt x="4" y="135"/>
                        <a:pt x="4" y="136"/>
                        <a:pt x="3" y="137"/>
                      </a:cubicBezTo>
                      <a:cubicBezTo>
                        <a:pt x="3" y="137"/>
                        <a:pt x="2" y="138"/>
                        <a:pt x="2" y="138"/>
                      </a:cubicBezTo>
                      <a:cubicBezTo>
                        <a:pt x="1" y="140"/>
                        <a:pt x="2" y="141"/>
                        <a:pt x="3" y="143"/>
                      </a:cubicBezTo>
                      <a:cubicBezTo>
                        <a:pt x="3" y="144"/>
                        <a:pt x="4" y="143"/>
                        <a:pt x="4" y="144"/>
                      </a:cubicBezTo>
                      <a:cubicBezTo>
                        <a:pt x="4" y="145"/>
                        <a:pt x="3" y="146"/>
                        <a:pt x="3" y="147"/>
                      </a:cubicBezTo>
                      <a:cubicBezTo>
                        <a:pt x="3" y="147"/>
                        <a:pt x="3" y="148"/>
                        <a:pt x="3" y="149"/>
                      </a:cubicBezTo>
                      <a:cubicBezTo>
                        <a:pt x="2" y="150"/>
                        <a:pt x="1" y="149"/>
                        <a:pt x="1" y="150"/>
                      </a:cubicBezTo>
                      <a:cubicBezTo>
                        <a:pt x="0" y="153"/>
                        <a:pt x="4" y="153"/>
                        <a:pt x="5" y="154"/>
                      </a:cubicBezTo>
                      <a:cubicBezTo>
                        <a:pt x="7" y="155"/>
                        <a:pt x="8" y="160"/>
                        <a:pt x="11" y="158"/>
                      </a:cubicBezTo>
                      <a:cubicBezTo>
                        <a:pt x="11" y="160"/>
                        <a:pt x="11" y="161"/>
                        <a:pt x="13" y="162"/>
                      </a:cubicBezTo>
                      <a:cubicBezTo>
                        <a:pt x="13" y="163"/>
                        <a:pt x="14" y="162"/>
                        <a:pt x="15" y="163"/>
                      </a:cubicBezTo>
                      <a:cubicBezTo>
                        <a:pt x="16" y="164"/>
                        <a:pt x="16" y="166"/>
                        <a:pt x="18" y="167"/>
                      </a:cubicBezTo>
                      <a:cubicBezTo>
                        <a:pt x="17" y="167"/>
                        <a:pt x="22" y="165"/>
                        <a:pt x="20" y="168"/>
                      </a:cubicBezTo>
                      <a:cubicBezTo>
                        <a:pt x="22" y="170"/>
                        <a:pt x="24" y="169"/>
                        <a:pt x="25" y="172"/>
                      </a:cubicBezTo>
                      <a:cubicBezTo>
                        <a:pt x="26" y="173"/>
                        <a:pt x="24" y="173"/>
                        <a:pt x="25" y="174"/>
                      </a:cubicBezTo>
                      <a:cubicBezTo>
                        <a:pt x="27" y="175"/>
                        <a:pt x="26" y="175"/>
                        <a:pt x="28" y="175"/>
                      </a:cubicBezTo>
                      <a:cubicBezTo>
                        <a:pt x="28" y="175"/>
                        <a:pt x="28" y="174"/>
                        <a:pt x="28" y="174"/>
                      </a:cubicBezTo>
                      <a:cubicBezTo>
                        <a:pt x="29" y="173"/>
                        <a:pt x="29" y="173"/>
                        <a:pt x="30" y="173"/>
                      </a:cubicBezTo>
                      <a:cubicBezTo>
                        <a:pt x="31" y="173"/>
                        <a:pt x="33" y="172"/>
                        <a:pt x="34" y="174"/>
                      </a:cubicBezTo>
                      <a:cubicBezTo>
                        <a:pt x="34" y="175"/>
                        <a:pt x="33" y="175"/>
                        <a:pt x="36" y="175"/>
                      </a:cubicBezTo>
                      <a:cubicBezTo>
                        <a:pt x="37" y="175"/>
                        <a:pt x="38" y="175"/>
                        <a:pt x="40" y="176"/>
                      </a:cubicBezTo>
                      <a:cubicBezTo>
                        <a:pt x="45" y="178"/>
                        <a:pt x="40" y="184"/>
                        <a:pt x="39" y="187"/>
                      </a:cubicBezTo>
                      <a:cubicBezTo>
                        <a:pt x="38" y="189"/>
                        <a:pt x="37" y="191"/>
                        <a:pt x="37" y="194"/>
                      </a:cubicBezTo>
                      <a:cubicBezTo>
                        <a:pt x="37" y="194"/>
                        <a:pt x="37" y="195"/>
                        <a:pt x="37" y="195"/>
                      </a:cubicBezTo>
                      <a:cubicBezTo>
                        <a:pt x="38" y="196"/>
                        <a:pt x="40" y="195"/>
                        <a:pt x="41" y="195"/>
                      </a:cubicBezTo>
                      <a:cubicBezTo>
                        <a:pt x="42" y="194"/>
                        <a:pt x="43" y="195"/>
                        <a:pt x="43" y="194"/>
                      </a:cubicBezTo>
                      <a:cubicBezTo>
                        <a:pt x="42" y="194"/>
                        <a:pt x="41" y="194"/>
                        <a:pt x="41" y="194"/>
                      </a:cubicBezTo>
                      <a:cubicBezTo>
                        <a:pt x="43" y="193"/>
                        <a:pt x="43" y="193"/>
                        <a:pt x="42" y="192"/>
                      </a:cubicBezTo>
                      <a:cubicBezTo>
                        <a:pt x="43" y="191"/>
                        <a:pt x="43" y="192"/>
                        <a:pt x="43" y="191"/>
                      </a:cubicBezTo>
                      <a:cubicBezTo>
                        <a:pt x="46" y="190"/>
                        <a:pt x="43" y="192"/>
                        <a:pt x="44" y="194"/>
                      </a:cubicBezTo>
                      <a:cubicBezTo>
                        <a:pt x="44" y="193"/>
                        <a:pt x="45" y="192"/>
                        <a:pt x="46" y="192"/>
                      </a:cubicBezTo>
                      <a:cubicBezTo>
                        <a:pt x="47" y="191"/>
                        <a:pt x="48" y="191"/>
                        <a:pt x="48" y="190"/>
                      </a:cubicBezTo>
                      <a:cubicBezTo>
                        <a:pt x="48" y="189"/>
                        <a:pt x="48" y="189"/>
                        <a:pt x="48" y="188"/>
                      </a:cubicBezTo>
                      <a:cubicBezTo>
                        <a:pt x="48" y="187"/>
                        <a:pt x="48" y="187"/>
                        <a:pt x="49" y="186"/>
                      </a:cubicBezTo>
                      <a:cubicBezTo>
                        <a:pt x="49" y="184"/>
                        <a:pt x="50" y="184"/>
                        <a:pt x="49" y="183"/>
                      </a:cubicBezTo>
                      <a:cubicBezTo>
                        <a:pt x="49" y="183"/>
                        <a:pt x="49" y="183"/>
                        <a:pt x="48" y="183"/>
                      </a:cubicBezTo>
                      <a:cubicBezTo>
                        <a:pt x="47" y="181"/>
                        <a:pt x="49" y="180"/>
                        <a:pt x="50" y="183"/>
                      </a:cubicBezTo>
                      <a:cubicBezTo>
                        <a:pt x="51" y="185"/>
                        <a:pt x="48" y="185"/>
                        <a:pt x="49" y="187"/>
                      </a:cubicBezTo>
                      <a:cubicBezTo>
                        <a:pt x="50" y="186"/>
                        <a:pt x="55" y="179"/>
                        <a:pt x="52" y="181"/>
                      </a:cubicBezTo>
                      <a:cubicBezTo>
                        <a:pt x="51" y="181"/>
                        <a:pt x="52" y="181"/>
                        <a:pt x="52" y="180"/>
                      </a:cubicBezTo>
                      <a:cubicBezTo>
                        <a:pt x="51" y="180"/>
                        <a:pt x="51" y="180"/>
                        <a:pt x="51" y="180"/>
                      </a:cubicBezTo>
                      <a:cubicBezTo>
                        <a:pt x="52" y="180"/>
                        <a:pt x="52" y="179"/>
                        <a:pt x="53" y="178"/>
                      </a:cubicBezTo>
                      <a:cubicBezTo>
                        <a:pt x="52" y="181"/>
                        <a:pt x="54" y="179"/>
                        <a:pt x="54" y="178"/>
                      </a:cubicBezTo>
                      <a:cubicBezTo>
                        <a:pt x="55" y="177"/>
                        <a:pt x="57" y="174"/>
                        <a:pt x="56" y="173"/>
                      </a:cubicBezTo>
                      <a:cubicBezTo>
                        <a:pt x="57" y="173"/>
                        <a:pt x="58" y="173"/>
                        <a:pt x="58" y="172"/>
                      </a:cubicBezTo>
                      <a:cubicBezTo>
                        <a:pt x="59" y="171"/>
                        <a:pt x="59" y="170"/>
                        <a:pt x="60" y="169"/>
                      </a:cubicBezTo>
                      <a:cubicBezTo>
                        <a:pt x="60" y="169"/>
                        <a:pt x="62" y="168"/>
                        <a:pt x="62" y="168"/>
                      </a:cubicBezTo>
                      <a:cubicBezTo>
                        <a:pt x="64" y="165"/>
                        <a:pt x="60" y="167"/>
                        <a:pt x="60" y="167"/>
                      </a:cubicBezTo>
                      <a:cubicBezTo>
                        <a:pt x="59" y="167"/>
                        <a:pt x="59" y="169"/>
                        <a:pt x="58" y="169"/>
                      </a:cubicBezTo>
                      <a:cubicBezTo>
                        <a:pt x="59" y="167"/>
                        <a:pt x="58" y="167"/>
                        <a:pt x="56" y="166"/>
                      </a:cubicBezTo>
                      <a:cubicBezTo>
                        <a:pt x="56" y="166"/>
                        <a:pt x="56" y="166"/>
                        <a:pt x="56" y="165"/>
                      </a:cubicBezTo>
                      <a:cubicBezTo>
                        <a:pt x="57" y="165"/>
                        <a:pt x="60" y="165"/>
                        <a:pt x="61" y="165"/>
                      </a:cubicBezTo>
                      <a:cubicBezTo>
                        <a:pt x="63" y="166"/>
                        <a:pt x="61" y="161"/>
                        <a:pt x="64" y="163"/>
                      </a:cubicBezTo>
                      <a:cubicBezTo>
                        <a:pt x="64" y="162"/>
                        <a:pt x="64" y="160"/>
                        <a:pt x="65" y="160"/>
                      </a:cubicBezTo>
                      <a:cubicBezTo>
                        <a:pt x="67" y="159"/>
                        <a:pt x="67" y="161"/>
                        <a:pt x="66" y="161"/>
                      </a:cubicBezTo>
                      <a:cubicBezTo>
                        <a:pt x="66" y="162"/>
                        <a:pt x="64" y="164"/>
                        <a:pt x="64" y="165"/>
                      </a:cubicBezTo>
                      <a:cubicBezTo>
                        <a:pt x="65" y="165"/>
                        <a:pt x="71" y="162"/>
                        <a:pt x="71" y="161"/>
                      </a:cubicBezTo>
                      <a:cubicBezTo>
                        <a:pt x="72" y="159"/>
                        <a:pt x="69" y="157"/>
                        <a:pt x="67" y="158"/>
                      </a:cubicBezTo>
                      <a:cubicBezTo>
                        <a:pt x="67" y="157"/>
                        <a:pt x="69" y="154"/>
                        <a:pt x="69" y="153"/>
                      </a:cubicBezTo>
                      <a:cubicBezTo>
                        <a:pt x="71" y="153"/>
                        <a:pt x="71" y="155"/>
                        <a:pt x="72" y="155"/>
                      </a:cubicBezTo>
                      <a:cubicBezTo>
                        <a:pt x="72" y="155"/>
                        <a:pt x="72" y="152"/>
                        <a:pt x="71" y="152"/>
                      </a:cubicBezTo>
                      <a:cubicBezTo>
                        <a:pt x="73" y="152"/>
                        <a:pt x="73" y="151"/>
                        <a:pt x="72" y="150"/>
                      </a:cubicBezTo>
                      <a:cubicBezTo>
                        <a:pt x="71" y="148"/>
                        <a:pt x="72" y="147"/>
                        <a:pt x="71" y="145"/>
                      </a:cubicBezTo>
                      <a:cubicBezTo>
                        <a:pt x="72" y="146"/>
                        <a:pt x="72" y="147"/>
                        <a:pt x="74" y="147"/>
                      </a:cubicBezTo>
                      <a:cubicBezTo>
                        <a:pt x="74" y="146"/>
                        <a:pt x="74" y="146"/>
                        <a:pt x="74" y="146"/>
                      </a:cubicBezTo>
                      <a:cubicBezTo>
                        <a:pt x="75" y="147"/>
                        <a:pt x="77" y="146"/>
                        <a:pt x="77" y="148"/>
                      </a:cubicBezTo>
                      <a:cubicBezTo>
                        <a:pt x="76" y="148"/>
                        <a:pt x="77" y="148"/>
                        <a:pt x="76" y="149"/>
                      </a:cubicBezTo>
                      <a:cubicBezTo>
                        <a:pt x="77" y="149"/>
                        <a:pt x="77" y="149"/>
                        <a:pt x="78" y="149"/>
                      </a:cubicBezTo>
                      <a:cubicBezTo>
                        <a:pt x="79" y="146"/>
                        <a:pt x="76" y="146"/>
                        <a:pt x="76" y="144"/>
                      </a:cubicBezTo>
                      <a:cubicBezTo>
                        <a:pt x="76" y="144"/>
                        <a:pt x="76" y="144"/>
                        <a:pt x="77" y="144"/>
                      </a:cubicBezTo>
                      <a:cubicBezTo>
                        <a:pt x="77" y="143"/>
                        <a:pt x="78" y="141"/>
                        <a:pt x="79" y="142"/>
                      </a:cubicBezTo>
                      <a:cubicBezTo>
                        <a:pt x="80" y="140"/>
                        <a:pt x="80" y="142"/>
                        <a:pt x="81" y="141"/>
                      </a:cubicBezTo>
                      <a:cubicBezTo>
                        <a:pt x="81" y="141"/>
                        <a:pt x="80" y="140"/>
                        <a:pt x="81" y="139"/>
                      </a:cubicBezTo>
                      <a:cubicBezTo>
                        <a:pt x="81" y="139"/>
                        <a:pt x="84" y="136"/>
                        <a:pt x="85" y="135"/>
                      </a:cubicBezTo>
                      <a:cubicBezTo>
                        <a:pt x="84" y="134"/>
                        <a:pt x="86" y="133"/>
                        <a:pt x="87" y="133"/>
                      </a:cubicBezTo>
                      <a:cubicBezTo>
                        <a:pt x="86" y="132"/>
                        <a:pt x="86" y="132"/>
                        <a:pt x="86" y="132"/>
                      </a:cubicBezTo>
                      <a:cubicBezTo>
                        <a:pt x="86" y="132"/>
                        <a:pt x="86" y="132"/>
                        <a:pt x="87" y="132"/>
                      </a:cubicBezTo>
                      <a:cubicBezTo>
                        <a:pt x="87" y="131"/>
                        <a:pt x="87" y="131"/>
                        <a:pt x="86" y="130"/>
                      </a:cubicBezTo>
                      <a:cubicBezTo>
                        <a:pt x="84" y="130"/>
                        <a:pt x="85" y="129"/>
                        <a:pt x="85" y="128"/>
                      </a:cubicBezTo>
                      <a:cubicBezTo>
                        <a:pt x="85" y="127"/>
                        <a:pt x="86" y="125"/>
                        <a:pt x="87" y="124"/>
                      </a:cubicBezTo>
                      <a:cubicBezTo>
                        <a:pt x="87" y="124"/>
                        <a:pt x="87" y="124"/>
                        <a:pt x="86" y="124"/>
                      </a:cubicBezTo>
                      <a:cubicBezTo>
                        <a:pt x="87" y="123"/>
                        <a:pt x="88" y="122"/>
                        <a:pt x="89" y="121"/>
                      </a:cubicBezTo>
                      <a:cubicBezTo>
                        <a:pt x="88" y="121"/>
                        <a:pt x="87" y="120"/>
                        <a:pt x="87" y="120"/>
                      </a:cubicBezTo>
                      <a:cubicBezTo>
                        <a:pt x="88" y="120"/>
                        <a:pt x="88" y="120"/>
                        <a:pt x="88" y="118"/>
                      </a:cubicBezTo>
                      <a:cubicBezTo>
                        <a:pt x="89" y="118"/>
                        <a:pt x="90" y="116"/>
                        <a:pt x="90" y="116"/>
                      </a:cubicBezTo>
                      <a:cubicBezTo>
                        <a:pt x="90" y="115"/>
                        <a:pt x="86" y="115"/>
                        <a:pt x="85" y="114"/>
                      </a:cubicBezTo>
                      <a:cubicBezTo>
                        <a:pt x="87" y="114"/>
                        <a:pt x="88" y="116"/>
                        <a:pt x="89" y="114"/>
                      </a:cubicBezTo>
                      <a:cubicBezTo>
                        <a:pt x="90" y="114"/>
                        <a:pt x="90" y="111"/>
                        <a:pt x="90" y="111"/>
                      </a:cubicBezTo>
                      <a:cubicBezTo>
                        <a:pt x="86" y="112"/>
                        <a:pt x="90" y="109"/>
                        <a:pt x="90" y="110"/>
                      </a:cubicBezTo>
                      <a:cubicBezTo>
                        <a:pt x="90" y="109"/>
                        <a:pt x="89" y="109"/>
                        <a:pt x="88" y="107"/>
                      </a:cubicBezTo>
                      <a:cubicBezTo>
                        <a:pt x="90" y="108"/>
                        <a:pt x="92" y="110"/>
                        <a:pt x="92" y="107"/>
                      </a:cubicBezTo>
                      <a:cubicBezTo>
                        <a:pt x="92" y="105"/>
                        <a:pt x="90" y="108"/>
                        <a:pt x="89" y="105"/>
                      </a:cubicBezTo>
                      <a:cubicBezTo>
                        <a:pt x="91" y="106"/>
                        <a:pt x="92" y="105"/>
                        <a:pt x="93" y="105"/>
                      </a:cubicBezTo>
                      <a:cubicBezTo>
                        <a:pt x="92" y="108"/>
                        <a:pt x="92" y="113"/>
                        <a:pt x="92" y="116"/>
                      </a:cubicBezTo>
                      <a:cubicBezTo>
                        <a:pt x="92" y="118"/>
                        <a:pt x="91" y="127"/>
                        <a:pt x="90" y="127"/>
                      </a:cubicBezTo>
                      <a:cubicBezTo>
                        <a:pt x="90" y="127"/>
                        <a:pt x="90" y="128"/>
                        <a:pt x="90" y="128"/>
                      </a:cubicBezTo>
                      <a:cubicBezTo>
                        <a:pt x="92" y="129"/>
                        <a:pt x="91" y="124"/>
                        <a:pt x="92" y="122"/>
                      </a:cubicBezTo>
                      <a:cubicBezTo>
                        <a:pt x="92" y="118"/>
                        <a:pt x="92" y="114"/>
                        <a:pt x="93" y="110"/>
                      </a:cubicBezTo>
                      <a:cubicBezTo>
                        <a:pt x="94" y="108"/>
                        <a:pt x="95" y="105"/>
                        <a:pt x="95" y="103"/>
                      </a:cubicBezTo>
                      <a:cubicBezTo>
                        <a:pt x="95" y="101"/>
                        <a:pt x="89" y="104"/>
                        <a:pt x="91" y="100"/>
                      </a:cubicBezTo>
                      <a:cubicBezTo>
                        <a:pt x="91" y="102"/>
                        <a:pt x="92" y="102"/>
                        <a:pt x="93" y="102"/>
                      </a:cubicBezTo>
                      <a:cubicBezTo>
                        <a:pt x="95" y="102"/>
                        <a:pt x="94" y="101"/>
                        <a:pt x="95" y="100"/>
                      </a:cubicBezTo>
                      <a:cubicBezTo>
                        <a:pt x="95" y="99"/>
                        <a:pt x="96" y="96"/>
                        <a:pt x="95" y="95"/>
                      </a:cubicBezTo>
                      <a:cubicBezTo>
                        <a:pt x="95" y="95"/>
                        <a:pt x="93" y="97"/>
                        <a:pt x="93" y="94"/>
                      </a:cubicBezTo>
                      <a:cubicBezTo>
                        <a:pt x="95" y="95"/>
                        <a:pt x="95" y="95"/>
                        <a:pt x="96" y="93"/>
                      </a:cubicBezTo>
                      <a:cubicBezTo>
                        <a:pt x="97" y="92"/>
                        <a:pt x="98" y="88"/>
                        <a:pt x="98" y="87"/>
                      </a:cubicBezTo>
                      <a:cubicBezTo>
                        <a:pt x="98" y="85"/>
                        <a:pt x="98" y="83"/>
                        <a:pt x="98" y="82"/>
                      </a:cubicBezTo>
                      <a:cubicBezTo>
                        <a:pt x="98" y="79"/>
                        <a:pt x="98" y="78"/>
                        <a:pt x="98" y="76"/>
                      </a:cubicBezTo>
                      <a:cubicBezTo>
                        <a:pt x="98" y="75"/>
                        <a:pt x="96" y="71"/>
                        <a:pt x="96" y="73"/>
                      </a:cubicBezTo>
                      <a:cubicBezTo>
                        <a:pt x="95" y="73"/>
                        <a:pt x="97" y="76"/>
                        <a:pt x="97" y="76"/>
                      </a:cubicBezTo>
                      <a:cubicBezTo>
                        <a:pt x="99" y="80"/>
                        <a:pt x="98" y="83"/>
                        <a:pt x="95" y="84"/>
                      </a:cubicBezTo>
                      <a:cubicBezTo>
                        <a:pt x="95" y="84"/>
                        <a:pt x="95" y="83"/>
                        <a:pt x="95" y="83"/>
                      </a:cubicBezTo>
                      <a:cubicBezTo>
                        <a:pt x="95" y="83"/>
                        <a:pt x="98" y="82"/>
                        <a:pt x="97" y="80"/>
                      </a:cubicBezTo>
                      <a:cubicBezTo>
                        <a:pt x="97" y="79"/>
                        <a:pt x="95" y="81"/>
                        <a:pt x="94" y="81"/>
                      </a:cubicBezTo>
                      <a:cubicBezTo>
                        <a:pt x="92" y="81"/>
                        <a:pt x="92" y="81"/>
                        <a:pt x="94" y="80"/>
                      </a:cubicBezTo>
                      <a:cubicBezTo>
                        <a:pt x="95" y="79"/>
                        <a:pt x="96" y="78"/>
                        <a:pt x="97" y="80"/>
                      </a:cubicBezTo>
                      <a:cubicBezTo>
                        <a:pt x="98" y="76"/>
                        <a:pt x="93" y="76"/>
                        <a:pt x="91" y="75"/>
                      </a:cubicBezTo>
                      <a:cubicBezTo>
                        <a:pt x="90" y="74"/>
                        <a:pt x="88" y="74"/>
                        <a:pt x="87" y="74"/>
                      </a:cubicBezTo>
                      <a:cubicBezTo>
                        <a:pt x="87" y="74"/>
                        <a:pt x="85" y="73"/>
                        <a:pt x="85" y="73"/>
                      </a:cubicBezTo>
                      <a:cubicBezTo>
                        <a:pt x="85" y="73"/>
                        <a:pt x="84" y="74"/>
                        <a:pt x="83" y="75"/>
                      </a:cubicBezTo>
                      <a:cubicBezTo>
                        <a:pt x="84" y="74"/>
                        <a:pt x="81" y="72"/>
                        <a:pt x="80" y="71"/>
                      </a:cubicBezTo>
                      <a:cubicBezTo>
                        <a:pt x="79" y="71"/>
                        <a:pt x="78" y="69"/>
                        <a:pt x="77" y="71"/>
                      </a:cubicBezTo>
                      <a:cubicBezTo>
                        <a:pt x="77" y="72"/>
                        <a:pt x="76" y="72"/>
                        <a:pt x="75" y="72"/>
                      </a:cubicBezTo>
                      <a:cubicBezTo>
                        <a:pt x="77" y="70"/>
                        <a:pt x="78" y="68"/>
                        <a:pt x="80" y="70"/>
                      </a:cubicBezTo>
                      <a:cubicBezTo>
                        <a:pt x="80" y="69"/>
                        <a:pt x="81" y="67"/>
                        <a:pt x="82" y="65"/>
                      </a:cubicBezTo>
                      <a:cubicBezTo>
                        <a:pt x="82" y="64"/>
                        <a:pt x="83" y="64"/>
                        <a:pt x="83" y="63"/>
                      </a:cubicBezTo>
                      <a:cubicBezTo>
                        <a:pt x="84" y="62"/>
                        <a:pt x="83" y="61"/>
                        <a:pt x="84" y="60"/>
                      </a:cubicBezTo>
                      <a:cubicBezTo>
                        <a:pt x="84" y="58"/>
                        <a:pt x="86" y="58"/>
                        <a:pt x="87" y="56"/>
                      </a:cubicBezTo>
                      <a:cubicBezTo>
                        <a:pt x="88" y="55"/>
                        <a:pt x="88" y="53"/>
                        <a:pt x="90" y="53"/>
                      </a:cubicBezTo>
                      <a:cubicBezTo>
                        <a:pt x="91" y="55"/>
                        <a:pt x="86" y="59"/>
                        <a:pt x="91" y="58"/>
                      </a:cubicBezTo>
                      <a:cubicBezTo>
                        <a:pt x="90" y="57"/>
                        <a:pt x="91" y="57"/>
                        <a:pt x="90" y="57"/>
                      </a:cubicBezTo>
                      <a:cubicBezTo>
                        <a:pt x="91" y="57"/>
                        <a:pt x="92" y="57"/>
                        <a:pt x="92" y="57"/>
                      </a:cubicBezTo>
                      <a:cubicBezTo>
                        <a:pt x="92" y="57"/>
                        <a:pt x="91" y="56"/>
                        <a:pt x="91" y="56"/>
                      </a:cubicBezTo>
                      <a:cubicBezTo>
                        <a:pt x="92" y="55"/>
                        <a:pt x="93" y="55"/>
                        <a:pt x="94" y="54"/>
                      </a:cubicBezTo>
                      <a:cubicBezTo>
                        <a:pt x="95" y="52"/>
                        <a:pt x="95" y="50"/>
                        <a:pt x="96" y="48"/>
                      </a:cubicBezTo>
                      <a:cubicBezTo>
                        <a:pt x="97" y="45"/>
                        <a:pt x="99" y="43"/>
                        <a:pt x="100" y="40"/>
                      </a:cubicBezTo>
                      <a:cubicBezTo>
                        <a:pt x="101" y="38"/>
                        <a:pt x="104" y="31"/>
                        <a:pt x="102" y="3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grpSp>
          <p:sp>
            <p:nvSpPr>
              <p:cNvPr id="2785" name="Freeform 10323">
                <a:extLst>
                  <a:ext uri="{FF2B5EF4-FFF2-40B4-BE49-F238E27FC236}">
                    <a16:creationId xmlns:a16="http://schemas.microsoft.com/office/drawing/2014/main" id="{B2C7DAD5-093B-4A20-A90D-58FC79E72D64}"/>
                  </a:ext>
                </a:extLst>
              </p:cNvPr>
              <p:cNvSpPr>
                <a:spLocks/>
              </p:cNvSpPr>
              <p:nvPr/>
            </p:nvSpPr>
            <p:spPr bwMode="gray">
              <a:xfrm>
                <a:off x="3077643" y="2948096"/>
                <a:ext cx="900566" cy="676459"/>
              </a:xfrm>
              <a:custGeom>
                <a:avLst/>
                <a:gdLst>
                  <a:gd name="T0" fmla="*/ 663 w 428"/>
                  <a:gd name="T1" fmla="*/ 417 h 321"/>
                  <a:gd name="T2" fmla="*/ 663 w 428"/>
                  <a:gd name="T3" fmla="*/ 183 h 321"/>
                  <a:gd name="T4" fmla="*/ 663 w 428"/>
                  <a:gd name="T5" fmla="*/ 71 h 321"/>
                  <a:gd name="T6" fmla="*/ 663 w 428"/>
                  <a:gd name="T7" fmla="*/ 20 h 321"/>
                  <a:gd name="T8" fmla="*/ 663 w 428"/>
                  <a:gd name="T9" fmla="*/ 3 h 321"/>
                  <a:gd name="T10" fmla="*/ 658 w 428"/>
                  <a:gd name="T11" fmla="*/ 0 h 321"/>
                  <a:gd name="T12" fmla="*/ 620 w 428"/>
                  <a:gd name="T13" fmla="*/ 0 h 321"/>
                  <a:gd name="T14" fmla="*/ 398 w 428"/>
                  <a:gd name="T15" fmla="*/ 2 h 321"/>
                  <a:gd name="T16" fmla="*/ 177 w 428"/>
                  <a:gd name="T17" fmla="*/ 0 h 321"/>
                  <a:gd name="T18" fmla="*/ 70 w 428"/>
                  <a:gd name="T19" fmla="*/ 0 h 321"/>
                  <a:gd name="T20" fmla="*/ 2 w 428"/>
                  <a:gd name="T21" fmla="*/ 2 h 321"/>
                  <a:gd name="T22" fmla="*/ 2 w 428"/>
                  <a:gd name="T23" fmla="*/ 45 h 321"/>
                  <a:gd name="T24" fmla="*/ 0 w 428"/>
                  <a:gd name="T25" fmla="*/ 267 h 321"/>
                  <a:gd name="T26" fmla="*/ 0 w 428"/>
                  <a:gd name="T27" fmla="*/ 323 h 321"/>
                  <a:gd name="T28" fmla="*/ 2 w 428"/>
                  <a:gd name="T29" fmla="*/ 382 h 321"/>
                  <a:gd name="T30" fmla="*/ 2 w 428"/>
                  <a:gd name="T31" fmla="*/ 496 h 321"/>
                  <a:gd name="T32" fmla="*/ 60 w 428"/>
                  <a:gd name="T33" fmla="*/ 498 h 321"/>
                  <a:gd name="T34" fmla="*/ 112 w 428"/>
                  <a:gd name="T35" fmla="*/ 498 h 321"/>
                  <a:gd name="T36" fmla="*/ 214 w 428"/>
                  <a:gd name="T37" fmla="*/ 498 h 321"/>
                  <a:gd name="T38" fmla="*/ 448 w 428"/>
                  <a:gd name="T39" fmla="*/ 498 h 321"/>
                  <a:gd name="T40" fmla="*/ 663 w 428"/>
                  <a:gd name="T41" fmla="*/ 498 h 321"/>
                  <a:gd name="T42" fmla="*/ 663 w 428"/>
                  <a:gd name="T43" fmla="*/ 417 h 32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8"/>
                  <a:gd name="T67" fmla="*/ 0 h 321"/>
                  <a:gd name="T68" fmla="*/ 428 w 428"/>
                  <a:gd name="T69" fmla="*/ 321 h 32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8" h="321">
                    <a:moveTo>
                      <a:pt x="428" y="269"/>
                    </a:moveTo>
                    <a:cubicBezTo>
                      <a:pt x="428" y="219"/>
                      <a:pt x="428" y="168"/>
                      <a:pt x="428" y="118"/>
                    </a:cubicBezTo>
                    <a:cubicBezTo>
                      <a:pt x="428" y="94"/>
                      <a:pt x="428" y="70"/>
                      <a:pt x="428" y="46"/>
                    </a:cubicBezTo>
                    <a:cubicBezTo>
                      <a:pt x="428" y="35"/>
                      <a:pt x="428" y="24"/>
                      <a:pt x="428" y="13"/>
                    </a:cubicBezTo>
                    <a:cubicBezTo>
                      <a:pt x="428" y="9"/>
                      <a:pt x="428" y="5"/>
                      <a:pt x="428" y="2"/>
                    </a:cubicBezTo>
                    <a:cubicBezTo>
                      <a:pt x="428" y="0"/>
                      <a:pt x="426" y="0"/>
                      <a:pt x="425" y="0"/>
                    </a:cubicBezTo>
                    <a:cubicBezTo>
                      <a:pt x="416" y="0"/>
                      <a:pt x="408" y="0"/>
                      <a:pt x="400" y="0"/>
                    </a:cubicBezTo>
                    <a:cubicBezTo>
                      <a:pt x="352" y="0"/>
                      <a:pt x="304" y="0"/>
                      <a:pt x="257" y="1"/>
                    </a:cubicBezTo>
                    <a:cubicBezTo>
                      <a:pt x="209" y="1"/>
                      <a:pt x="162" y="0"/>
                      <a:pt x="114" y="0"/>
                    </a:cubicBezTo>
                    <a:cubicBezTo>
                      <a:pt x="91" y="0"/>
                      <a:pt x="68" y="0"/>
                      <a:pt x="45" y="0"/>
                    </a:cubicBezTo>
                    <a:cubicBezTo>
                      <a:pt x="30" y="1"/>
                      <a:pt x="16" y="1"/>
                      <a:pt x="1" y="1"/>
                    </a:cubicBezTo>
                    <a:cubicBezTo>
                      <a:pt x="0" y="1"/>
                      <a:pt x="1" y="27"/>
                      <a:pt x="1" y="29"/>
                    </a:cubicBezTo>
                    <a:cubicBezTo>
                      <a:pt x="1" y="77"/>
                      <a:pt x="1" y="124"/>
                      <a:pt x="0" y="172"/>
                    </a:cubicBezTo>
                    <a:cubicBezTo>
                      <a:pt x="0" y="184"/>
                      <a:pt x="0" y="196"/>
                      <a:pt x="0" y="208"/>
                    </a:cubicBezTo>
                    <a:cubicBezTo>
                      <a:pt x="0" y="221"/>
                      <a:pt x="1" y="234"/>
                      <a:pt x="1" y="246"/>
                    </a:cubicBezTo>
                    <a:cubicBezTo>
                      <a:pt x="1" y="271"/>
                      <a:pt x="1" y="295"/>
                      <a:pt x="1" y="320"/>
                    </a:cubicBezTo>
                    <a:cubicBezTo>
                      <a:pt x="1" y="321"/>
                      <a:pt x="35" y="321"/>
                      <a:pt x="39" y="321"/>
                    </a:cubicBezTo>
                    <a:cubicBezTo>
                      <a:pt x="50" y="321"/>
                      <a:pt x="61" y="321"/>
                      <a:pt x="72" y="321"/>
                    </a:cubicBezTo>
                    <a:cubicBezTo>
                      <a:pt x="94" y="320"/>
                      <a:pt x="117" y="321"/>
                      <a:pt x="138" y="321"/>
                    </a:cubicBezTo>
                    <a:cubicBezTo>
                      <a:pt x="188" y="321"/>
                      <a:pt x="239" y="321"/>
                      <a:pt x="289" y="321"/>
                    </a:cubicBezTo>
                    <a:cubicBezTo>
                      <a:pt x="335" y="321"/>
                      <a:pt x="382" y="321"/>
                      <a:pt x="428" y="321"/>
                    </a:cubicBezTo>
                    <a:cubicBezTo>
                      <a:pt x="428" y="304"/>
                      <a:pt x="428" y="286"/>
                      <a:pt x="428" y="269"/>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sp>
            <p:nvSpPr>
              <p:cNvPr id="2786" name="Freeform 10324">
                <a:extLst>
                  <a:ext uri="{FF2B5EF4-FFF2-40B4-BE49-F238E27FC236}">
                    <a16:creationId xmlns:a16="http://schemas.microsoft.com/office/drawing/2014/main" id="{2C099FA6-3C15-4324-AEDC-9D127BD80120}"/>
                  </a:ext>
                </a:extLst>
              </p:cNvPr>
              <p:cNvSpPr>
                <a:spLocks/>
              </p:cNvSpPr>
              <p:nvPr/>
            </p:nvSpPr>
            <p:spPr bwMode="gray">
              <a:xfrm>
                <a:off x="6469369" y="3010580"/>
                <a:ext cx="635694" cy="580016"/>
              </a:xfrm>
              <a:custGeom>
                <a:avLst/>
                <a:gdLst>
                  <a:gd name="T0" fmla="*/ 462 w 302"/>
                  <a:gd name="T1" fmla="*/ 146 h 275"/>
                  <a:gd name="T2" fmla="*/ 454 w 302"/>
                  <a:gd name="T3" fmla="*/ 138 h 275"/>
                  <a:gd name="T4" fmla="*/ 448 w 302"/>
                  <a:gd name="T5" fmla="*/ 126 h 275"/>
                  <a:gd name="T6" fmla="*/ 437 w 302"/>
                  <a:gd name="T7" fmla="*/ 121 h 275"/>
                  <a:gd name="T8" fmla="*/ 406 w 302"/>
                  <a:gd name="T9" fmla="*/ 127 h 275"/>
                  <a:gd name="T10" fmla="*/ 401 w 302"/>
                  <a:gd name="T11" fmla="*/ 135 h 275"/>
                  <a:gd name="T12" fmla="*/ 372 w 302"/>
                  <a:gd name="T13" fmla="*/ 130 h 275"/>
                  <a:gd name="T14" fmla="*/ 366 w 302"/>
                  <a:gd name="T15" fmla="*/ 126 h 275"/>
                  <a:gd name="T16" fmla="*/ 352 w 302"/>
                  <a:gd name="T17" fmla="*/ 144 h 275"/>
                  <a:gd name="T18" fmla="*/ 338 w 302"/>
                  <a:gd name="T19" fmla="*/ 143 h 275"/>
                  <a:gd name="T20" fmla="*/ 330 w 302"/>
                  <a:gd name="T21" fmla="*/ 154 h 275"/>
                  <a:gd name="T22" fmla="*/ 319 w 302"/>
                  <a:gd name="T23" fmla="*/ 165 h 275"/>
                  <a:gd name="T24" fmla="*/ 302 w 302"/>
                  <a:gd name="T25" fmla="*/ 137 h 275"/>
                  <a:gd name="T26" fmla="*/ 203 w 302"/>
                  <a:gd name="T27" fmla="*/ 107 h 275"/>
                  <a:gd name="T28" fmla="*/ 195 w 302"/>
                  <a:gd name="T29" fmla="*/ 26 h 275"/>
                  <a:gd name="T30" fmla="*/ 183 w 302"/>
                  <a:gd name="T31" fmla="*/ 68 h 275"/>
                  <a:gd name="T32" fmla="*/ 177 w 302"/>
                  <a:gd name="T33" fmla="*/ 89 h 275"/>
                  <a:gd name="T34" fmla="*/ 174 w 302"/>
                  <a:gd name="T35" fmla="*/ 106 h 275"/>
                  <a:gd name="T36" fmla="*/ 157 w 302"/>
                  <a:gd name="T37" fmla="*/ 135 h 275"/>
                  <a:gd name="T38" fmla="*/ 126 w 302"/>
                  <a:gd name="T39" fmla="*/ 158 h 275"/>
                  <a:gd name="T40" fmla="*/ 95 w 302"/>
                  <a:gd name="T41" fmla="*/ 169 h 275"/>
                  <a:gd name="T42" fmla="*/ 85 w 302"/>
                  <a:gd name="T43" fmla="*/ 213 h 275"/>
                  <a:gd name="T44" fmla="*/ 67 w 302"/>
                  <a:gd name="T45" fmla="*/ 203 h 275"/>
                  <a:gd name="T46" fmla="*/ 51 w 302"/>
                  <a:gd name="T47" fmla="*/ 220 h 275"/>
                  <a:gd name="T48" fmla="*/ 36 w 302"/>
                  <a:gd name="T49" fmla="*/ 258 h 275"/>
                  <a:gd name="T50" fmla="*/ 9 w 302"/>
                  <a:gd name="T51" fmla="*/ 287 h 275"/>
                  <a:gd name="T52" fmla="*/ 9 w 302"/>
                  <a:gd name="T53" fmla="*/ 317 h 275"/>
                  <a:gd name="T54" fmla="*/ 15 w 302"/>
                  <a:gd name="T55" fmla="*/ 335 h 275"/>
                  <a:gd name="T56" fmla="*/ 20 w 302"/>
                  <a:gd name="T57" fmla="*/ 337 h 275"/>
                  <a:gd name="T58" fmla="*/ 33 w 302"/>
                  <a:gd name="T59" fmla="*/ 356 h 275"/>
                  <a:gd name="T60" fmla="*/ 37 w 302"/>
                  <a:gd name="T61" fmla="*/ 366 h 275"/>
                  <a:gd name="T62" fmla="*/ 50 w 302"/>
                  <a:gd name="T63" fmla="*/ 380 h 275"/>
                  <a:gd name="T64" fmla="*/ 59 w 302"/>
                  <a:gd name="T65" fmla="*/ 384 h 275"/>
                  <a:gd name="T66" fmla="*/ 70 w 302"/>
                  <a:gd name="T67" fmla="*/ 399 h 275"/>
                  <a:gd name="T68" fmla="*/ 88 w 302"/>
                  <a:gd name="T69" fmla="*/ 421 h 275"/>
                  <a:gd name="T70" fmla="*/ 119 w 302"/>
                  <a:gd name="T71" fmla="*/ 415 h 275"/>
                  <a:gd name="T72" fmla="*/ 161 w 302"/>
                  <a:gd name="T73" fmla="*/ 415 h 275"/>
                  <a:gd name="T74" fmla="*/ 177 w 302"/>
                  <a:gd name="T75" fmla="*/ 402 h 275"/>
                  <a:gd name="T76" fmla="*/ 223 w 302"/>
                  <a:gd name="T77" fmla="*/ 388 h 275"/>
                  <a:gd name="T78" fmla="*/ 231 w 302"/>
                  <a:gd name="T79" fmla="*/ 374 h 275"/>
                  <a:gd name="T80" fmla="*/ 231 w 302"/>
                  <a:gd name="T81" fmla="*/ 354 h 275"/>
                  <a:gd name="T82" fmla="*/ 259 w 302"/>
                  <a:gd name="T83" fmla="*/ 315 h 275"/>
                  <a:gd name="T84" fmla="*/ 270 w 302"/>
                  <a:gd name="T85" fmla="*/ 297 h 275"/>
                  <a:gd name="T86" fmla="*/ 277 w 302"/>
                  <a:gd name="T87" fmla="*/ 281 h 275"/>
                  <a:gd name="T88" fmla="*/ 285 w 302"/>
                  <a:gd name="T89" fmla="*/ 253 h 275"/>
                  <a:gd name="T90" fmla="*/ 333 w 302"/>
                  <a:gd name="T91" fmla="*/ 253 h 275"/>
                  <a:gd name="T92" fmla="*/ 342 w 302"/>
                  <a:gd name="T93" fmla="*/ 231 h 275"/>
                  <a:gd name="T94" fmla="*/ 367 w 302"/>
                  <a:gd name="T95" fmla="*/ 217 h 275"/>
                  <a:gd name="T96" fmla="*/ 386 w 302"/>
                  <a:gd name="T97" fmla="*/ 207 h 275"/>
                  <a:gd name="T98" fmla="*/ 395 w 302"/>
                  <a:gd name="T99" fmla="*/ 191 h 275"/>
                  <a:gd name="T100" fmla="*/ 404 w 302"/>
                  <a:gd name="T101" fmla="*/ 168 h 275"/>
                  <a:gd name="T102" fmla="*/ 409 w 302"/>
                  <a:gd name="T103" fmla="*/ 157 h 275"/>
                  <a:gd name="T104" fmla="*/ 459 w 302"/>
                  <a:gd name="T105" fmla="*/ 185 h 27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02"/>
                  <a:gd name="T160" fmla="*/ 0 h 275"/>
                  <a:gd name="T161" fmla="*/ 302 w 302"/>
                  <a:gd name="T162" fmla="*/ 275 h 275"/>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02" h="275">
                    <a:moveTo>
                      <a:pt x="301" y="104"/>
                    </a:moveTo>
                    <a:cubicBezTo>
                      <a:pt x="299" y="103"/>
                      <a:pt x="302" y="99"/>
                      <a:pt x="300" y="97"/>
                    </a:cubicBezTo>
                    <a:cubicBezTo>
                      <a:pt x="300" y="96"/>
                      <a:pt x="299" y="97"/>
                      <a:pt x="298" y="96"/>
                    </a:cubicBezTo>
                    <a:cubicBezTo>
                      <a:pt x="298" y="95"/>
                      <a:pt x="298" y="95"/>
                      <a:pt x="298" y="95"/>
                    </a:cubicBezTo>
                    <a:cubicBezTo>
                      <a:pt x="298" y="96"/>
                      <a:pt x="298" y="93"/>
                      <a:pt x="298" y="94"/>
                    </a:cubicBezTo>
                    <a:cubicBezTo>
                      <a:pt x="298" y="93"/>
                      <a:pt x="298" y="93"/>
                      <a:pt x="299" y="94"/>
                    </a:cubicBezTo>
                    <a:cubicBezTo>
                      <a:pt x="296" y="92"/>
                      <a:pt x="300" y="92"/>
                      <a:pt x="299" y="91"/>
                    </a:cubicBezTo>
                    <a:cubicBezTo>
                      <a:pt x="299" y="90"/>
                      <a:pt x="297" y="91"/>
                      <a:pt x="296" y="91"/>
                    </a:cubicBezTo>
                    <a:cubicBezTo>
                      <a:pt x="293" y="90"/>
                      <a:pt x="297" y="90"/>
                      <a:pt x="296" y="88"/>
                    </a:cubicBezTo>
                    <a:cubicBezTo>
                      <a:pt x="295" y="87"/>
                      <a:pt x="294" y="91"/>
                      <a:pt x="293" y="89"/>
                    </a:cubicBezTo>
                    <a:cubicBezTo>
                      <a:pt x="293" y="87"/>
                      <a:pt x="292" y="86"/>
                      <a:pt x="293" y="85"/>
                    </a:cubicBezTo>
                    <a:cubicBezTo>
                      <a:pt x="293" y="85"/>
                      <a:pt x="297" y="85"/>
                      <a:pt x="295" y="83"/>
                    </a:cubicBezTo>
                    <a:cubicBezTo>
                      <a:pt x="295" y="82"/>
                      <a:pt x="294" y="82"/>
                      <a:pt x="293" y="81"/>
                    </a:cubicBezTo>
                    <a:cubicBezTo>
                      <a:pt x="292" y="81"/>
                      <a:pt x="292" y="82"/>
                      <a:pt x="292" y="82"/>
                    </a:cubicBezTo>
                    <a:cubicBezTo>
                      <a:pt x="291" y="82"/>
                      <a:pt x="290" y="82"/>
                      <a:pt x="289" y="81"/>
                    </a:cubicBezTo>
                    <a:cubicBezTo>
                      <a:pt x="289" y="81"/>
                      <a:pt x="289" y="82"/>
                      <a:pt x="289" y="83"/>
                    </a:cubicBezTo>
                    <a:cubicBezTo>
                      <a:pt x="289" y="84"/>
                      <a:pt x="288" y="83"/>
                      <a:pt x="288" y="83"/>
                    </a:cubicBezTo>
                    <a:cubicBezTo>
                      <a:pt x="289" y="83"/>
                      <a:pt x="287" y="82"/>
                      <a:pt x="287" y="82"/>
                    </a:cubicBezTo>
                    <a:cubicBezTo>
                      <a:pt x="287" y="82"/>
                      <a:pt x="286" y="83"/>
                      <a:pt x="285" y="82"/>
                    </a:cubicBezTo>
                    <a:cubicBezTo>
                      <a:pt x="284" y="82"/>
                      <a:pt x="283" y="79"/>
                      <a:pt x="282" y="78"/>
                    </a:cubicBezTo>
                    <a:cubicBezTo>
                      <a:pt x="280" y="77"/>
                      <a:pt x="279" y="76"/>
                      <a:pt x="277" y="75"/>
                    </a:cubicBezTo>
                    <a:cubicBezTo>
                      <a:pt x="273" y="74"/>
                      <a:pt x="271" y="76"/>
                      <a:pt x="270" y="79"/>
                    </a:cubicBezTo>
                    <a:cubicBezTo>
                      <a:pt x="269" y="83"/>
                      <a:pt x="267" y="80"/>
                      <a:pt x="263" y="79"/>
                    </a:cubicBezTo>
                    <a:cubicBezTo>
                      <a:pt x="264" y="81"/>
                      <a:pt x="263" y="80"/>
                      <a:pt x="263" y="80"/>
                    </a:cubicBezTo>
                    <a:cubicBezTo>
                      <a:pt x="263" y="80"/>
                      <a:pt x="261" y="82"/>
                      <a:pt x="262" y="82"/>
                    </a:cubicBezTo>
                    <a:cubicBezTo>
                      <a:pt x="262" y="82"/>
                      <a:pt x="259" y="80"/>
                      <a:pt x="259" y="81"/>
                    </a:cubicBezTo>
                    <a:cubicBezTo>
                      <a:pt x="259" y="82"/>
                      <a:pt x="261" y="83"/>
                      <a:pt x="261" y="84"/>
                    </a:cubicBezTo>
                    <a:cubicBezTo>
                      <a:pt x="261" y="85"/>
                      <a:pt x="259" y="83"/>
                      <a:pt x="259" y="83"/>
                    </a:cubicBezTo>
                    <a:cubicBezTo>
                      <a:pt x="255" y="84"/>
                      <a:pt x="259" y="85"/>
                      <a:pt x="260" y="87"/>
                    </a:cubicBezTo>
                    <a:cubicBezTo>
                      <a:pt x="259" y="86"/>
                      <a:pt x="258" y="86"/>
                      <a:pt x="259" y="87"/>
                    </a:cubicBezTo>
                    <a:cubicBezTo>
                      <a:pt x="256" y="85"/>
                      <a:pt x="258" y="88"/>
                      <a:pt x="256" y="89"/>
                    </a:cubicBezTo>
                    <a:cubicBezTo>
                      <a:pt x="254" y="89"/>
                      <a:pt x="250" y="89"/>
                      <a:pt x="249" y="88"/>
                    </a:cubicBezTo>
                    <a:cubicBezTo>
                      <a:pt x="247" y="88"/>
                      <a:pt x="245" y="88"/>
                      <a:pt x="244" y="87"/>
                    </a:cubicBezTo>
                    <a:cubicBezTo>
                      <a:pt x="243" y="87"/>
                      <a:pt x="242" y="86"/>
                      <a:pt x="241" y="85"/>
                    </a:cubicBezTo>
                    <a:cubicBezTo>
                      <a:pt x="240" y="85"/>
                      <a:pt x="241" y="84"/>
                      <a:pt x="240" y="84"/>
                    </a:cubicBezTo>
                    <a:cubicBezTo>
                      <a:pt x="240" y="83"/>
                      <a:pt x="240" y="84"/>
                      <a:pt x="240" y="84"/>
                    </a:cubicBezTo>
                    <a:cubicBezTo>
                      <a:pt x="239" y="84"/>
                      <a:pt x="238" y="84"/>
                      <a:pt x="238" y="82"/>
                    </a:cubicBezTo>
                    <a:cubicBezTo>
                      <a:pt x="238" y="81"/>
                      <a:pt x="240" y="82"/>
                      <a:pt x="240" y="82"/>
                    </a:cubicBezTo>
                    <a:cubicBezTo>
                      <a:pt x="241" y="79"/>
                      <a:pt x="236" y="82"/>
                      <a:pt x="238" y="79"/>
                    </a:cubicBezTo>
                    <a:cubicBezTo>
                      <a:pt x="237" y="79"/>
                      <a:pt x="237" y="80"/>
                      <a:pt x="236" y="81"/>
                    </a:cubicBezTo>
                    <a:cubicBezTo>
                      <a:pt x="236" y="82"/>
                      <a:pt x="235" y="82"/>
                      <a:pt x="235" y="83"/>
                    </a:cubicBezTo>
                    <a:cubicBezTo>
                      <a:pt x="235" y="84"/>
                      <a:pt x="236" y="85"/>
                      <a:pt x="236" y="85"/>
                    </a:cubicBezTo>
                    <a:cubicBezTo>
                      <a:pt x="235" y="86"/>
                      <a:pt x="234" y="85"/>
                      <a:pt x="234" y="85"/>
                    </a:cubicBezTo>
                    <a:cubicBezTo>
                      <a:pt x="233" y="86"/>
                      <a:pt x="232" y="88"/>
                      <a:pt x="231" y="89"/>
                    </a:cubicBezTo>
                    <a:cubicBezTo>
                      <a:pt x="230" y="90"/>
                      <a:pt x="228" y="92"/>
                      <a:pt x="227" y="93"/>
                    </a:cubicBezTo>
                    <a:cubicBezTo>
                      <a:pt x="227" y="94"/>
                      <a:pt x="227" y="95"/>
                      <a:pt x="226" y="95"/>
                    </a:cubicBezTo>
                    <a:cubicBezTo>
                      <a:pt x="225" y="96"/>
                      <a:pt x="223" y="93"/>
                      <a:pt x="222" y="92"/>
                    </a:cubicBezTo>
                    <a:cubicBezTo>
                      <a:pt x="221" y="92"/>
                      <a:pt x="221" y="92"/>
                      <a:pt x="221" y="93"/>
                    </a:cubicBezTo>
                    <a:cubicBezTo>
                      <a:pt x="220" y="93"/>
                      <a:pt x="220" y="92"/>
                      <a:pt x="220" y="92"/>
                    </a:cubicBezTo>
                    <a:cubicBezTo>
                      <a:pt x="219" y="93"/>
                      <a:pt x="219" y="93"/>
                      <a:pt x="218" y="92"/>
                    </a:cubicBezTo>
                    <a:cubicBezTo>
                      <a:pt x="218" y="94"/>
                      <a:pt x="218" y="93"/>
                      <a:pt x="218" y="94"/>
                    </a:cubicBezTo>
                    <a:cubicBezTo>
                      <a:pt x="218" y="94"/>
                      <a:pt x="217" y="95"/>
                      <a:pt x="217" y="96"/>
                    </a:cubicBezTo>
                    <a:cubicBezTo>
                      <a:pt x="216" y="96"/>
                      <a:pt x="216" y="97"/>
                      <a:pt x="215" y="98"/>
                    </a:cubicBezTo>
                    <a:cubicBezTo>
                      <a:pt x="215" y="96"/>
                      <a:pt x="214" y="99"/>
                      <a:pt x="214" y="100"/>
                    </a:cubicBezTo>
                    <a:cubicBezTo>
                      <a:pt x="214" y="99"/>
                      <a:pt x="214" y="99"/>
                      <a:pt x="213" y="99"/>
                    </a:cubicBezTo>
                    <a:cubicBezTo>
                      <a:pt x="213" y="99"/>
                      <a:pt x="213" y="99"/>
                      <a:pt x="213" y="99"/>
                    </a:cubicBezTo>
                    <a:cubicBezTo>
                      <a:pt x="213" y="99"/>
                      <a:pt x="211" y="101"/>
                      <a:pt x="211" y="101"/>
                    </a:cubicBezTo>
                    <a:cubicBezTo>
                      <a:pt x="209" y="101"/>
                      <a:pt x="209" y="103"/>
                      <a:pt x="208" y="104"/>
                    </a:cubicBezTo>
                    <a:cubicBezTo>
                      <a:pt x="208" y="104"/>
                      <a:pt x="207" y="105"/>
                      <a:pt x="207" y="105"/>
                    </a:cubicBezTo>
                    <a:cubicBezTo>
                      <a:pt x="207" y="105"/>
                      <a:pt x="207" y="106"/>
                      <a:pt x="206" y="106"/>
                    </a:cubicBezTo>
                    <a:cubicBezTo>
                      <a:pt x="206" y="107"/>
                      <a:pt x="205" y="106"/>
                      <a:pt x="205" y="106"/>
                    </a:cubicBezTo>
                    <a:cubicBezTo>
                      <a:pt x="204" y="107"/>
                      <a:pt x="203" y="107"/>
                      <a:pt x="202" y="108"/>
                    </a:cubicBezTo>
                    <a:cubicBezTo>
                      <a:pt x="201" y="110"/>
                      <a:pt x="197" y="114"/>
                      <a:pt x="196" y="114"/>
                    </a:cubicBezTo>
                    <a:cubicBezTo>
                      <a:pt x="193" y="114"/>
                      <a:pt x="194" y="109"/>
                      <a:pt x="194" y="106"/>
                    </a:cubicBezTo>
                    <a:cubicBezTo>
                      <a:pt x="194" y="100"/>
                      <a:pt x="195" y="93"/>
                      <a:pt x="195" y="88"/>
                    </a:cubicBezTo>
                    <a:cubicBezTo>
                      <a:pt x="195" y="83"/>
                      <a:pt x="195" y="78"/>
                      <a:pt x="195" y="73"/>
                    </a:cubicBezTo>
                    <a:cubicBezTo>
                      <a:pt x="185" y="73"/>
                      <a:pt x="174" y="73"/>
                      <a:pt x="164" y="73"/>
                    </a:cubicBezTo>
                    <a:cubicBezTo>
                      <a:pt x="156" y="73"/>
                      <a:pt x="148" y="73"/>
                      <a:pt x="141" y="73"/>
                    </a:cubicBezTo>
                    <a:cubicBezTo>
                      <a:pt x="139" y="73"/>
                      <a:pt x="137" y="73"/>
                      <a:pt x="135" y="73"/>
                    </a:cubicBezTo>
                    <a:cubicBezTo>
                      <a:pt x="132" y="73"/>
                      <a:pt x="131" y="73"/>
                      <a:pt x="131" y="69"/>
                    </a:cubicBezTo>
                    <a:cubicBezTo>
                      <a:pt x="131" y="46"/>
                      <a:pt x="131" y="23"/>
                      <a:pt x="131" y="0"/>
                    </a:cubicBezTo>
                    <a:cubicBezTo>
                      <a:pt x="130" y="0"/>
                      <a:pt x="129" y="1"/>
                      <a:pt x="128" y="1"/>
                    </a:cubicBezTo>
                    <a:cubicBezTo>
                      <a:pt x="127" y="1"/>
                      <a:pt x="127" y="0"/>
                      <a:pt x="125" y="1"/>
                    </a:cubicBezTo>
                    <a:cubicBezTo>
                      <a:pt x="124" y="1"/>
                      <a:pt x="122" y="3"/>
                      <a:pt x="123" y="5"/>
                    </a:cubicBezTo>
                    <a:cubicBezTo>
                      <a:pt x="126" y="8"/>
                      <a:pt x="127" y="12"/>
                      <a:pt x="126" y="17"/>
                    </a:cubicBezTo>
                    <a:cubicBezTo>
                      <a:pt x="125" y="19"/>
                      <a:pt x="125" y="19"/>
                      <a:pt x="126" y="21"/>
                    </a:cubicBezTo>
                    <a:cubicBezTo>
                      <a:pt x="127" y="23"/>
                      <a:pt x="126" y="25"/>
                      <a:pt x="125" y="27"/>
                    </a:cubicBezTo>
                    <a:cubicBezTo>
                      <a:pt x="124" y="31"/>
                      <a:pt x="121" y="34"/>
                      <a:pt x="120" y="38"/>
                    </a:cubicBezTo>
                    <a:cubicBezTo>
                      <a:pt x="120" y="39"/>
                      <a:pt x="120" y="40"/>
                      <a:pt x="120" y="41"/>
                    </a:cubicBezTo>
                    <a:cubicBezTo>
                      <a:pt x="120" y="42"/>
                      <a:pt x="119" y="43"/>
                      <a:pt x="118" y="44"/>
                    </a:cubicBezTo>
                    <a:cubicBezTo>
                      <a:pt x="118" y="45"/>
                      <a:pt x="118" y="48"/>
                      <a:pt x="118" y="49"/>
                    </a:cubicBezTo>
                    <a:cubicBezTo>
                      <a:pt x="118" y="50"/>
                      <a:pt x="118" y="51"/>
                      <a:pt x="118" y="52"/>
                    </a:cubicBezTo>
                    <a:cubicBezTo>
                      <a:pt x="118" y="53"/>
                      <a:pt x="117" y="54"/>
                      <a:pt x="116" y="55"/>
                    </a:cubicBezTo>
                    <a:cubicBezTo>
                      <a:pt x="116" y="55"/>
                      <a:pt x="117" y="57"/>
                      <a:pt x="117" y="57"/>
                    </a:cubicBezTo>
                    <a:cubicBezTo>
                      <a:pt x="116" y="59"/>
                      <a:pt x="116" y="57"/>
                      <a:pt x="114" y="57"/>
                    </a:cubicBezTo>
                    <a:cubicBezTo>
                      <a:pt x="113" y="57"/>
                      <a:pt x="114" y="59"/>
                      <a:pt x="114" y="59"/>
                    </a:cubicBezTo>
                    <a:cubicBezTo>
                      <a:pt x="114" y="61"/>
                      <a:pt x="115" y="60"/>
                      <a:pt x="114" y="62"/>
                    </a:cubicBezTo>
                    <a:cubicBezTo>
                      <a:pt x="114" y="62"/>
                      <a:pt x="113" y="62"/>
                      <a:pt x="113" y="63"/>
                    </a:cubicBezTo>
                    <a:cubicBezTo>
                      <a:pt x="112" y="64"/>
                      <a:pt x="113" y="64"/>
                      <a:pt x="113" y="65"/>
                    </a:cubicBezTo>
                    <a:cubicBezTo>
                      <a:pt x="112" y="66"/>
                      <a:pt x="113" y="66"/>
                      <a:pt x="112" y="68"/>
                    </a:cubicBezTo>
                    <a:cubicBezTo>
                      <a:pt x="109" y="70"/>
                      <a:pt x="112" y="70"/>
                      <a:pt x="112" y="73"/>
                    </a:cubicBezTo>
                    <a:cubicBezTo>
                      <a:pt x="112" y="74"/>
                      <a:pt x="111" y="75"/>
                      <a:pt x="110" y="77"/>
                    </a:cubicBezTo>
                    <a:cubicBezTo>
                      <a:pt x="110" y="78"/>
                      <a:pt x="110" y="79"/>
                      <a:pt x="110" y="80"/>
                    </a:cubicBezTo>
                    <a:cubicBezTo>
                      <a:pt x="109" y="82"/>
                      <a:pt x="108" y="81"/>
                      <a:pt x="107" y="81"/>
                    </a:cubicBezTo>
                    <a:cubicBezTo>
                      <a:pt x="104" y="82"/>
                      <a:pt x="102" y="85"/>
                      <a:pt x="101" y="87"/>
                    </a:cubicBezTo>
                    <a:cubicBezTo>
                      <a:pt x="99" y="88"/>
                      <a:pt x="97" y="90"/>
                      <a:pt x="96" y="92"/>
                    </a:cubicBezTo>
                    <a:cubicBezTo>
                      <a:pt x="94" y="95"/>
                      <a:pt x="93" y="94"/>
                      <a:pt x="91" y="96"/>
                    </a:cubicBezTo>
                    <a:cubicBezTo>
                      <a:pt x="90" y="97"/>
                      <a:pt x="90" y="98"/>
                      <a:pt x="89" y="99"/>
                    </a:cubicBezTo>
                    <a:cubicBezTo>
                      <a:pt x="88" y="100"/>
                      <a:pt x="88" y="99"/>
                      <a:pt x="87" y="99"/>
                    </a:cubicBezTo>
                    <a:cubicBezTo>
                      <a:pt x="85" y="100"/>
                      <a:pt x="83" y="102"/>
                      <a:pt x="81" y="102"/>
                    </a:cubicBezTo>
                    <a:cubicBezTo>
                      <a:pt x="79" y="104"/>
                      <a:pt x="78" y="103"/>
                      <a:pt x="77" y="100"/>
                    </a:cubicBezTo>
                    <a:cubicBezTo>
                      <a:pt x="77" y="98"/>
                      <a:pt x="74" y="97"/>
                      <a:pt x="73" y="99"/>
                    </a:cubicBezTo>
                    <a:cubicBezTo>
                      <a:pt x="72" y="101"/>
                      <a:pt x="69" y="102"/>
                      <a:pt x="68" y="104"/>
                    </a:cubicBezTo>
                    <a:cubicBezTo>
                      <a:pt x="68" y="105"/>
                      <a:pt x="68" y="109"/>
                      <a:pt x="67" y="109"/>
                    </a:cubicBezTo>
                    <a:cubicBezTo>
                      <a:pt x="66" y="110"/>
                      <a:pt x="63" y="108"/>
                      <a:pt x="61" y="109"/>
                    </a:cubicBezTo>
                    <a:cubicBezTo>
                      <a:pt x="59" y="110"/>
                      <a:pt x="61" y="113"/>
                      <a:pt x="59" y="113"/>
                    </a:cubicBezTo>
                    <a:cubicBezTo>
                      <a:pt x="53" y="114"/>
                      <a:pt x="59" y="122"/>
                      <a:pt x="55" y="124"/>
                    </a:cubicBezTo>
                    <a:cubicBezTo>
                      <a:pt x="53" y="125"/>
                      <a:pt x="51" y="123"/>
                      <a:pt x="53" y="127"/>
                    </a:cubicBezTo>
                    <a:cubicBezTo>
                      <a:pt x="55" y="129"/>
                      <a:pt x="55" y="129"/>
                      <a:pt x="55" y="132"/>
                    </a:cubicBezTo>
                    <a:cubicBezTo>
                      <a:pt x="55" y="133"/>
                      <a:pt x="56" y="136"/>
                      <a:pt x="55" y="137"/>
                    </a:cubicBezTo>
                    <a:cubicBezTo>
                      <a:pt x="53" y="138"/>
                      <a:pt x="53" y="133"/>
                      <a:pt x="51" y="136"/>
                    </a:cubicBezTo>
                    <a:cubicBezTo>
                      <a:pt x="50" y="137"/>
                      <a:pt x="50" y="140"/>
                      <a:pt x="48" y="141"/>
                    </a:cubicBezTo>
                    <a:cubicBezTo>
                      <a:pt x="44" y="141"/>
                      <a:pt x="47" y="138"/>
                      <a:pt x="47" y="137"/>
                    </a:cubicBezTo>
                    <a:cubicBezTo>
                      <a:pt x="47" y="135"/>
                      <a:pt x="46" y="132"/>
                      <a:pt x="45" y="131"/>
                    </a:cubicBezTo>
                    <a:cubicBezTo>
                      <a:pt x="44" y="131"/>
                      <a:pt x="43" y="132"/>
                      <a:pt x="43" y="131"/>
                    </a:cubicBezTo>
                    <a:cubicBezTo>
                      <a:pt x="42" y="130"/>
                      <a:pt x="42" y="129"/>
                      <a:pt x="41" y="129"/>
                    </a:cubicBezTo>
                    <a:cubicBezTo>
                      <a:pt x="39" y="127"/>
                      <a:pt x="39" y="130"/>
                      <a:pt x="38" y="131"/>
                    </a:cubicBezTo>
                    <a:cubicBezTo>
                      <a:pt x="37" y="132"/>
                      <a:pt x="36" y="132"/>
                      <a:pt x="36" y="133"/>
                    </a:cubicBezTo>
                    <a:cubicBezTo>
                      <a:pt x="35" y="133"/>
                      <a:pt x="35" y="135"/>
                      <a:pt x="34" y="136"/>
                    </a:cubicBezTo>
                    <a:cubicBezTo>
                      <a:pt x="33" y="138"/>
                      <a:pt x="33" y="139"/>
                      <a:pt x="33" y="142"/>
                    </a:cubicBezTo>
                    <a:cubicBezTo>
                      <a:pt x="32" y="145"/>
                      <a:pt x="30" y="145"/>
                      <a:pt x="29" y="146"/>
                    </a:cubicBezTo>
                    <a:cubicBezTo>
                      <a:pt x="26" y="148"/>
                      <a:pt x="29" y="150"/>
                      <a:pt x="30" y="153"/>
                    </a:cubicBezTo>
                    <a:cubicBezTo>
                      <a:pt x="30" y="155"/>
                      <a:pt x="30" y="157"/>
                      <a:pt x="30" y="159"/>
                    </a:cubicBezTo>
                    <a:cubicBezTo>
                      <a:pt x="31" y="162"/>
                      <a:pt x="30" y="163"/>
                      <a:pt x="27" y="163"/>
                    </a:cubicBezTo>
                    <a:cubicBezTo>
                      <a:pt x="24" y="163"/>
                      <a:pt x="24" y="163"/>
                      <a:pt x="23" y="166"/>
                    </a:cubicBezTo>
                    <a:cubicBezTo>
                      <a:pt x="22" y="170"/>
                      <a:pt x="23" y="175"/>
                      <a:pt x="18" y="176"/>
                    </a:cubicBezTo>
                    <a:cubicBezTo>
                      <a:pt x="16" y="176"/>
                      <a:pt x="14" y="176"/>
                      <a:pt x="12" y="177"/>
                    </a:cubicBezTo>
                    <a:cubicBezTo>
                      <a:pt x="10" y="178"/>
                      <a:pt x="7" y="180"/>
                      <a:pt x="5" y="177"/>
                    </a:cubicBezTo>
                    <a:cubicBezTo>
                      <a:pt x="5" y="178"/>
                      <a:pt x="4" y="181"/>
                      <a:pt x="5" y="182"/>
                    </a:cubicBezTo>
                    <a:cubicBezTo>
                      <a:pt x="5" y="183"/>
                      <a:pt x="6" y="184"/>
                      <a:pt x="6" y="185"/>
                    </a:cubicBezTo>
                    <a:cubicBezTo>
                      <a:pt x="6" y="186"/>
                      <a:pt x="5" y="187"/>
                      <a:pt x="6" y="188"/>
                    </a:cubicBezTo>
                    <a:cubicBezTo>
                      <a:pt x="7" y="191"/>
                      <a:pt x="4" y="190"/>
                      <a:pt x="4" y="192"/>
                    </a:cubicBezTo>
                    <a:cubicBezTo>
                      <a:pt x="3" y="193"/>
                      <a:pt x="5" y="194"/>
                      <a:pt x="4" y="196"/>
                    </a:cubicBezTo>
                    <a:cubicBezTo>
                      <a:pt x="4" y="197"/>
                      <a:pt x="0" y="198"/>
                      <a:pt x="3" y="200"/>
                    </a:cubicBezTo>
                    <a:cubicBezTo>
                      <a:pt x="4" y="200"/>
                      <a:pt x="5" y="202"/>
                      <a:pt x="6" y="204"/>
                    </a:cubicBezTo>
                    <a:cubicBezTo>
                      <a:pt x="7" y="206"/>
                      <a:pt x="9" y="208"/>
                      <a:pt x="9" y="210"/>
                    </a:cubicBezTo>
                    <a:cubicBezTo>
                      <a:pt x="10" y="210"/>
                      <a:pt x="12" y="211"/>
                      <a:pt x="13" y="212"/>
                    </a:cubicBezTo>
                    <a:cubicBezTo>
                      <a:pt x="13" y="212"/>
                      <a:pt x="11" y="215"/>
                      <a:pt x="11" y="215"/>
                    </a:cubicBezTo>
                    <a:cubicBezTo>
                      <a:pt x="11" y="215"/>
                      <a:pt x="11" y="215"/>
                      <a:pt x="11" y="215"/>
                    </a:cubicBezTo>
                    <a:cubicBezTo>
                      <a:pt x="11" y="216"/>
                      <a:pt x="10" y="216"/>
                      <a:pt x="10" y="216"/>
                    </a:cubicBezTo>
                    <a:cubicBezTo>
                      <a:pt x="11" y="216"/>
                      <a:pt x="11" y="216"/>
                      <a:pt x="12" y="216"/>
                    </a:cubicBezTo>
                    <a:cubicBezTo>
                      <a:pt x="12" y="216"/>
                      <a:pt x="11" y="217"/>
                      <a:pt x="11" y="217"/>
                    </a:cubicBezTo>
                    <a:cubicBezTo>
                      <a:pt x="11" y="217"/>
                      <a:pt x="12" y="218"/>
                      <a:pt x="12" y="218"/>
                    </a:cubicBezTo>
                    <a:cubicBezTo>
                      <a:pt x="12" y="218"/>
                      <a:pt x="12" y="218"/>
                      <a:pt x="12" y="218"/>
                    </a:cubicBezTo>
                    <a:cubicBezTo>
                      <a:pt x="12" y="218"/>
                      <a:pt x="13" y="218"/>
                      <a:pt x="13" y="217"/>
                    </a:cubicBezTo>
                    <a:cubicBezTo>
                      <a:pt x="14" y="218"/>
                      <a:pt x="15" y="220"/>
                      <a:pt x="16" y="221"/>
                    </a:cubicBezTo>
                    <a:cubicBezTo>
                      <a:pt x="16" y="221"/>
                      <a:pt x="15" y="221"/>
                      <a:pt x="15" y="222"/>
                    </a:cubicBezTo>
                    <a:cubicBezTo>
                      <a:pt x="16" y="223"/>
                      <a:pt x="16" y="226"/>
                      <a:pt x="17" y="225"/>
                    </a:cubicBezTo>
                    <a:cubicBezTo>
                      <a:pt x="18" y="227"/>
                      <a:pt x="20" y="228"/>
                      <a:pt x="21" y="229"/>
                    </a:cubicBezTo>
                    <a:cubicBezTo>
                      <a:pt x="21" y="229"/>
                      <a:pt x="21" y="229"/>
                      <a:pt x="21" y="229"/>
                    </a:cubicBezTo>
                    <a:cubicBezTo>
                      <a:pt x="21" y="229"/>
                      <a:pt x="23" y="229"/>
                      <a:pt x="22" y="230"/>
                    </a:cubicBezTo>
                    <a:cubicBezTo>
                      <a:pt x="20" y="231"/>
                      <a:pt x="21" y="231"/>
                      <a:pt x="22" y="232"/>
                    </a:cubicBezTo>
                    <a:cubicBezTo>
                      <a:pt x="22" y="233"/>
                      <a:pt x="23" y="234"/>
                      <a:pt x="23" y="236"/>
                    </a:cubicBezTo>
                    <a:cubicBezTo>
                      <a:pt x="23" y="236"/>
                      <a:pt x="23" y="237"/>
                      <a:pt x="23" y="237"/>
                    </a:cubicBezTo>
                    <a:cubicBezTo>
                      <a:pt x="24" y="237"/>
                      <a:pt x="24" y="236"/>
                      <a:pt x="24" y="236"/>
                    </a:cubicBezTo>
                    <a:cubicBezTo>
                      <a:pt x="25" y="238"/>
                      <a:pt x="26" y="237"/>
                      <a:pt x="27" y="238"/>
                    </a:cubicBezTo>
                    <a:cubicBezTo>
                      <a:pt x="27" y="238"/>
                      <a:pt x="27" y="240"/>
                      <a:pt x="28" y="240"/>
                    </a:cubicBezTo>
                    <a:cubicBezTo>
                      <a:pt x="31" y="242"/>
                      <a:pt x="28" y="237"/>
                      <a:pt x="30" y="240"/>
                    </a:cubicBezTo>
                    <a:cubicBezTo>
                      <a:pt x="31" y="240"/>
                      <a:pt x="31" y="242"/>
                      <a:pt x="31" y="243"/>
                    </a:cubicBezTo>
                    <a:cubicBezTo>
                      <a:pt x="31" y="242"/>
                      <a:pt x="35" y="244"/>
                      <a:pt x="32" y="245"/>
                    </a:cubicBezTo>
                    <a:cubicBezTo>
                      <a:pt x="33" y="247"/>
                      <a:pt x="34" y="246"/>
                      <a:pt x="35" y="246"/>
                    </a:cubicBezTo>
                    <a:cubicBezTo>
                      <a:pt x="35" y="246"/>
                      <a:pt x="36" y="246"/>
                      <a:pt x="36" y="246"/>
                    </a:cubicBezTo>
                    <a:cubicBezTo>
                      <a:pt x="36" y="246"/>
                      <a:pt x="37" y="247"/>
                      <a:pt x="37" y="247"/>
                    </a:cubicBezTo>
                    <a:cubicBezTo>
                      <a:pt x="37" y="247"/>
                      <a:pt x="38" y="248"/>
                      <a:pt x="38" y="248"/>
                    </a:cubicBezTo>
                    <a:cubicBezTo>
                      <a:pt x="38" y="248"/>
                      <a:pt x="38" y="247"/>
                      <a:pt x="38" y="247"/>
                    </a:cubicBezTo>
                    <a:cubicBezTo>
                      <a:pt x="40" y="248"/>
                      <a:pt x="43" y="247"/>
                      <a:pt x="43" y="248"/>
                    </a:cubicBezTo>
                    <a:cubicBezTo>
                      <a:pt x="44" y="248"/>
                      <a:pt x="45" y="248"/>
                      <a:pt x="44" y="249"/>
                    </a:cubicBezTo>
                    <a:cubicBezTo>
                      <a:pt x="46" y="249"/>
                      <a:pt x="44" y="251"/>
                      <a:pt x="44" y="251"/>
                    </a:cubicBezTo>
                    <a:cubicBezTo>
                      <a:pt x="42" y="252"/>
                      <a:pt x="40" y="252"/>
                      <a:pt x="43" y="254"/>
                    </a:cubicBezTo>
                    <a:cubicBezTo>
                      <a:pt x="44" y="255"/>
                      <a:pt x="45" y="255"/>
                      <a:pt x="45" y="257"/>
                    </a:cubicBezTo>
                    <a:cubicBezTo>
                      <a:pt x="46" y="259"/>
                      <a:pt x="45" y="260"/>
                      <a:pt x="46" y="262"/>
                    </a:cubicBezTo>
                    <a:cubicBezTo>
                      <a:pt x="47" y="264"/>
                      <a:pt x="48" y="264"/>
                      <a:pt x="49" y="265"/>
                    </a:cubicBezTo>
                    <a:cubicBezTo>
                      <a:pt x="50" y="266"/>
                      <a:pt x="50" y="267"/>
                      <a:pt x="51" y="268"/>
                    </a:cubicBezTo>
                    <a:cubicBezTo>
                      <a:pt x="53" y="268"/>
                      <a:pt x="55" y="268"/>
                      <a:pt x="56" y="269"/>
                    </a:cubicBezTo>
                    <a:cubicBezTo>
                      <a:pt x="56" y="270"/>
                      <a:pt x="56" y="271"/>
                      <a:pt x="57" y="271"/>
                    </a:cubicBezTo>
                    <a:cubicBezTo>
                      <a:pt x="57" y="272"/>
                      <a:pt x="59" y="272"/>
                      <a:pt x="59" y="273"/>
                    </a:cubicBezTo>
                    <a:cubicBezTo>
                      <a:pt x="62" y="275"/>
                      <a:pt x="66" y="274"/>
                      <a:pt x="69" y="273"/>
                    </a:cubicBezTo>
                    <a:cubicBezTo>
                      <a:pt x="70" y="272"/>
                      <a:pt x="71" y="271"/>
                      <a:pt x="71" y="271"/>
                    </a:cubicBezTo>
                    <a:cubicBezTo>
                      <a:pt x="72" y="270"/>
                      <a:pt x="72" y="270"/>
                      <a:pt x="73" y="270"/>
                    </a:cubicBezTo>
                    <a:cubicBezTo>
                      <a:pt x="75" y="269"/>
                      <a:pt x="76" y="268"/>
                      <a:pt x="77" y="267"/>
                    </a:cubicBezTo>
                    <a:cubicBezTo>
                      <a:pt x="80" y="264"/>
                      <a:pt x="79" y="262"/>
                      <a:pt x="83" y="267"/>
                    </a:cubicBezTo>
                    <a:cubicBezTo>
                      <a:pt x="83" y="268"/>
                      <a:pt x="88" y="272"/>
                      <a:pt x="88" y="272"/>
                    </a:cubicBezTo>
                    <a:cubicBezTo>
                      <a:pt x="90" y="271"/>
                      <a:pt x="91" y="270"/>
                      <a:pt x="92" y="270"/>
                    </a:cubicBezTo>
                    <a:cubicBezTo>
                      <a:pt x="95" y="268"/>
                      <a:pt x="99" y="268"/>
                      <a:pt x="102" y="267"/>
                    </a:cubicBezTo>
                    <a:cubicBezTo>
                      <a:pt x="103" y="266"/>
                      <a:pt x="103" y="267"/>
                      <a:pt x="104" y="267"/>
                    </a:cubicBezTo>
                    <a:cubicBezTo>
                      <a:pt x="105" y="267"/>
                      <a:pt x="107" y="266"/>
                      <a:pt x="108" y="265"/>
                    </a:cubicBezTo>
                    <a:cubicBezTo>
                      <a:pt x="109" y="265"/>
                      <a:pt x="110" y="264"/>
                      <a:pt x="110" y="263"/>
                    </a:cubicBezTo>
                    <a:cubicBezTo>
                      <a:pt x="111" y="262"/>
                      <a:pt x="110" y="262"/>
                      <a:pt x="109" y="260"/>
                    </a:cubicBezTo>
                    <a:cubicBezTo>
                      <a:pt x="109" y="259"/>
                      <a:pt x="110" y="257"/>
                      <a:pt x="111" y="256"/>
                    </a:cubicBezTo>
                    <a:cubicBezTo>
                      <a:pt x="112" y="257"/>
                      <a:pt x="113" y="258"/>
                      <a:pt x="114" y="259"/>
                    </a:cubicBezTo>
                    <a:cubicBezTo>
                      <a:pt x="116" y="260"/>
                      <a:pt x="117" y="261"/>
                      <a:pt x="119" y="259"/>
                    </a:cubicBezTo>
                    <a:cubicBezTo>
                      <a:pt x="121" y="258"/>
                      <a:pt x="129" y="251"/>
                      <a:pt x="132" y="252"/>
                    </a:cubicBezTo>
                    <a:cubicBezTo>
                      <a:pt x="134" y="253"/>
                      <a:pt x="132" y="255"/>
                      <a:pt x="134" y="256"/>
                    </a:cubicBezTo>
                    <a:cubicBezTo>
                      <a:pt x="135" y="257"/>
                      <a:pt x="138" y="254"/>
                      <a:pt x="139" y="253"/>
                    </a:cubicBezTo>
                    <a:cubicBezTo>
                      <a:pt x="141" y="252"/>
                      <a:pt x="142" y="251"/>
                      <a:pt x="144" y="250"/>
                    </a:cubicBezTo>
                    <a:cubicBezTo>
                      <a:pt x="145" y="250"/>
                      <a:pt x="145" y="249"/>
                      <a:pt x="146" y="248"/>
                    </a:cubicBezTo>
                    <a:cubicBezTo>
                      <a:pt x="146" y="247"/>
                      <a:pt x="144" y="248"/>
                      <a:pt x="143" y="248"/>
                    </a:cubicBezTo>
                    <a:cubicBezTo>
                      <a:pt x="144" y="247"/>
                      <a:pt x="144" y="247"/>
                      <a:pt x="143" y="246"/>
                    </a:cubicBezTo>
                    <a:cubicBezTo>
                      <a:pt x="143" y="245"/>
                      <a:pt x="144" y="245"/>
                      <a:pt x="145" y="244"/>
                    </a:cubicBezTo>
                    <a:cubicBezTo>
                      <a:pt x="146" y="243"/>
                      <a:pt x="148" y="243"/>
                      <a:pt x="149" y="241"/>
                    </a:cubicBezTo>
                    <a:cubicBezTo>
                      <a:pt x="150" y="240"/>
                      <a:pt x="149" y="240"/>
                      <a:pt x="147" y="239"/>
                    </a:cubicBezTo>
                    <a:cubicBezTo>
                      <a:pt x="146" y="238"/>
                      <a:pt x="145" y="236"/>
                      <a:pt x="144" y="235"/>
                    </a:cubicBezTo>
                    <a:cubicBezTo>
                      <a:pt x="146" y="235"/>
                      <a:pt x="147" y="233"/>
                      <a:pt x="147" y="232"/>
                    </a:cubicBezTo>
                    <a:cubicBezTo>
                      <a:pt x="147" y="231"/>
                      <a:pt x="147" y="230"/>
                      <a:pt x="148" y="229"/>
                    </a:cubicBezTo>
                    <a:cubicBezTo>
                      <a:pt x="148" y="229"/>
                      <a:pt x="149" y="228"/>
                      <a:pt x="149" y="228"/>
                    </a:cubicBezTo>
                    <a:cubicBezTo>
                      <a:pt x="149" y="228"/>
                      <a:pt x="149" y="227"/>
                      <a:pt x="149" y="227"/>
                    </a:cubicBezTo>
                    <a:cubicBezTo>
                      <a:pt x="151" y="224"/>
                      <a:pt x="152" y="221"/>
                      <a:pt x="155" y="219"/>
                    </a:cubicBezTo>
                    <a:cubicBezTo>
                      <a:pt x="158" y="217"/>
                      <a:pt x="161" y="214"/>
                      <a:pt x="163" y="211"/>
                    </a:cubicBezTo>
                    <a:cubicBezTo>
                      <a:pt x="164" y="209"/>
                      <a:pt x="165" y="207"/>
                      <a:pt x="165" y="205"/>
                    </a:cubicBezTo>
                    <a:cubicBezTo>
                      <a:pt x="166" y="205"/>
                      <a:pt x="167" y="203"/>
                      <a:pt x="167" y="203"/>
                    </a:cubicBezTo>
                    <a:cubicBezTo>
                      <a:pt x="167" y="202"/>
                      <a:pt x="167" y="202"/>
                      <a:pt x="167" y="201"/>
                    </a:cubicBezTo>
                    <a:cubicBezTo>
                      <a:pt x="167" y="200"/>
                      <a:pt x="168" y="199"/>
                      <a:pt x="168" y="197"/>
                    </a:cubicBezTo>
                    <a:cubicBezTo>
                      <a:pt x="169" y="196"/>
                      <a:pt x="168" y="196"/>
                      <a:pt x="169" y="195"/>
                    </a:cubicBezTo>
                    <a:cubicBezTo>
                      <a:pt x="169" y="195"/>
                      <a:pt x="170" y="194"/>
                      <a:pt x="171" y="194"/>
                    </a:cubicBezTo>
                    <a:cubicBezTo>
                      <a:pt x="172" y="193"/>
                      <a:pt x="172" y="192"/>
                      <a:pt x="174" y="191"/>
                    </a:cubicBezTo>
                    <a:cubicBezTo>
                      <a:pt x="174" y="190"/>
                      <a:pt x="175" y="190"/>
                      <a:pt x="175" y="189"/>
                    </a:cubicBezTo>
                    <a:cubicBezTo>
                      <a:pt x="176" y="188"/>
                      <a:pt x="175" y="188"/>
                      <a:pt x="175" y="187"/>
                    </a:cubicBezTo>
                    <a:cubicBezTo>
                      <a:pt x="175" y="185"/>
                      <a:pt x="176" y="184"/>
                      <a:pt x="177" y="183"/>
                    </a:cubicBezTo>
                    <a:cubicBezTo>
                      <a:pt x="178" y="182"/>
                      <a:pt x="178" y="182"/>
                      <a:pt x="179" y="182"/>
                    </a:cubicBezTo>
                    <a:cubicBezTo>
                      <a:pt x="180" y="182"/>
                      <a:pt x="179" y="181"/>
                      <a:pt x="179" y="181"/>
                    </a:cubicBezTo>
                    <a:cubicBezTo>
                      <a:pt x="180" y="179"/>
                      <a:pt x="182" y="177"/>
                      <a:pt x="182" y="176"/>
                    </a:cubicBezTo>
                    <a:cubicBezTo>
                      <a:pt x="182" y="174"/>
                      <a:pt x="181" y="173"/>
                      <a:pt x="182" y="171"/>
                    </a:cubicBezTo>
                    <a:cubicBezTo>
                      <a:pt x="182" y="170"/>
                      <a:pt x="183" y="170"/>
                      <a:pt x="184" y="169"/>
                    </a:cubicBezTo>
                    <a:cubicBezTo>
                      <a:pt x="184" y="169"/>
                      <a:pt x="183" y="168"/>
                      <a:pt x="183" y="168"/>
                    </a:cubicBezTo>
                    <a:cubicBezTo>
                      <a:pt x="184" y="167"/>
                      <a:pt x="183" y="164"/>
                      <a:pt x="184" y="163"/>
                    </a:cubicBezTo>
                    <a:cubicBezTo>
                      <a:pt x="185" y="163"/>
                      <a:pt x="190" y="165"/>
                      <a:pt x="191" y="166"/>
                    </a:cubicBezTo>
                    <a:cubicBezTo>
                      <a:pt x="194" y="168"/>
                      <a:pt x="193" y="173"/>
                      <a:pt x="197" y="175"/>
                    </a:cubicBezTo>
                    <a:cubicBezTo>
                      <a:pt x="200" y="176"/>
                      <a:pt x="205" y="179"/>
                      <a:pt x="207" y="177"/>
                    </a:cubicBezTo>
                    <a:cubicBezTo>
                      <a:pt x="208" y="176"/>
                      <a:pt x="209" y="174"/>
                      <a:pt x="209" y="173"/>
                    </a:cubicBezTo>
                    <a:cubicBezTo>
                      <a:pt x="212" y="170"/>
                      <a:pt x="213" y="166"/>
                      <a:pt x="215" y="163"/>
                    </a:cubicBezTo>
                    <a:cubicBezTo>
                      <a:pt x="215" y="161"/>
                      <a:pt x="215" y="160"/>
                      <a:pt x="216" y="159"/>
                    </a:cubicBezTo>
                    <a:cubicBezTo>
                      <a:pt x="216" y="158"/>
                      <a:pt x="217" y="158"/>
                      <a:pt x="217" y="158"/>
                    </a:cubicBezTo>
                    <a:cubicBezTo>
                      <a:pt x="218" y="158"/>
                      <a:pt x="218" y="158"/>
                      <a:pt x="219" y="156"/>
                    </a:cubicBezTo>
                    <a:cubicBezTo>
                      <a:pt x="219" y="155"/>
                      <a:pt x="219" y="154"/>
                      <a:pt x="219" y="153"/>
                    </a:cubicBezTo>
                    <a:cubicBezTo>
                      <a:pt x="219" y="151"/>
                      <a:pt x="220" y="150"/>
                      <a:pt x="221" y="149"/>
                    </a:cubicBezTo>
                    <a:cubicBezTo>
                      <a:pt x="221" y="148"/>
                      <a:pt x="221" y="148"/>
                      <a:pt x="221" y="147"/>
                    </a:cubicBezTo>
                    <a:cubicBezTo>
                      <a:pt x="221" y="147"/>
                      <a:pt x="222" y="147"/>
                      <a:pt x="222" y="147"/>
                    </a:cubicBezTo>
                    <a:cubicBezTo>
                      <a:pt x="223" y="146"/>
                      <a:pt x="224" y="144"/>
                      <a:pt x="224" y="142"/>
                    </a:cubicBezTo>
                    <a:cubicBezTo>
                      <a:pt x="227" y="145"/>
                      <a:pt x="230" y="147"/>
                      <a:pt x="232" y="150"/>
                    </a:cubicBezTo>
                    <a:cubicBezTo>
                      <a:pt x="233" y="147"/>
                      <a:pt x="235" y="142"/>
                      <a:pt x="237" y="140"/>
                    </a:cubicBezTo>
                    <a:cubicBezTo>
                      <a:pt x="238" y="138"/>
                      <a:pt x="242" y="134"/>
                      <a:pt x="241" y="138"/>
                    </a:cubicBezTo>
                    <a:cubicBezTo>
                      <a:pt x="243" y="137"/>
                      <a:pt x="244" y="136"/>
                      <a:pt x="245" y="134"/>
                    </a:cubicBezTo>
                    <a:cubicBezTo>
                      <a:pt x="245" y="134"/>
                      <a:pt x="246" y="133"/>
                      <a:pt x="247" y="133"/>
                    </a:cubicBezTo>
                    <a:cubicBezTo>
                      <a:pt x="248" y="132"/>
                      <a:pt x="247" y="133"/>
                      <a:pt x="248" y="132"/>
                    </a:cubicBezTo>
                    <a:cubicBezTo>
                      <a:pt x="248" y="132"/>
                      <a:pt x="248" y="133"/>
                      <a:pt x="249" y="133"/>
                    </a:cubicBezTo>
                    <a:cubicBezTo>
                      <a:pt x="249" y="133"/>
                      <a:pt x="251" y="130"/>
                      <a:pt x="251" y="129"/>
                    </a:cubicBezTo>
                    <a:cubicBezTo>
                      <a:pt x="252" y="129"/>
                      <a:pt x="251" y="129"/>
                      <a:pt x="251" y="128"/>
                    </a:cubicBezTo>
                    <a:cubicBezTo>
                      <a:pt x="250" y="128"/>
                      <a:pt x="251" y="128"/>
                      <a:pt x="251" y="127"/>
                    </a:cubicBezTo>
                    <a:cubicBezTo>
                      <a:pt x="251" y="127"/>
                      <a:pt x="252" y="126"/>
                      <a:pt x="252" y="126"/>
                    </a:cubicBezTo>
                    <a:cubicBezTo>
                      <a:pt x="253" y="125"/>
                      <a:pt x="254" y="124"/>
                      <a:pt x="255" y="123"/>
                    </a:cubicBezTo>
                    <a:cubicBezTo>
                      <a:pt x="256" y="121"/>
                      <a:pt x="257" y="121"/>
                      <a:pt x="259" y="119"/>
                    </a:cubicBezTo>
                    <a:cubicBezTo>
                      <a:pt x="261" y="116"/>
                      <a:pt x="260" y="118"/>
                      <a:pt x="259" y="115"/>
                    </a:cubicBezTo>
                    <a:cubicBezTo>
                      <a:pt x="259" y="114"/>
                      <a:pt x="260" y="112"/>
                      <a:pt x="260" y="110"/>
                    </a:cubicBezTo>
                    <a:cubicBezTo>
                      <a:pt x="260" y="110"/>
                      <a:pt x="260" y="110"/>
                      <a:pt x="260" y="110"/>
                    </a:cubicBezTo>
                    <a:cubicBezTo>
                      <a:pt x="260" y="109"/>
                      <a:pt x="260" y="109"/>
                      <a:pt x="261" y="108"/>
                    </a:cubicBezTo>
                    <a:cubicBezTo>
                      <a:pt x="261" y="108"/>
                      <a:pt x="261" y="107"/>
                      <a:pt x="262" y="107"/>
                    </a:cubicBezTo>
                    <a:cubicBezTo>
                      <a:pt x="263" y="106"/>
                      <a:pt x="264" y="105"/>
                      <a:pt x="264" y="103"/>
                    </a:cubicBezTo>
                    <a:cubicBezTo>
                      <a:pt x="264" y="103"/>
                      <a:pt x="264" y="102"/>
                      <a:pt x="264" y="102"/>
                    </a:cubicBezTo>
                    <a:cubicBezTo>
                      <a:pt x="264" y="102"/>
                      <a:pt x="263" y="102"/>
                      <a:pt x="263" y="102"/>
                    </a:cubicBezTo>
                    <a:cubicBezTo>
                      <a:pt x="263" y="101"/>
                      <a:pt x="264" y="101"/>
                      <a:pt x="264" y="101"/>
                    </a:cubicBezTo>
                    <a:cubicBezTo>
                      <a:pt x="263" y="98"/>
                      <a:pt x="264" y="96"/>
                      <a:pt x="264" y="93"/>
                    </a:cubicBezTo>
                    <a:cubicBezTo>
                      <a:pt x="270" y="98"/>
                      <a:pt x="276" y="103"/>
                      <a:pt x="282" y="109"/>
                    </a:cubicBezTo>
                    <a:cubicBezTo>
                      <a:pt x="284" y="110"/>
                      <a:pt x="287" y="112"/>
                      <a:pt x="289" y="114"/>
                    </a:cubicBezTo>
                    <a:cubicBezTo>
                      <a:pt x="291" y="116"/>
                      <a:pt x="293" y="117"/>
                      <a:pt x="295" y="119"/>
                    </a:cubicBezTo>
                    <a:cubicBezTo>
                      <a:pt x="296" y="120"/>
                      <a:pt x="295" y="119"/>
                      <a:pt x="296" y="119"/>
                    </a:cubicBezTo>
                    <a:cubicBezTo>
                      <a:pt x="299" y="115"/>
                      <a:pt x="298" y="108"/>
                      <a:pt x="302" y="105"/>
                    </a:cubicBezTo>
                    <a:cubicBezTo>
                      <a:pt x="302" y="104"/>
                      <a:pt x="301" y="104"/>
                      <a:pt x="301" y="104"/>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sp>
            <p:nvSpPr>
              <p:cNvPr id="2787" name="Freeform 10325">
                <a:extLst>
                  <a:ext uri="{FF2B5EF4-FFF2-40B4-BE49-F238E27FC236}">
                    <a16:creationId xmlns:a16="http://schemas.microsoft.com/office/drawing/2014/main" id="{110FEF57-7CF8-43CD-B550-B1FD3BA186AD}"/>
                  </a:ext>
                </a:extLst>
              </p:cNvPr>
              <p:cNvSpPr>
                <a:spLocks/>
              </p:cNvSpPr>
              <p:nvPr/>
            </p:nvSpPr>
            <p:spPr bwMode="gray">
              <a:xfrm>
                <a:off x="4783693" y="3013297"/>
                <a:ext cx="862533" cy="779694"/>
              </a:xfrm>
              <a:custGeom>
                <a:avLst/>
                <a:gdLst>
                  <a:gd name="T0" fmla="*/ 623 w 410"/>
                  <a:gd name="T1" fmla="*/ 447 h 370"/>
                  <a:gd name="T2" fmla="*/ 616 w 410"/>
                  <a:gd name="T3" fmla="*/ 445 h 370"/>
                  <a:gd name="T4" fmla="*/ 604 w 410"/>
                  <a:gd name="T5" fmla="*/ 434 h 370"/>
                  <a:gd name="T6" fmla="*/ 595 w 410"/>
                  <a:gd name="T7" fmla="*/ 417 h 370"/>
                  <a:gd name="T8" fmla="*/ 598 w 410"/>
                  <a:gd name="T9" fmla="*/ 391 h 370"/>
                  <a:gd name="T10" fmla="*/ 595 w 410"/>
                  <a:gd name="T11" fmla="*/ 371 h 370"/>
                  <a:gd name="T12" fmla="*/ 582 w 410"/>
                  <a:gd name="T13" fmla="*/ 357 h 370"/>
                  <a:gd name="T14" fmla="*/ 572 w 410"/>
                  <a:gd name="T15" fmla="*/ 344 h 370"/>
                  <a:gd name="T16" fmla="*/ 551 w 410"/>
                  <a:gd name="T17" fmla="*/ 334 h 370"/>
                  <a:gd name="T18" fmla="*/ 537 w 410"/>
                  <a:gd name="T19" fmla="*/ 321 h 370"/>
                  <a:gd name="T20" fmla="*/ 517 w 410"/>
                  <a:gd name="T21" fmla="*/ 303 h 370"/>
                  <a:gd name="T22" fmla="*/ 528 w 410"/>
                  <a:gd name="T23" fmla="*/ 234 h 370"/>
                  <a:gd name="T24" fmla="*/ 514 w 410"/>
                  <a:gd name="T25" fmla="*/ 208 h 370"/>
                  <a:gd name="T26" fmla="*/ 482 w 410"/>
                  <a:gd name="T27" fmla="*/ 199 h 370"/>
                  <a:gd name="T28" fmla="*/ 472 w 410"/>
                  <a:gd name="T29" fmla="*/ 163 h 370"/>
                  <a:gd name="T30" fmla="*/ 443 w 410"/>
                  <a:gd name="T31" fmla="*/ 133 h 370"/>
                  <a:gd name="T32" fmla="*/ 429 w 410"/>
                  <a:gd name="T33" fmla="*/ 121 h 370"/>
                  <a:gd name="T34" fmla="*/ 414 w 410"/>
                  <a:gd name="T35" fmla="*/ 98 h 370"/>
                  <a:gd name="T36" fmla="*/ 409 w 410"/>
                  <a:gd name="T37" fmla="*/ 78 h 370"/>
                  <a:gd name="T38" fmla="*/ 414 w 410"/>
                  <a:gd name="T39" fmla="*/ 29 h 370"/>
                  <a:gd name="T40" fmla="*/ 403 w 410"/>
                  <a:gd name="T41" fmla="*/ 22 h 370"/>
                  <a:gd name="T42" fmla="*/ 395 w 410"/>
                  <a:gd name="T43" fmla="*/ 11 h 370"/>
                  <a:gd name="T44" fmla="*/ 379 w 410"/>
                  <a:gd name="T45" fmla="*/ 2 h 370"/>
                  <a:gd name="T46" fmla="*/ 65 w 410"/>
                  <a:gd name="T47" fmla="*/ 5 h 370"/>
                  <a:gd name="T48" fmla="*/ 3 w 410"/>
                  <a:gd name="T49" fmla="*/ 11 h 370"/>
                  <a:gd name="T50" fmla="*/ 9 w 410"/>
                  <a:gd name="T51" fmla="*/ 14 h 370"/>
                  <a:gd name="T52" fmla="*/ 12 w 410"/>
                  <a:gd name="T53" fmla="*/ 26 h 370"/>
                  <a:gd name="T54" fmla="*/ 12 w 410"/>
                  <a:gd name="T55" fmla="*/ 37 h 370"/>
                  <a:gd name="T56" fmla="*/ 22 w 410"/>
                  <a:gd name="T57" fmla="*/ 43 h 370"/>
                  <a:gd name="T58" fmla="*/ 36 w 410"/>
                  <a:gd name="T59" fmla="*/ 61 h 370"/>
                  <a:gd name="T60" fmla="*/ 45 w 410"/>
                  <a:gd name="T61" fmla="*/ 76 h 370"/>
                  <a:gd name="T62" fmla="*/ 56 w 410"/>
                  <a:gd name="T63" fmla="*/ 84 h 370"/>
                  <a:gd name="T64" fmla="*/ 62 w 410"/>
                  <a:gd name="T65" fmla="*/ 92 h 370"/>
                  <a:gd name="T66" fmla="*/ 79 w 410"/>
                  <a:gd name="T67" fmla="*/ 88 h 370"/>
                  <a:gd name="T68" fmla="*/ 87 w 410"/>
                  <a:gd name="T69" fmla="*/ 99 h 370"/>
                  <a:gd name="T70" fmla="*/ 77 w 410"/>
                  <a:gd name="T71" fmla="*/ 110 h 370"/>
                  <a:gd name="T72" fmla="*/ 68 w 410"/>
                  <a:gd name="T73" fmla="*/ 129 h 370"/>
                  <a:gd name="T74" fmla="*/ 71 w 410"/>
                  <a:gd name="T75" fmla="*/ 143 h 370"/>
                  <a:gd name="T76" fmla="*/ 82 w 410"/>
                  <a:gd name="T77" fmla="*/ 154 h 370"/>
                  <a:gd name="T78" fmla="*/ 87 w 410"/>
                  <a:gd name="T79" fmla="*/ 166 h 370"/>
                  <a:gd name="T80" fmla="*/ 96 w 410"/>
                  <a:gd name="T81" fmla="*/ 177 h 370"/>
                  <a:gd name="T82" fmla="*/ 110 w 410"/>
                  <a:gd name="T83" fmla="*/ 182 h 370"/>
                  <a:gd name="T84" fmla="*/ 112 w 410"/>
                  <a:gd name="T85" fmla="*/ 199 h 370"/>
                  <a:gd name="T86" fmla="*/ 112 w 410"/>
                  <a:gd name="T87" fmla="*/ 482 h 370"/>
                  <a:gd name="T88" fmla="*/ 359 w 410"/>
                  <a:gd name="T89" fmla="*/ 512 h 370"/>
                  <a:gd name="T90" fmla="*/ 539 w 410"/>
                  <a:gd name="T91" fmla="*/ 523 h 370"/>
                  <a:gd name="T92" fmla="*/ 536 w 410"/>
                  <a:gd name="T93" fmla="*/ 541 h 370"/>
                  <a:gd name="T94" fmla="*/ 522 w 410"/>
                  <a:gd name="T95" fmla="*/ 558 h 370"/>
                  <a:gd name="T96" fmla="*/ 565 w 410"/>
                  <a:gd name="T97" fmla="*/ 572 h 370"/>
                  <a:gd name="T98" fmla="*/ 585 w 410"/>
                  <a:gd name="T99" fmla="*/ 554 h 370"/>
                  <a:gd name="T100" fmla="*/ 584 w 410"/>
                  <a:gd name="T101" fmla="*/ 543 h 370"/>
                  <a:gd name="T102" fmla="*/ 585 w 410"/>
                  <a:gd name="T103" fmla="*/ 531 h 370"/>
                  <a:gd name="T104" fmla="*/ 590 w 410"/>
                  <a:gd name="T105" fmla="*/ 501 h 370"/>
                  <a:gd name="T106" fmla="*/ 599 w 410"/>
                  <a:gd name="T107" fmla="*/ 515 h 370"/>
                  <a:gd name="T108" fmla="*/ 618 w 410"/>
                  <a:gd name="T109" fmla="*/ 503 h 370"/>
                  <a:gd name="T110" fmla="*/ 624 w 410"/>
                  <a:gd name="T111" fmla="*/ 481 h 370"/>
                  <a:gd name="T112" fmla="*/ 626 w 410"/>
                  <a:gd name="T113" fmla="*/ 470 h 37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10"/>
                  <a:gd name="T172" fmla="*/ 0 h 370"/>
                  <a:gd name="T173" fmla="*/ 410 w 410"/>
                  <a:gd name="T174" fmla="*/ 370 h 37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10" h="370">
                    <a:moveTo>
                      <a:pt x="408" y="292"/>
                    </a:moveTo>
                    <a:cubicBezTo>
                      <a:pt x="408" y="289"/>
                      <a:pt x="404" y="293"/>
                      <a:pt x="403" y="291"/>
                    </a:cubicBezTo>
                    <a:cubicBezTo>
                      <a:pt x="402" y="290"/>
                      <a:pt x="403" y="289"/>
                      <a:pt x="402" y="288"/>
                    </a:cubicBezTo>
                    <a:cubicBezTo>
                      <a:pt x="402" y="287"/>
                      <a:pt x="400" y="287"/>
                      <a:pt x="400" y="286"/>
                    </a:cubicBezTo>
                    <a:cubicBezTo>
                      <a:pt x="399" y="284"/>
                      <a:pt x="396" y="283"/>
                      <a:pt x="396" y="285"/>
                    </a:cubicBezTo>
                    <a:cubicBezTo>
                      <a:pt x="395" y="286"/>
                      <a:pt x="397" y="286"/>
                      <a:pt x="398" y="287"/>
                    </a:cubicBezTo>
                    <a:cubicBezTo>
                      <a:pt x="399" y="289"/>
                      <a:pt x="399" y="291"/>
                      <a:pt x="396" y="290"/>
                    </a:cubicBezTo>
                    <a:cubicBezTo>
                      <a:pt x="395" y="289"/>
                      <a:pt x="391" y="286"/>
                      <a:pt x="391" y="285"/>
                    </a:cubicBezTo>
                    <a:cubicBezTo>
                      <a:pt x="391" y="283"/>
                      <a:pt x="392" y="282"/>
                      <a:pt x="390" y="280"/>
                    </a:cubicBezTo>
                    <a:cubicBezTo>
                      <a:pt x="388" y="278"/>
                      <a:pt x="387" y="276"/>
                      <a:pt x="387" y="274"/>
                    </a:cubicBezTo>
                    <a:cubicBezTo>
                      <a:pt x="386" y="272"/>
                      <a:pt x="386" y="272"/>
                      <a:pt x="387" y="270"/>
                    </a:cubicBezTo>
                    <a:cubicBezTo>
                      <a:pt x="387" y="269"/>
                      <a:pt x="385" y="270"/>
                      <a:pt x="384" y="269"/>
                    </a:cubicBezTo>
                    <a:cubicBezTo>
                      <a:pt x="383" y="267"/>
                      <a:pt x="383" y="265"/>
                      <a:pt x="384" y="264"/>
                    </a:cubicBezTo>
                    <a:cubicBezTo>
                      <a:pt x="386" y="261"/>
                      <a:pt x="388" y="263"/>
                      <a:pt x="389" y="259"/>
                    </a:cubicBezTo>
                    <a:cubicBezTo>
                      <a:pt x="389" y="256"/>
                      <a:pt x="387" y="254"/>
                      <a:pt x="386" y="252"/>
                    </a:cubicBezTo>
                    <a:cubicBezTo>
                      <a:pt x="384" y="250"/>
                      <a:pt x="384" y="248"/>
                      <a:pt x="383" y="245"/>
                    </a:cubicBezTo>
                    <a:cubicBezTo>
                      <a:pt x="382" y="242"/>
                      <a:pt x="386" y="244"/>
                      <a:pt x="385" y="241"/>
                    </a:cubicBezTo>
                    <a:cubicBezTo>
                      <a:pt x="385" y="240"/>
                      <a:pt x="384" y="240"/>
                      <a:pt x="384" y="239"/>
                    </a:cubicBezTo>
                    <a:cubicBezTo>
                      <a:pt x="383" y="238"/>
                      <a:pt x="383" y="237"/>
                      <a:pt x="383" y="236"/>
                    </a:cubicBezTo>
                    <a:cubicBezTo>
                      <a:pt x="383" y="232"/>
                      <a:pt x="381" y="234"/>
                      <a:pt x="378" y="232"/>
                    </a:cubicBezTo>
                    <a:cubicBezTo>
                      <a:pt x="378" y="232"/>
                      <a:pt x="377" y="231"/>
                      <a:pt x="376" y="230"/>
                    </a:cubicBezTo>
                    <a:cubicBezTo>
                      <a:pt x="375" y="229"/>
                      <a:pt x="374" y="230"/>
                      <a:pt x="374" y="229"/>
                    </a:cubicBezTo>
                    <a:cubicBezTo>
                      <a:pt x="374" y="228"/>
                      <a:pt x="374" y="227"/>
                      <a:pt x="374" y="226"/>
                    </a:cubicBezTo>
                    <a:cubicBezTo>
                      <a:pt x="374" y="225"/>
                      <a:pt x="370" y="222"/>
                      <a:pt x="369" y="222"/>
                    </a:cubicBezTo>
                    <a:cubicBezTo>
                      <a:pt x="365" y="222"/>
                      <a:pt x="366" y="217"/>
                      <a:pt x="363" y="217"/>
                    </a:cubicBezTo>
                    <a:cubicBezTo>
                      <a:pt x="361" y="217"/>
                      <a:pt x="360" y="221"/>
                      <a:pt x="357" y="219"/>
                    </a:cubicBezTo>
                    <a:cubicBezTo>
                      <a:pt x="355" y="218"/>
                      <a:pt x="356" y="216"/>
                      <a:pt x="356" y="215"/>
                    </a:cubicBezTo>
                    <a:cubicBezTo>
                      <a:pt x="356" y="213"/>
                      <a:pt x="360" y="214"/>
                      <a:pt x="357" y="212"/>
                    </a:cubicBezTo>
                    <a:cubicBezTo>
                      <a:pt x="353" y="214"/>
                      <a:pt x="353" y="211"/>
                      <a:pt x="351" y="209"/>
                    </a:cubicBezTo>
                    <a:cubicBezTo>
                      <a:pt x="350" y="208"/>
                      <a:pt x="348" y="208"/>
                      <a:pt x="347" y="207"/>
                    </a:cubicBezTo>
                    <a:cubicBezTo>
                      <a:pt x="346" y="207"/>
                      <a:pt x="346" y="205"/>
                      <a:pt x="346" y="204"/>
                    </a:cubicBezTo>
                    <a:cubicBezTo>
                      <a:pt x="343" y="203"/>
                      <a:pt x="341" y="203"/>
                      <a:pt x="339" y="200"/>
                    </a:cubicBezTo>
                    <a:cubicBezTo>
                      <a:pt x="337" y="198"/>
                      <a:pt x="336" y="197"/>
                      <a:pt x="334" y="195"/>
                    </a:cubicBezTo>
                    <a:cubicBezTo>
                      <a:pt x="325" y="187"/>
                      <a:pt x="335" y="177"/>
                      <a:pt x="337" y="170"/>
                    </a:cubicBezTo>
                    <a:cubicBezTo>
                      <a:pt x="338" y="165"/>
                      <a:pt x="344" y="162"/>
                      <a:pt x="343" y="157"/>
                    </a:cubicBezTo>
                    <a:cubicBezTo>
                      <a:pt x="342" y="154"/>
                      <a:pt x="340" y="153"/>
                      <a:pt x="341" y="151"/>
                    </a:cubicBezTo>
                    <a:cubicBezTo>
                      <a:pt x="342" y="149"/>
                      <a:pt x="345" y="147"/>
                      <a:pt x="346" y="146"/>
                    </a:cubicBezTo>
                    <a:cubicBezTo>
                      <a:pt x="350" y="142"/>
                      <a:pt x="342" y="138"/>
                      <a:pt x="339" y="136"/>
                    </a:cubicBezTo>
                    <a:cubicBezTo>
                      <a:pt x="337" y="135"/>
                      <a:pt x="334" y="135"/>
                      <a:pt x="332" y="134"/>
                    </a:cubicBezTo>
                    <a:cubicBezTo>
                      <a:pt x="331" y="133"/>
                      <a:pt x="327" y="131"/>
                      <a:pt x="325" y="132"/>
                    </a:cubicBezTo>
                    <a:cubicBezTo>
                      <a:pt x="323" y="134"/>
                      <a:pt x="323" y="141"/>
                      <a:pt x="318" y="140"/>
                    </a:cubicBezTo>
                    <a:cubicBezTo>
                      <a:pt x="313" y="138"/>
                      <a:pt x="313" y="131"/>
                      <a:pt x="311" y="128"/>
                    </a:cubicBezTo>
                    <a:cubicBezTo>
                      <a:pt x="310" y="124"/>
                      <a:pt x="312" y="125"/>
                      <a:pt x="312" y="122"/>
                    </a:cubicBezTo>
                    <a:cubicBezTo>
                      <a:pt x="312" y="120"/>
                      <a:pt x="311" y="117"/>
                      <a:pt x="310" y="115"/>
                    </a:cubicBezTo>
                    <a:cubicBezTo>
                      <a:pt x="310" y="111"/>
                      <a:pt x="308" y="108"/>
                      <a:pt x="305" y="105"/>
                    </a:cubicBezTo>
                    <a:cubicBezTo>
                      <a:pt x="302" y="102"/>
                      <a:pt x="298" y="99"/>
                      <a:pt x="295" y="97"/>
                    </a:cubicBezTo>
                    <a:cubicBezTo>
                      <a:pt x="293" y="95"/>
                      <a:pt x="291" y="95"/>
                      <a:pt x="289" y="92"/>
                    </a:cubicBezTo>
                    <a:cubicBezTo>
                      <a:pt x="288" y="90"/>
                      <a:pt x="288" y="87"/>
                      <a:pt x="286" y="86"/>
                    </a:cubicBezTo>
                    <a:cubicBezTo>
                      <a:pt x="285" y="85"/>
                      <a:pt x="284" y="86"/>
                      <a:pt x="283" y="85"/>
                    </a:cubicBezTo>
                    <a:cubicBezTo>
                      <a:pt x="282" y="84"/>
                      <a:pt x="282" y="83"/>
                      <a:pt x="282" y="82"/>
                    </a:cubicBezTo>
                    <a:cubicBezTo>
                      <a:pt x="281" y="80"/>
                      <a:pt x="278" y="80"/>
                      <a:pt x="277" y="78"/>
                    </a:cubicBezTo>
                    <a:cubicBezTo>
                      <a:pt x="276" y="76"/>
                      <a:pt x="274" y="75"/>
                      <a:pt x="272" y="74"/>
                    </a:cubicBezTo>
                    <a:cubicBezTo>
                      <a:pt x="270" y="72"/>
                      <a:pt x="270" y="71"/>
                      <a:pt x="270" y="68"/>
                    </a:cubicBezTo>
                    <a:cubicBezTo>
                      <a:pt x="270" y="65"/>
                      <a:pt x="269" y="65"/>
                      <a:pt x="267" y="63"/>
                    </a:cubicBezTo>
                    <a:cubicBezTo>
                      <a:pt x="266" y="62"/>
                      <a:pt x="265" y="60"/>
                      <a:pt x="265" y="59"/>
                    </a:cubicBezTo>
                    <a:cubicBezTo>
                      <a:pt x="265" y="58"/>
                      <a:pt x="267" y="57"/>
                      <a:pt x="267" y="56"/>
                    </a:cubicBezTo>
                    <a:cubicBezTo>
                      <a:pt x="267" y="54"/>
                      <a:pt x="265" y="52"/>
                      <a:pt x="264" y="50"/>
                    </a:cubicBezTo>
                    <a:cubicBezTo>
                      <a:pt x="263" y="48"/>
                      <a:pt x="263" y="46"/>
                      <a:pt x="262" y="43"/>
                    </a:cubicBezTo>
                    <a:cubicBezTo>
                      <a:pt x="261" y="40"/>
                      <a:pt x="260" y="33"/>
                      <a:pt x="262" y="30"/>
                    </a:cubicBezTo>
                    <a:cubicBezTo>
                      <a:pt x="264" y="27"/>
                      <a:pt x="263" y="22"/>
                      <a:pt x="267" y="19"/>
                    </a:cubicBezTo>
                    <a:cubicBezTo>
                      <a:pt x="265" y="18"/>
                      <a:pt x="264" y="20"/>
                      <a:pt x="263" y="18"/>
                    </a:cubicBezTo>
                    <a:cubicBezTo>
                      <a:pt x="262" y="18"/>
                      <a:pt x="261" y="17"/>
                      <a:pt x="260" y="16"/>
                    </a:cubicBezTo>
                    <a:cubicBezTo>
                      <a:pt x="260" y="16"/>
                      <a:pt x="261" y="14"/>
                      <a:pt x="260" y="14"/>
                    </a:cubicBezTo>
                    <a:cubicBezTo>
                      <a:pt x="260" y="13"/>
                      <a:pt x="257" y="12"/>
                      <a:pt x="256" y="10"/>
                    </a:cubicBezTo>
                    <a:cubicBezTo>
                      <a:pt x="256" y="9"/>
                      <a:pt x="255" y="9"/>
                      <a:pt x="255" y="9"/>
                    </a:cubicBezTo>
                    <a:cubicBezTo>
                      <a:pt x="255" y="8"/>
                      <a:pt x="255" y="7"/>
                      <a:pt x="255" y="7"/>
                    </a:cubicBezTo>
                    <a:cubicBezTo>
                      <a:pt x="254" y="6"/>
                      <a:pt x="252" y="6"/>
                      <a:pt x="251" y="5"/>
                    </a:cubicBezTo>
                    <a:cubicBezTo>
                      <a:pt x="250" y="4"/>
                      <a:pt x="250" y="3"/>
                      <a:pt x="249" y="2"/>
                    </a:cubicBezTo>
                    <a:cubicBezTo>
                      <a:pt x="248" y="0"/>
                      <a:pt x="247" y="0"/>
                      <a:pt x="245" y="1"/>
                    </a:cubicBezTo>
                    <a:cubicBezTo>
                      <a:pt x="239" y="1"/>
                      <a:pt x="233" y="1"/>
                      <a:pt x="227" y="1"/>
                    </a:cubicBezTo>
                    <a:cubicBezTo>
                      <a:pt x="214" y="2"/>
                      <a:pt x="201" y="2"/>
                      <a:pt x="188" y="2"/>
                    </a:cubicBezTo>
                    <a:cubicBezTo>
                      <a:pt x="139" y="4"/>
                      <a:pt x="90" y="4"/>
                      <a:pt x="42" y="3"/>
                    </a:cubicBezTo>
                    <a:cubicBezTo>
                      <a:pt x="31" y="3"/>
                      <a:pt x="20" y="3"/>
                      <a:pt x="9" y="3"/>
                    </a:cubicBezTo>
                    <a:cubicBezTo>
                      <a:pt x="7" y="3"/>
                      <a:pt x="0" y="1"/>
                      <a:pt x="2" y="5"/>
                    </a:cubicBezTo>
                    <a:cubicBezTo>
                      <a:pt x="2" y="6"/>
                      <a:pt x="1" y="7"/>
                      <a:pt x="2" y="7"/>
                    </a:cubicBezTo>
                    <a:cubicBezTo>
                      <a:pt x="4" y="8"/>
                      <a:pt x="4" y="7"/>
                      <a:pt x="5" y="8"/>
                    </a:cubicBezTo>
                    <a:cubicBezTo>
                      <a:pt x="6" y="7"/>
                      <a:pt x="6" y="3"/>
                      <a:pt x="8" y="6"/>
                    </a:cubicBezTo>
                    <a:cubicBezTo>
                      <a:pt x="9" y="8"/>
                      <a:pt x="8" y="9"/>
                      <a:pt x="6" y="9"/>
                    </a:cubicBezTo>
                    <a:cubicBezTo>
                      <a:pt x="6" y="10"/>
                      <a:pt x="6" y="11"/>
                      <a:pt x="6" y="12"/>
                    </a:cubicBezTo>
                    <a:cubicBezTo>
                      <a:pt x="7" y="13"/>
                      <a:pt x="8" y="14"/>
                      <a:pt x="8" y="15"/>
                    </a:cubicBezTo>
                    <a:cubicBezTo>
                      <a:pt x="9" y="15"/>
                      <a:pt x="8" y="16"/>
                      <a:pt x="8" y="17"/>
                    </a:cubicBezTo>
                    <a:cubicBezTo>
                      <a:pt x="8" y="18"/>
                      <a:pt x="9" y="19"/>
                      <a:pt x="9" y="20"/>
                    </a:cubicBezTo>
                    <a:cubicBezTo>
                      <a:pt x="10" y="21"/>
                      <a:pt x="11" y="22"/>
                      <a:pt x="10" y="23"/>
                    </a:cubicBezTo>
                    <a:cubicBezTo>
                      <a:pt x="10" y="24"/>
                      <a:pt x="8" y="23"/>
                      <a:pt x="8" y="24"/>
                    </a:cubicBezTo>
                    <a:cubicBezTo>
                      <a:pt x="8" y="26"/>
                      <a:pt x="11" y="24"/>
                      <a:pt x="12" y="25"/>
                    </a:cubicBezTo>
                    <a:cubicBezTo>
                      <a:pt x="12" y="25"/>
                      <a:pt x="14" y="26"/>
                      <a:pt x="14" y="26"/>
                    </a:cubicBezTo>
                    <a:cubicBezTo>
                      <a:pt x="15" y="27"/>
                      <a:pt x="14" y="28"/>
                      <a:pt x="14" y="28"/>
                    </a:cubicBezTo>
                    <a:cubicBezTo>
                      <a:pt x="16" y="30"/>
                      <a:pt x="19" y="29"/>
                      <a:pt x="20" y="31"/>
                    </a:cubicBezTo>
                    <a:cubicBezTo>
                      <a:pt x="20" y="34"/>
                      <a:pt x="19" y="33"/>
                      <a:pt x="20" y="36"/>
                    </a:cubicBezTo>
                    <a:cubicBezTo>
                      <a:pt x="21" y="37"/>
                      <a:pt x="23" y="38"/>
                      <a:pt x="23" y="39"/>
                    </a:cubicBezTo>
                    <a:cubicBezTo>
                      <a:pt x="24" y="41"/>
                      <a:pt x="24" y="39"/>
                      <a:pt x="24" y="42"/>
                    </a:cubicBezTo>
                    <a:cubicBezTo>
                      <a:pt x="23" y="44"/>
                      <a:pt x="22" y="46"/>
                      <a:pt x="25" y="47"/>
                    </a:cubicBezTo>
                    <a:cubicBezTo>
                      <a:pt x="26" y="48"/>
                      <a:pt x="28" y="47"/>
                      <a:pt x="29" y="49"/>
                    </a:cubicBezTo>
                    <a:cubicBezTo>
                      <a:pt x="30" y="49"/>
                      <a:pt x="29" y="51"/>
                      <a:pt x="31" y="51"/>
                    </a:cubicBezTo>
                    <a:cubicBezTo>
                      <a:pt x="32" y="52"/>
                      <a:pt x="32" y="52"/>
                      <a:pt x="33" y="53"/>
                    </a:cubicBezTo>
                    <a:cubicBezTo>
                      <a:pt x="34" y="54"/>
                      <a:pt x="35" y="54"/>
                      <a:pt x="36" y="54"/>
                    </a:cubicBezTo>
                    <a:cubicBezTo>
                      <a:pt x="36" y="55"/>
                      <a:pt x="35" y="56"/>
                      <a:pt x="36" y="57"/>
                    </a:cubicBezTo>
                    <a:cubicBezTo>
                      <a:pt x="37" y="58"/>
                      <a:pt x="38" y="56"/>
                      <a:pt x="39" y="57"/>
                    </a:cubicBezTo>
                    <a:cubicBezTo>
                      <a:pt x="40" y="57"/>
                      <a:pt x="40" y="59"/>
                      <a:pt x="40" y="59"/>
                    </a:cubicBezTo>
                    <a:cubicBezTo>
                      <a:pt x="41" y="60"/>
                      <a:pt x="43" y="60"/>
                      <a:pt x="43" y="60"/>
                    </a:cubicBezTo>
                    <a:cubicBezTo>
                      <a:pt x="47" y="61"/>
                      <a:pt x="46" y="57"/>
                      <a:pt x="48" y="57"/>
                    </a:cubicBezTo>
                    <a:cubicBezTo>
                      <a:pt x="49" y="58"/>
                      <a:pt x="50" y="57"/>
                      <a:pt x="51" y="57"/>
                    </a:cubicBezTo>
                    <a:cubicBezTo>
                      <a:pt x="53" y="58"/>
                      <a:pt x="52" y="59"/>
                      <a:pt x="52" y="60"/>
                    </a:cubicBezTo>
                    <a:cubicBezTo>
                      <a:pt x="53" y="61"/>
                      <a:pt x="52" y="61"/>
                      <a:pt x="53" y="62"/>
                    </a:cubicBezTo>
                    <a:cubicBezTo>
                      <a:pt x="54" y="63"/>
                      <a:pt x="56" y="62"/>
                      <a:pt x="56" y="64"/>
                    </a:cubicBezTo>
                    <a:cubicBezTo>
                      <a:pt x="56" y="67"/>
                      <a:pt x="50" y="66"/>
                      <a:pt x="53" y="68"/>
                    </a:cubicBezTo>
                    <a:cubicBezTo>
                      <a:pt x="54" y="69"/>
                      <a:pt x="59" y="67"/>
                      <a:pt x="56" y="71"/>
                    </a:cubicBezTo>
                    <a:cubicBezTo>
                      <a:pt x="54" y="74"/>
                      <a:pt x="52" y="68"/>
                      <a:pt x="50" y="71"/>
                    </a:cubicBezTo>
                    <a:cubicBezTo>
                      <a:pt x="50" y="72"/>
                      <a:pt x="51" y="74"/>
                      <a:pt x="50" y="75"/>
                    </a:cubicBezTo>
                    <a:cubicBezTo>
                      <a:pt x="49" y="76"/>
                      <a:pt x="47" y="75"/>
                      <a:pt x="46" y="77"/>
                    </a:cubicBezTo>
                    <a:cubicBezTo>
                      <a:pt x="45" y="78"/>
                      <a:pt x="46" y="83"/>
                      <a:pt x="44" y="83"/>
                    </a:cubicBezTo>
                    <a:cubicBezTo>
                      <a:pt x="42" y="84"/>
                      <a:pt x="40" y="84"/>
                      <a:pt x="42" y="87"/>
                    </a:cubicBezTo>
                    <a:cubicBezTo>
                      <a:pt x="43" y="88"/>
                      <a:pt x="45" y="88"/>
                      <a:pt x="45" y="89"/>
                    </a:cubicBezTo>
                    <a:cubicBezTo>
                      <a:pt x="46" y="90"/>
                      <a:pt x="45" y="92"/>
                      <a:pt x="46" y="92"/>
                    </a:cubicBezTo>
                    <a:cubicBezTo>
                      <a:pt x="47" y="93"/>
                      <a:pt x="48" y="93"/>
                      <a:pt x="49" y="94"/>
                    </a:cubicBezTo>
                    <a:cubicBezTo>
                      <a:pt x="50" y="94"/>
                      <a:pt x="51" y="96"/>
                      <a:pt x="51" y="97"/>
                    </a:cubicBezTo>
                    <a:cubicBezTo>
                      <a:pt x="52" y="98"/>
                      <a:pt x="52" y="98"/>
                      <a:pt x="53" y="99"/>
                    </a:cubicBezTo>
                    <a:cubicBezTo>
                      <a:pt x="53" y="99"/>
                      <a:pt x="56" y="97"/>
                      <a:pt x="56" y="100"/>
                    </a:cubicBezTo>
                    <a:cubicBezTo>
                      <a:pt x="55" y="101"/>
                      <a:pt x="54" y="101"/>
                      <a:pt x="54" y="102"/>
                    </a:cubicBezTo>
                    <a:cubicBezTo>
                      <a:pt x="54" y="103"/>
                      <a:pt x="55" y="106"/>
                      <a:pt x="56" y="107"/>
                    </a:cubicBezTo>
                    <a:cubicBezTo>
                      <a:pt x="57" y="108"/>
                      <a:pt x="58" y="108"/>
                      <a:pt x="59" y="109"/>
                    </a:cubicBezTo>
                    <a:cubicBezTo>
                      <a:pt x="59" y="111"/>
                      <a:pt x="58" y="111"/>
                      <a:pt x="59" y="113"/>
                    </a:cubicBezTo>
                    <a:cubicBezTo>
                      <a:pt x="60" y="113"/>
                      <a:pt x="61" y="113"/>
                      <a:pt x="62" y="114"/>
                    </a:cubicBezTo>
                    <a:cubicBezTo>
                      <a:pt x="62" y="114"/>
                      <a:pt x="63" y="115"/>
                      <a:pt x="64" y="116"/>
                    </a:cubicBezTo>
                    <a:cubicBezTo>
                      <a:pt x="66" y="117"/>
                      <a:pt x="67" y="115"/>
                      <a:pt x="69" y="115"/>
                    </a:cubicBezTo>
                    <a:cubicBezTo>
                      <a:pt x="69" y="116"/>
                      <a:pt x="69" y="118"/>
                      <a:pt x="71" y="117"/>
                    </a:cubicBezTo>
                    <a:cubicBezTo>
                      <a:pt x="72" y="117"/>
                      <a:pt x="73" y="116"/>
                      <a:pt x="73" y="118"/>
                    </a:cubicBezTo>
                    <a:cubicBezTo>
                      <a:pt x="73" y="119"/>
                      <a:pt x="72" y="120"/>
                      <a:pt x="72" y="120"/>
                    </a:cubicBezTo>
                    <a:cubicBezTo>
                      <a:pt x="72" y="123"/>
                      <a:pt x="72" y="126"/>
                      <a:pt x="72" y="128"/>
                    </a:cubicBezTo>
                    <a:cubicBezTo>
                      <a:pt x="72" y="154"/>
                      <a:pt x="72" y="179"/>
                      <a:pt x="72" y="205"/>
                    </a:cubicBezTo>
                    <a:cubicBezTo>
                      <a:pt x="72" y="229"/>
                      <a:pt x="72" y="254"/>
                      <a:pt x="72" y="278"/>
                    </a:cubicBezTo>
                    <a:cubicBezTo>
                      <a:pt x="72" y="289"/>
                      <a:pt x="72" y="300"/>
                      <a:pt x="72" y="311"/>
                    </a:cubicBezTo>
                    <a:cubicBezTo>
                      <a:pt x="72" y="313"/>
                      <a:pt x="71" y="330"/>
                      <a:pt x="72" y="330"/>
                    </a:cubicBezTo>
                    <a:cubicBezTo>
                      <a:pt x="79" y="330"/>
                      <a:pt x="87" y="330"/>
                      <a:pt x="94" y="330"/>
                    </a:cubicBezTo>
                    <a:cubicBezTo>
                      <a:pt x="140" y="329"/>
                      <a:pt x="186" y="330"/>
                      <a:pt x="232" y="330"/>
                    </a:cubicBezTo>
                    <a:cubicBezTo>
                      <a:pt x="269" y="330"/>
                      <a:pt x="307" y="330"/>
                      <a:pt x="344" y="330"/>
                    </a:cubicBezTo>
                    <a:cubicBezTo>
                      <a:pt x="344" y="331"/>
                      <a:pt x="345" y="334"/>
                      <a:pt x="345" y="335"/>
                    </a:cubicBezTo>
                    <a:cubicBezTo>
                      <a:pt x="346" y="337"/>
                      <a:pt x="346" y="336"/>
                      <a:pt x="348" y="337"/>
                    </a:cubicBezTo>
                    <a:cubicBezTo>
                      <a:pt x="350" y="339"/>
                      <a:pt x="349" y="340"/>
                      <a:pt x="349" y="342"/>
                    </a:cubicBezTo>
                    <a:cubicBezTo>
                      <a:pt x="349" y="344"/>
                      <a:pt x="350" y="346"/>
                      <a:pt x="349" y="347"/>
                    </a:cubicBezTo>
                    <a:cubicBezTo>
                      <a:pt x="348" y="348"/>
                      <a:pt x="347" y="348"/>
                      <a:pt x="346" y="349"/>
                    </a:cubicBezTo>
                    <a:cubicBezTo>
                      <a:pt x="346" y="350"/>
                      <a:pt x="346" y="350"/>
                      <a:pt x="346" y="351"/>
                    </a:cubicBezTo>
                    <a:cubicBezTo>
                      <a:pt x="345" y="352"/>
                      <a:pt x="342" y="354"/>
                      <a:pt x="340" y="355"/>
                    </a:cubicBezTo>
                    <a:cubicBezTo>
                      <a:pt x="339" y="356"/>
                      <a:pt x="339" y="358"/>
                      <a:pt x="337" y="360"/>
                    </a:cubicBezTo>
                    <a:cubicBezTo>
                      <a:pt x="335" y="361"/>
                      <a:pt x="335" y="362"/>
                      <a:pt x="334" y="364"/>
                    </a:cubicBezTo>
                    <a:cubicBezTo>
                      <a:pt x="333" y="366"/>
                      <a:pt x="332" y="368"/>
                      <a:pt x="331" y="370"/>
                    </a:cubicBezTo>
                    <a:cubicBezTo>
                      <a:pt x="342" y="369"/>
                      <a:pt x="354" y="369"/>
                      <a:pt x="365" y="369"/>
                    </a:cubicBezTo>
                    <a:cubicBezTo>
                      <a:pt x="369" y="369"/>
                      <a:pt x="371" y="370"/>
                      <a:pt x="373" y="367"/>
                    </a:cubicBezTo>
                    <a:cubicBezTo>
                      <a:pt x="374" y="365"/>
                      <a:pt x="373" y="363"/>
                      <a:pt x="375" y="361"/>
                    </a:cubicBezTo>
                    <a:cubicBezTo>
                      <a:pt x="376" y="360"/>
                      <a:pt x="380" y="360"/>
                      <a:pt x="378" y="357"/>
                    </a:cubicBezTo>
                    <a:cubicBezTo>
                      <a:pt x="377" y="355"/>
                      <a:pt x="375" y="354"/>
                      <a:pt x="373" y="352"/>
                    </a:cubicBezTo>
                    <a:cubicBezTo>
                      <a:pt x="372" y="351"/>
                      <a:pt x="371" y="350"/>
                      <a:pt x="373" y="349"/>
                    </a:cubicBezTo>
                    <a:cubicBezTo>
                      <a:pt x="374" y="349"/>
                      <a:pt x="376" y="350"/>
                      <a:pt x="377" y="350"/>
                    </a:cubicBezTo>
                    <a:cubicBezTo>
                      <a:pt x="378" y="350"/>
                      <a:pt x="379" y="350"/>
                      <a:pt x="381" y="349"/>
                    </a:cubicBezTo>
                    <a:cubicBezTo>
                      <a:pt x="383" y="349"/>
                      <a:pt x="380" y="347"/>
                      <a:pt x="380" y="346"/>
                    </a:cubicBezTo>
                    <a:cubicBezTo>
                      <a:pt x="378" y="345"/>
                      <a:pt x="375" y="342"/>
                      <a:pt x="378" y="342"/>
                    </a:cubicBezTo>
                    <a:cubicBezTo>
                      <a:pt x="381" y="342"/>
                      <a:pt x="383" y="343"/>
                      <a:pt x="383" y="340"/>
                    </a:cubicBezTo>
                    <a:cubicBezTo>
                      <a:pt x="383" y="338"/>
                      <a:pt x="380" y="335"/>
                      <a:pt x="382" y="333"/>
                    </a:cubicBezTo>
                    <a:cubicBezTo>
                      <a:pt x="386" y="331"/>
                      <a:pt x="376" y="326"/>
                      <a:pt x="381" y="323"/>
                    </a:cubicBezTo>
                    <a:cubicBezTo>
                      <a:pt x="382" y="323"/>
                      <a:pt x="384" y="323"/>
                      <a:pt x="385" y="324"/>
                    </a:cubicBezTo>
                    <a:cubicBezTo>
                      <a:pt x="387" y="325"/>
                      <a:pt x="385" y="328"/>
                      <a:pt x="385" y="330"/>
                    </a:cubicBezTo>
                    <a:cubicBezTo>
                      <a:pt x="384" y="332"/>
                      <a:pt x="385" y="334"/>
                      <a:pt x="387" y="332"/>
                    </a:cubicBezTo>
                    <a:cubicBezTo>
                      <a:pt x="389" y="330"/>
                      <a:pt x="389" y="328"/>
                      <a:pt x="390" y="326"/>
                    </a:cubicBezTo>
                    <a:cubicBezTo>
                      <a:pt x="391" y="323"/>
                      <a:pt x="392" y="317"/>
                      <a:pt x="395" y="320"/>
                    </a:cubicBezTo>
                    <a:cubicBezTo>
                      <a:pt x="397" y="321"/>
                      <a:pt x="397" y="324"/>
                      <a:pt x="399" y="324"/>
                    </a:cubicBezTo>
                    <a:cubicBezTo>
                      <a:pt x="402" y="325"/>
                      <a:pt x="402" y="321"/>
                      <a:pt x="402" y="319"/>
                    </a:cubicBezTo>
                    <a:cubicBezTo>
                      <a:pt x="403" y="317"/>
                      <a:pt x="405" y="317"/>
                      <a:pt x="404" y="315"/>
                    </a:cubicBezTo>
                    <a:cubicBezTo>
                      <a:pt x="404" y="313"/>
                      <a:pt x="401" y="312"/>
                      <a:pt x="403" y="310"/>
                    </a:cubicBezTo>
                    <a:cubicBezTo>
                      <a:pt x="404" y="308"/>
                      <a:pt x="410" y="310"/>
                      <a:pt x="406" y="306"/>
                    </a:cubicBezTo>
                    <a:cubicBezTo>
                      <a:pt x="406" y="306"/>
                      <a:pt x="405" y="306"/>
                      <a:pt x="404" y="306"/>
                    </a:cubicBezTo>
                    <a:cubicBezTo>
                      <a:pt x="403" y="305"/>
                      <a:pt x="404" y="304"/>
                      <a:pt x="404" y="303"/>
                    </a:cubicBezTo>
                    <a:cubicBezTo>
                      <a:pt x="404" y="302"/>
                      <a:pt x="406" y="302"/>
                      <a:pt x="407" y="301"/>
                    </a:cubicBezTo>
                    <a:cubicBezTo>
                      <a:pt x="407" y="300"/>
                      <a:pt x="409" y="294"/>
                      <a:pt x="408" y="292"/>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sp>
            <p:nvSpPr>
              <p:cNvPr id="2788" name="Freeform 10326">
                <a:extLst>
                  <a:ext uri="{FF2B5EF4-FFF2-40B4-BE49-F238E27FC236}">
                    <a16:creationId xmlns:a16="http://schemas.microsoft.com/office/drawing/2014/main" id="{8500100E-F306-411F-B848-2BE676B69801}"/>
                  </a:ext>
                </a:extLst>
              </p:cNvPr>
              <p:cNvSpPr>
                <a:spLocks/>
              </p:cNvSpPr>
              <p:nvPr/>
            </p:nvSpPr>
            <p:spPr bwMode="gray">
              <a:xfrm>
                <a:off x="3978209" y="3113815"/>
                <a:ext cx="958974" cy="512099"/>
              </a:xfrm>
              <a:custGeom>
                <a:avLst/>
                <a:gdLst>
                  <a:gd name="T0" fmla="*/ 706 w 455"/>
                  <a:gd name="T1" fmla="*/ 109 h 243"/>
                  <a:gd name="T2" fmla="*/ 703 w 455"/>
                  <a:gd name="T3" fmla="*/ 107 h 243"/>
                  <a:gd name="T4" fmla="*/ 700 w 455"/>
                  <a:gd name="T5" fmla="*/ 104 h 243"/>
                  <a:gd name="T6" fmla="*/ 690 w 455"/>
                  <a:gd name="T7" fmla="*/ 105 h 243"/>
                  <a:gd name="T8" fmla="*/ 689 w 455"/>
                  <a:gd name="T9" fmla="*/ 102 h 243"/>
                  <a:gd name="T10" fmla="*/ 684 w 455"/>
                  <a:gd name="T11" fmla="*/ 99 h 243"/>
                  <a:gd name="T12" fmla="*/ 684 w 455"/>
                  <a:gd name="T13" fmla="*/ 95 h 243"/>
                  <a:gd name="T14" fmla="*/ 678 w 455"/>
                  <a:gd name="T15" fmla="*/ 90 h 243"/>
                  <a:gd name="T16" fmla="*/ 677 w 455"/>
                  <a:gd name="T17" fmla="*/ 84 h 243"/>
                  <a:gd name="T18" fmla="*/ 680 w 455"/>
                  <a:gd name="T19" fmla="*/ 79 h 243"/>
                  <a:gd name="T20" fmla="*/ 675 w 455"/>
                  <a:gd name="T21" fmla="*/ 79 h 243"/>
                  <a:gd name="T22" fmla="*/ 672 w 455"/>
                  <a:gd name="T23" fmla="*/ 74 h 243"/>
                  <a:gd name="T24" fmla="*/ 669 w 455"/>
                  <a:gd name="T25" fmla="*/ 71 h 243"/>
                  <a:gd name="T26" fmla="*/ 664 w 455"/>
                  <a:gd name="T27" fmla="*/ 68 h 243"/>
                  <a:gd name="T28" fmla="*/ 663 w 455"/>
                  <a:gd name="T29" fmla="*/ 64 h 243"/>
                  <a:gd name="T30" fmla="*/ 658 w 455"/>
                  <a:gd name="T31" fmla="*/ 61 h 243"/>
                  <a:gd name="T32" fmla="*/ 658 w 455"/>
                  <a:gd name="T33" fmla="*/ 54 h 243"/>
                  <a:gd name="T34" fmla="*/ 663 w 455"/>
                  <a:gd name="T35" fmla="*/ 54 h 243"/>
                  <a:gd name="T36" fmla="*/ 664 w 455"/>
                  <a:gd name="T37" fmla="*/ 45 h 243"/>
                  <a:gd name="T38" fmla="*/ 670 w 455"/>
                  <a:gd name="T39" fmla="*/ 42 h 243"/>
                  <a:gd name="T40" fmla="*/ 670 w 455"/>
                  <a:gd name="T41" fmla="*/ 36 h 243"/>
                  <a:gd name="T42" fmla="*/ 680 w 455"/>
                  <a:gd name="T43" fmla="*/ 34 h 243"/>
                  <a:gd name="T44" fmla="*/ 675 w 455"/>
                  <a:gd name="T45" fmla="*/ 31 h 243"/>
                  <a:gd name="T46" fmla="*/ 680 w 455"/>
                  <a:gd name="T47" fmla="*/ 25 h 243"/>
                  <a:gd name="T48" fmla="*/ 675 w 455"/>
                  <a:gd name="T49" fmla="*/ 22 h 243"/>
                  <a:gd name="T50" fmla="*/ 675 w 455"/>
                  <a:gd name="T51" fmla="*/ 17 h 243"/>
                  <a:gd name="T52" fmla="*/ 667 w 455"/>
                  <a:gd name="T53" fmla="*/ 14 h 243"/>
                  <a:gd name="T54" fmla="*/ 664 w 455"/>
                  <a:gd name="T55" fmla="*/ 19 h 243"/>
                  <a:gd name="T56" fmla="*/ 659 w 455"/>
                  <a:gd name="T57" fmla="*/ 19 h 243"/>
                  <a:gd name="T58" fmla="*/ 652 w 455"/>
                  <a:gd name="T59" fmla="*/ 16 h 243"/>
                  <a:gd name="T60" fmla="*/ 649 w 455"/>
                  <a:gd name="T61" fmla="*/ 12 h 243"/>
                  <a:gd name="T62" fmla="*/ 649 w 455"/>
                  <a:gd name="T63" fmla="*/ 9 h 243"/>
                  <a:gd name="T64" fmla="*/ 645 w 455"/>
                  <a:gd name="T65" fmla="*/ 9 h 243"/>
                  <a:gd name="T66" fmla="*/ 639 w 455"/>
                  <a:gd name="T67" fmla="*/ 3 h 243"/>
                  <a:gd name="T68" fmla="*/ 529 w 455"/>
                  <a:gd name="T69" fmla="*/ 2 h 243"/>
                  <a:gd name="T70" fmla="*/ 411 w 455"/>
                  <a:gd name="T71" fmla="*/ 2 h 243"/>
                  <a:gd name="T72" fmla="*/ 182 w 455"/>
                  <a:gd name="T73" fmla="*/ 2 h 243"/>
                  <a:gd name="T74" fmla="*/ 67 w 455"/>
                  <a:gd name="T75" fmla="*/ 2 h 243"/>
                  <a:gd name="T76" fmla="*/ 9 w 455"/>
                  <a:gd name="T77" fmla="*/ 2 h 243"/>
                  <a:gd name="T78" fmla="*/ 0 w 455"/>
                  <a:gd name="T79" fmla="*/ 2 h 243"/>
                  <a:gd name="T80" fmla="*/ 0 w 455"/>
                  <a:gd name="T81" fmla="*/ 11 h 243"/>
                  <a:gd name="T82" fmla="*/ 0 w 455"/>
                  <a:gd name="T83" fmla="*/ 50 h 243"/>
                  <a:gd name="T84" fmla="*/ 0 w 455"/>
                  <a:gd name="T85" fmla="*/ 278 h 243"/>
                  <a:gd name="T86" fmla="*/ 0 w 455"/>
                  <a:gd name="T87" fmla="*/ 326 h 243"/>
                  <a:gd name="T88" fmla="*/ 0 w 455"/>
                  <a:gd name="T89" fmla="*/ 358 h 243"/>
                  <a:gd name="T90" fmla="*/ 0 w 455"/>
                  <a:gd name="T91" fmla="*/ 374 h 243"/>
                  <a:gd name="T92" fmla="*/ 5 w 455"/>
                  <a:gd name="T93" fmla="*/ 375 h 243"/>
                  <a:gd name="T94" fmla="*/ 126 w 455"/>
                  <a:gd name="T95" fmla="*/ 375 h 243"/>
                  <a:gd name="T96" fmla="*/ 351 w 455"/>
                  <a:gd name="T97" fmla="*/ 374 h 243"/>
                  <a:gd name="T98" fmla="*/ 576 w 455"/>
                  <a:gd name="T99" fmla="*/ 374 h 243"/>
                  <a:gd name="T100" fmla="*/ 686 w 455"/>
                  <a:gd name="T101" fmla="*/ 374 h 243"/>
                  <a:gd name="T102" fmla="*/ 703 w 455"/>
                  <a:gd name="T103" fmla="*/ 374 h 243"/>
                  <a:gd name="T104" fmla="*/ 704 w 455"/>
                  <a:gd name="T105" fmla="*/ 368 h 243"/>
                  <a:gd name="T106" fmla="*/ 704 w 455"/>
                  <a:gd name="T107" fmla="*/ 334 h 243"/>
                  <a:gd name="T108" fmla="*/ 704 w 455"/>
                  <a:gd name="T109" fmla="*/ 282 h 243"/>
                  <a:gd name="T110" fmla="*/ 704 w 455"/>
                  <a:gd name="T111" fmla="*/ 191 h 243"/>
                  <a:gd name="T112" fmla="*/ 704 w 455"/>
                  <a:gd name="T113" fmla="*/ 144 h 243"/>
                  <a:gd name="T114" fmla="*/ 704 w 455"/>
                  <a:gd name="T115" fmla="*/ 121 h 243"/>
                  <a:gd name="T116" fmla="*/ 706 w 455"/>
                  <a:gd name="T117" fmla="*/ 109 h 24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55"/>
                  <a:gd name="T178" fmla="*/ 0 h 243"/>
                  <a:gd name="T179" fmla="*/ 455 w 455"/>
                  <a:gd name="T180" fmla="*/ 243 h 24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55" h="243">
                    <a:moveTo>
                      <a:pt x="455" y="70"/>
                    </a:moveTo>
                    <a:cubicBezTo>
                      <a:pt x="455" y="68"/>
                      <a:pt x="454" y="69"/>
                      <a:pt x="453" y="69"/>
                    </a:cubicBezTo>
                    <a:cubicBezTo>
                      <a:pt x="451" y="70"/>
                      <a:pt x="451" y="68"/>
                      <a:pt x="451" y="67"/>
                    </a:cubicBezTo>
                    <a:cubicBezTo>
                      <a:pt x="449" y="67"/>
                      <a:pt x="448" y="69"/>
                      <a:pt x="445" y="68"/>
                    </a:cubicBezTo>
                    <a:cubicBezTo>
                      <a:pt x="445" y="67"/>
                      <a:pt x="444" y="66"/>
                      <a:pt x="444" y="66"/>
                    </a:cubicBezTo>
                    <a:cubicBezTo>
                      <a:pt x="443" y="65"/>
                      <a:pt x="442" y="65"/>
                      <a:pt x="441" y="64"/>
                    </a:cubicBezTo>
                    <a:cubicBezTo>
                      <a:pt x="440" y="63"/>
                      <a:pt x="441" y="63"/>
                      <a:pt x="441" y="61"/>
                    </a:cubicBezTo>
                    <a:cubicBezTo>
                      <a:pt x="440" y="60"/>
                      <a:pt x="438" y="60"/>
                      <a:pt x="437" y="58"/>
                    </a:cubicBezTo>
                    <a:cubicBezTo>
                      <a:pt x="436" y="57"/>
                      <a:pt x="436" y="55"/>
                      <a:pt x="436" y="54"/>
                    </a:cubicBezTo>
                    <a:cubicBezTo>
                      <a:pt x="436" y="53"/>
                      <a:pt x="438" y="52"/>
                      <a:pt x="438" y="51"/>
                    </a:cubicBezTo>
                    <a:cubicBezTo>
                      <a:pt x="437" y="49"/>
                      <a:pt x="436" y="51"/>
                      <a:pt x="435" y="51"/>
                    </a:cubicBezTo>
                    <a:cubicBezTo>
                      <a:pt x="434" y="50"/>
                      <a:pt x="434" y="50"/>
                      <a:pt x="433" y="48"/>
                    </a:cubicBezTo>
                    <a:cubicBezTo>
                      <a:pt x="433" y="48"/>
                      <a:pt x="431" y="46"/>
                      <a:pt x="431" y="46"/>
                    </a:cubicBezTo>
                    <a:cubicBezTo>
                      <a:pt x="430" y="45"/>
                      <a:pt x="429" y="45"/>
                      <a:pt x="428" y="44"/>
                    </a:cubicBezTo>
                    <a:cubicBezTo>
                      <a:pt x="427" y="43"/>
                      <a:pt x="427" y="42"/>
                      <a:pt x="427" y="41"/>
                    </a:cubicBezTo>
                    <a:cubicBezTo>
                      <a:pt x="426" y="40"/>
                      <a:pt x="425" y="40"/>
                      <a:pt x="424" y="39"/>
                    </a:cubicBezTo>
                    <a:cubicBezTo>
                      <a:pt x="423" y="38"/>
                      <a:pt x="423" y="36"/>
                      <a:pt x="424" y="35"/>
                    </a:cubicBezTo>
                    <a:cubicBezTo>
                      <a:pt x="425" y="34"/>
                      <a:pt x="426" y="36"/>
                      <a:pt x="427" y="35"/>
                    </a:cubicBezTo>
                    <a:cubicBezTo>
                      <a:pt x="428" y="33"/>
                      <a:pt x="426" y="31"/>
                      <a:pt x="428" y="29"/>
                    </a:cubicBezTo>
                    <a:cubicBezTo>
                      <a:pt x="429" y="28"/>
                      <a:pt x="431" y="28"/>
                      <a:pt x="432" y="27"/>
                    </a:cubicBezTo>
                    <a:cubicBezTo>
                      <a:pt x="433" y="26"/>
                      <a:pt x="432" y="24"/>
                      <a:pt x="432" y="23"/>
                    </a:cubicBezTo>
                    <a:cubicBezTo>
                      <a:pt x="433" y="20"/>
                      <a:pt x="437" y="25"/>
                      <a:pt x="438" y="22"/>
                    </a:cubicBezTo>
                    <a:cubicBezTo>
                      <a:pt x="440" y="19"/>
                      <a:pt x="436" y="21"/>
                      <a:pt x="435" y="20"/>
                    </a:cubicBezTo>
                    <a:cubicBezTo>
                      <a:pt x="433" y="19"/>
                      <a:pt x="438" y="18"/>
                      <a:pt x="438" y="16"/>
                    </a:cubicBezTo>
                    <a:cubicBezTo>
                      <a:pt x="438" y="14"/>
                      <a:pt x="436" y="15"/>
                      <a:pt x="435" y="14"/>
                    </a:cubicBezTo>
                    <a:cubicBezTo>
                      <a:pt x="434" y="13"/>
                      <a:pt x="435" y="13"/>
                      <a:pt x="435" y="11"/>
                    </a:cubicBezTo>
                    <a:cubicBezTo>
                      <a:pt x="434" y="9"/>
                      <a:pt x="432" y="9"/>
                      <a:pt x="430" y="9"/>
                    </a:cubicBezTo>
                    <a:cubicBezTo>
                      <a:pt x="429" y="9"/>
                      <a:pt x="429" y="11"/>
                      <a:pt x="428" y="12"/>
                    </a:cubicBezTo>
                    <a:cubicBezTo>
                      <a:pt x="428" y="13"/>
                      <a:pt x="426" y="13"/>
                      <a:pt x="425" y="12"/>
                    </a:cubicBezTo>
                    <a:cubicBezTo>
                      <a:pt x="421" y="12"/>
                      <a:pt x="423" y="9"/>
                      <a:pt x="420" y="10"/>
                    </a:cubicBezTo>
                    <a:cubicBezTo>
                      <a:pt x="418" y="10"/>
                      <a:pt x="418" y="8"/>
                      <a:pt x="418" y="8"/>
                    </a:cubicBezTo>
                    <a:cubicBezTo>
                      <a:pt x="418" y="8"/>
                      <a:pt x="418" y="7"/>
                      <a:pt x="418" y="6"/>
                    </a:cubicBezTo>
                    <a:cubicBezTo>
                      <a:pt x="417" y="6"/>
                      <a:pt x="416" y="6"/>
                      <a:pt x="416" y="6"/>
                    </a:cubicBezTo>
                    <a:cubicBezTo>
                      <a:pt x="415" y="5"/>
                      <a:pt x="412" y="3"/>
                      <a:pt x="412" y="2"/>
                    </a:cubicBezTo>
                    <a:cubicBezTo>
                      <a:pt x="388" y="0"/>
                      <a:pt x="365" y="2"/>
                      <a:pt x="341" y="1"/>
                    </a:cubicBezTo>
                    <a:cubicBezTo>
                      <a:pt x="316" y="1"/>
                      <a:pt x="291" y="1"/>
                      <a:pt x="265" y="1"/>
                    </a:cubicBezTo>
                    <a:cubicBezTo>
                      <a:pt x="216" y="1"/>
                      <a:pt x="166" y="1"/>
                      <a:pt x="117" y="1"/>
                    </a:cubicBezTo>
                    <a:cubicBezTo>
                      <a:pt x="92" y="1"/>
                      <a:pt x="67" y="1"/>
                      <a:pt x="43" y="1"/>
                    </a:cubicBezTo>
                    <a:cubicBezTo>
                      <a:pt x="30" y="1"/>
                      <a:pt x="18" y="1"/>
                      <a:pt x="6" y="1"/>
                    </a:cubicBezTo>
                    <a:cubicBezTo>
                      <a:pt x="4" y="1"/>
                      <a:pt x="2" y="1"/>
                      <a:pt x="0" y="1"/>
                    </a:cubicBezTo>
                    <a:cubicBezTo>
                      <a:pt x="0" y="1"/>
                      <a:pt x="0" y="7"/>
                      <a:pt x="0" y="7"/>
                    </a:cubicBezTo>
                    <a:cubicBezTo>
                      <a:pt x="0" y="15"/>
                      <a:pt x="0" y="24"/>
                      <a:pt x="0" y="32"/>
                    </a:cubicBezTo>
                    <a:cubicBezTo>
                      <a:pt x="0" y="81"/>
                      <a:pt x="0" y="130"/>
                      <a:pt x="0" y="179"/>
                    </a:cubicBezTo>
                    <a:cubicBezTo>
                      <a:pt x="0" y="189"/>
                      <a:pt x="0" y="200"/>
                      <a:pt x="0" y="210"/>
                    </a:cubicBezTo>
                    <a:cubicBezTo>
                      <a:pt x="0" y="217"/>
                      <a:pt x="0" y="224"/>
                      <a:pt x="0" y="231"/>
                    </a:cubicBezTo>
                    <a:cubicBezTo>
                      <a:pt x="0" y="234"/>
                      <a:pt x="0" y="238"/>
                      <a:pt x="0" y="241"/>
                    </a:cubicBezTo>
                    <a:cubicBezTo>
                      <a:pt x="0" y="243"/>
                      <a:pt x="1" y="242"/>
                      <a:pt x="3" y="242"/>
                    </a:cubicBezTo>
                    <a:cubicBezTo>
                      <a:pt x="29" y="242"/>
                      <a:pt x="55" y="242"/>
                      <a:pt x="81" y="242"/>
                    </a:cubicBezTo>
                    <a:cubicBezTo>
                      <a:pt x="130" y="241"/>
                      <a:pt x="178" y="241"/>
                      <a:pt x="226" y="241"/>
                    </a:cubicBezTo>
                    <a:cubicBezTo>
                      <a:pt x="275" y="241"/>
                      <a:pt x="323" y="241"/>
                      <a:pt x="371" y="241"/>
                    </a:cubicBezTo>
                    <a:cubicBezTo>
                      <a:pt x="395" y="241"/>
                      <a:pt x="418" y="242"/>
                      <a:pt x="442" y="241"/>
                    </a:cubicBezTo>
                    <a:cubicBezTo>
                      <a:pt x="446" y="241"/>
                      <a:pt x="449" y="241"/>
                      <a:pt x="453" y="241"/>
                    </a:cubicBezTo>
                    <a:cubicBezTo>
                      <a:pt x="454" y="241"/>
                      <a:pt x="454" y="239"/>
                      <a:pt x="454" y="237"/>
                    </a:cubicBezTo>
                    <a:cubicBezTo>
                      <a:pt x="454" y="230"/>
                      <a:pt x="454" y="222"/>
                      <a:pt x="454" y="215"/>
                    </a:cubicBezTo>
                    <a:cubicBezTo>
                      <a:pt x="454" y="204"/>
                      <a:pt x="454" y="193"/>
                      <a:pt x="454" y="182"/>
                    </a:cubicBezTo>
                    <a:cubicBezTo>
                      <a:pt x="454" y="162"/>
                      <a:pt x="454" y="143"/>
                      <a:pt x="454" y="123"/>
                    </a:cubicBezTo>
                    <a:cubicBezTo>
                      <a:pt x="454" y="113"/>
                      <a:pt x="454" y="103"/>
                      <a:pt x="454" y="93"/>
                    </a:cubicBezTo>
                    <a:cubicBezTo>
                      <a:pt x="454" y="88"/>
                      <a:pt x="454" y="83"/>
                      <a:pt x="454" y="78"/>
                    </a:cubicBezTo>
                    <a:cubicBezTo>
                      <a:pt x="454" y="75"/>
                      <a:pt x="455" y="72"/>
                      <a:pt x="455" y="70"/>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sp>
            <p:nvSpPr>
              <p:cNvPr id="2789" name="Freeform 10327">
                <a:extLst>
                  <a:ext uri="{FF2B5EF4-FFF2-40B4-BE49-F238E27FC236}">
                    <a16:creationId xmlns:a16="http://schemas.microsoft.com/office/drawing/2014/main" id="{ECDEE309-8BC8-4A2E-9756-280F9FAF3878}"/>
                  </a:ext>
                </a:extLst>
              </p:cNvPr>
              <p:cNvSpPr>
                <a:spLocks/>
              </p:cNvSpPr>
              <p:nvPr/>
            </p:nvSpPr>
            <p:spPr bwMode="gray">
              <a:xfrm>
                <a:off x="7353635" y="3142341"/>
                <a:ext cx="96441" cy="241787"/>
              </a:xfrm>
              <a:custGeom>
                <a:avLst/>
                <a:gdLst>
                  <a:gd name="T0" fmla="*/ 6 w 46"/>
                  <a:gd name="T1" fmla="*/ 127 h 115"/>
                  <a:gd name="T2" fmla="*/ 8 w 46"/>
                  <a:gd name="T3" fmla="*/ 155 h 115"/>
                  <a:gd name="T4" fmla="*/ 11 w 46"/>
                  <a:gd name="T5" fmla="*/ 173 h 115"/>
                  <a:gd name="T6" fmla="*/ 66 w 46"/>
                  <a:gd name="T7" fmla="*/ 175 h 115"/>
                  <a:gd name="T8" fmla="*/ 66 w 46"/>
                  <a:gd name="T9" fmla="*/ 172 h 115"/>
                  <a:gd name="T10" fmla="*/ 69 w 46"/>
                  <a:gd name="T11" fmla="*/ 169 h 115"/>
                  <a:gd name="T12" fmla="*/ 69 w 46"/>
                  <a:gd name="T13" fmla="*/ 153 h 115"/>
                  <a:gd name="T14" fmla="*/ 68 w 46"/>
                  <a:gd name="T15" fmla="*/ 158 h 115"/>
                  <a:gd name="T16" fmla="*/ 66 w 46"/>
                  <a:gd name="T17" fmla="*/ 156 h 115"/>
                  <a:gd name="T18" fmla="*/ 66 w 46"/>
                  <a:gd name="T19" fmla="*/ 161 h 115"/>
                  <a:gd name="T20" fmla="*/ 65 w 46"/>
                  <a:gd name="T21" fmla="*/ 158 h 115"/>
                  <a:gd name="T22" fmla="*/ 63 w 46"/>
                  <a:gd name="T23" fmla="*/ 158 h 115"/>
                  <a:gd name="T24" fmla="*/ 56 w 46"/>
                  <a:gd name="T25" fmla="*/ 163 h 115"/>
                  <a:gd name="T26" fmla="*/ 56 w 46"/>
                  <a:gd name="T27" fmla="*/ 158 h 115"/>
                  <a:gd name="T28" fmla="*/ 48 w 46"/>
                  <a:gd name="T29" fmla="*/ 156 h 115"/>
                  <a:gd name="T30" fmla="*/ 60 w 46"/>
                  <a:gd name="T31" fmla="*/ 155 h 115"/>
                  <a:gd name="T32" fmla="*/ 65 w 46"/>
                  <a:gd name="T33" fmla="*/ 152 h 115"/>
                  <a:gd name="T34" fmla="*/ 66 w 46"/>
                  <a:gd name="T35" fmla="*/ 152 h 115"/>
                  <a:gd name="T36" fmla="*/ 63 w 46"/>
                  <a:gd name="T37" fmla="*/ 152 h 115"/>
                  <a:gd name="T38" fmla="*/ 59 w 46"/>
                  <a:gd name="T39" fmla="*/ 147 h 115"/>
                  <a:gd name="T40" fmla="*/ 62 w 46"/>
                  <a:gd name="T41" fmla="*/ 149 h 115"/>
                  <a:gd name="T42" fmla="*/ 63 w 46"/>
                  <a:gd name="T43" fmla="*/ 150 h 115"/>
                  <a:gd name="T44" fmla="*/ 63 w 46"/>
                  <a:gd name="T45" fmla="*/ 145 h 115"/>
                  <a:gd name="T46" fmla="*/ 63 w 46"/>
                  <a:gd name="T47" fmla="*/ 144 h 115"/>
                  <a:gd name="T48" fmla="*/ 66 w 46"/>
                  <a:gd name="T49" fmla="*/ 145 h 115"/>
                  <a:gd name="T50" fmla="*/ 66 w 46"/>
                  <a:gd name="T51" fmla="*/ 144 h 115"/>
                  <a:gd name="T52" fmla="*/ 66 w 46"/>
                  <a:gd name="T53" fmla="*/ 144 h 115"/>
                  <a:gd name="T54" fmla="*/ 68 w 46"/>
                  <a:gd name="T55" fmla="*/ 152 h 115"/>
                  <a:gd name="T56" fmla="*/ 66 w 46"/>
                  <a:gd name="T57" fmla="*/ 153 h 115"/>
                  <a:gd name="T58" fmla="*/ 66 w 46"/>
                  <a:gd name="T59" fmla="*/ 130 h 115"/>
                  <a:gd name="T60" fmla="*/ 59 w 46"/>
                  <a:gd name="T61" fmla="*/ 132 h 115"/>
                  <a:gd name="T62" fmla="*/ 51 w 46"/>
                  <a:gd name="T63" fmla="*/ 122 h 115"/>
                  <a:gd name="T64" fmla="*/ 46 w 46"/>
                  <a:gd name="T65" fmla="*/ 116 h 115"/>
                  <a:gd name="T66" fmla="*/ 46 w 46"/>
                  <a:gd name="T67" fmla="*/ 111 h 115"/>
                  <a:gd name="T68" fmla="*/ 42 w 46"/>
                  <a:gd name="T69" fmla="*/ 101 h 115"/>
                  <a:gd name="T70" fmla="*/ 37 w 46"/>
                  <a:gd name="T71" fmla="*/ 98 h 115"/>
                  <a:gd name="T72" fmla="*/ 37 w 46"/>
                  <a:gd name="T73" fmla="*/ 91 h 115"/>
                  <a:gd name="T74" fmla="*/ 36 w 46"/>
                  <a:gd name="T75" fmla="*/ 87 h 115"/>
                  <a:gd name="T76" fmla="*/ 37 w 46"/>
                  <a:gd name="T77" fmla="*/ 82 h 115"/>
                  <a:gd name="T78" fmla="*/ 29 w 46"/>
                  <a:gd name="T79" fmla="*/ 63 h 115"/>
                  <a:gd name="T80" fmla="*/ 29 w 46"/>
                  <a:gd name="T81" fmla="*/ 65 h 115"/>
                  <a:gd name="T82" fmla="*/ 26 w 46"/>
                  <a:gd name="T83" fmla="*/ 65 h 115"/>
                  <a:gd name="T84" fmla="*/ 28 w 46"/>
                  <a:gd name="T85" fmla="*/ 63 h 115"/>
                  <a:gd name="T86" fmla="*/ 28 w 46"/>
                  <a:gd name="T87" fmla="*/ 63 h 115"/>
                  <a:gd name="T88" fmla="*/ 23 w 46"/>
                  <a:gd name="T89" fmla="*/ 57 h 115"/>
                  <a:gd name="T90" fmla="*/ 25 w 46"/>
                  <a:gd name="T91" fmla="*/ 57 h 115"/>
                  <a:gd name="T92" fmla="*/ 23 w 46"/>
                  <a:gd name="T93" fmla="*/ 51 h 115"/>
                  <a:gd name="T94" fmla="*/ 22 w 46"/>
                  <a:gd name="T95" fmla="*/ 46 h 115"/>
                  <a:gd name="T96" fmla="*/ 25 w 46"/>
                  <a:gd name="T97" fmla="*/ 43 h 115"/>
                  <a:gd name="T98" fmla="*/ 25 w 46"/>
                  <a:gd name="T99" fmla="*/ 39 h 115"/>
                  <a:gd name="T100" fmla="*/ 25 w 46"/>
                  <a:gd name="T101" fmla="*/ 34 h 115"/>
                  <a:gd name="T102" fmla="*/ 22 w 46"/>
                  <a:gd name="T103" fmla="*/ 28 h 115"/>
                  <a:gd name="T104" fmla="*/ 25 w 46"/>
                  <a:gd name="T105" fmla="*/ 25 h 115"/>
                  <a:gd name="T106" fmla="*/ 28 w 46"/>
                  <a:gd name="T107" fmla="*/ 17 h 115"/>
                  <a:gd name="T108" fmla="*/ 37 w 46"/>
                  <a:gd name="T109" fmla="*/ 8 h 115"/>
                  <a:gd name="T110" fmla="*/ 9 w 46"/>
                  <a:gd name="T111" fmla="*/ 6 h 115"/>
                  <a:gd name="T112" fmla="*/ 2 w 46"/>
                  <a:gd name="T113" fmla="*/ 17 h 115"/>
                  <a:gd name="T114" fmla="*/ 2 w 46"/>
                  <a:gd name="T115" fmla="*/ 34 h 115"/>
                  <a:gd name="T116" fmla="*/ 6 w 46"/>
                  <a:gd name="T117" fmla="*/ 127 h 11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6"/>
                  <a:gd name="T178" fmla="*/ 0 h 115"/>
                  <a:gd name="T179" fmla="*/ 46 w 46"/>
                  <a:gd name="T180" fmla="*/ 115 h 11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6" h="115">
                    <a:moveTo>
                      <a:pt x="4" y="82"/>
                    </a:moveTo>
                    <a:cubicBezTo>
                      <a:pt x="4" y="88"/>
                      <a:pt x="5" y="94"/>
                      <a:pt x="5" y="100"/>
                    </a:cubicBezTo>
                    <a:cubicBezTo>
                      <a:pt x="5" y="102"/>
                      <a:pt x="5" y="112"/>
                      <a:pt x="7" y="112"/>
                    </a:cubicBezTo>
                    <a:cubicBezTo>
                      <a:pt x="19" y="112"/>
                      <a:pt x="31" y="112"/>
                      <a:pt x="43" y="113"/>
                    </a:cubicBezTo>
                    <a:cubicBezTo>
                      <a:pt x="43" y="112"/>
                      <a:pt x="43" y="112"/>
                      <a:pt x="43" y="111"/>
                    </a:cubicBezTo>
                    <a:cubicBezTo>
                      <a:pt x="45" y="115"/>
                      <a:pt x="46" y="111"/>
                      <a:pt x="45" y="109"/>
                    </a:cubicBezTo>
                    <a:cubicBezTo>
                      <a:pt x="45" y="106"/>
                      <a:pt x="45" y="102"/>
                      <a:pt x="45" y="99"/>
                    </a:cubicBezTo>
                    <a:cubicBezTo>
                      <a:pt x="44" y="99"/>
                      <a:pt x="44" y="101"/>
                      <a:pt x="44" y="102"/>
                    </a:cubicBezTo>
                    <a:cubicBezTo>
                      <a:pt x="44" y="102"/>
                      <a:pt x="43" y="102"/>
                      <a:pt x="43" y="101"/>
                    </a:cubicBezTo>
                    <a:cubicBezTo>
                      <a:pt x="43" y="102"/>
                      <a:pt x="43" y="103"/>
                      <a:pt x="43" y="104"/>
                    </a:cubicBezTo>
                    <a:cubicBezTo>
                      <a:pt x="42" y="103"/>
                      <a:pt x="42" y="103"/>
                      <a:pt x="42" y="102"/>
                    </a:cubicBezTo>
                    <a:cubicBezTo>
                      <a:pt x="42" y="102"/>
                      <a:pt x="42" y="102"/>
                      <a:pt x="41" y="102"/>
                    </a:cubicBezTo>
                    <a:cubicBezTo>
                      <a:pt x="42" y="99"/>
                      <a:pt x="37" y="103"/>
                      <a:pt x="36" y="105"/>
                    </a:cubicBezTo>
                    <a:cubicBezTo>
                      <a:pt x="36" y="102"/>
                      <a:pt x="38" y="102"/>
                      <a:pt x="36" y="102"/>
                    </a:cubicBezTo>
                    <a:cubicBezTo>
                      <a:pt x="34" y="101"/>
                      <a:pt x="32" y="103"/>
                      <a:pt x="31" y="101"/>
                    </a:cubicBezTo>
                    <a:cubicBezTo>
                      <a:pt x="34" y="101"/>
                      <a:pt x="37" y="101"/>
                      <a:pt x="39" y="100"/>
                    </a:cubicBezTo>
                    <a:cubicBezTo>
                      <a:pt x="39" y="98"/>
                      <a:pt x="42" y="100"/>
                      <a:pt x="42" y="98"/>
                    </a:cubicBezTo>
                    <a:cubicBezTo>
                      <a:pt x="42" y="98"/>
                      <a:pt x="43" y="99"/>
                      <a:pt x="43" y="98"/>
                    </a:cubicBezTo>
                    <a:cubicBezTo>
                      <a:pt x="42" y="98"/>
                      <a:pt x="42" y="97"/>
                      <a:pt x="41" y="98"/>
                    </a:cubicBezTo>
                    <a:cubicBezTo>
                      <a:pt x="40" y="97"/>
                      <a:pt x="37" y="96"/>
                      <a:pt x="38" y="95"/>
                    </a:cubicBezTo>
                    <a:cubicBezTo>
                      <a:pt x="38" y="96"/>
                      <a:pt x="39" y="96"/>
                      <a:pt x="40" y="96"/>
                    </a:cubicBezTo>
                    <a:cubicBezTo>
                      <a:pt x="40" y="97"/>
                      <a:pt x="40" y="96"/>
                      <a:pt x="41" y="97"/>
                    </a:cubicBezTo>
                    <a:cubicBezTo>
                      <a:pt x="41" y="95"/>
                      <a:pt x="39" y="91"/>
                      <a:pt x="41" y="94"/>
                    </a:cubicBezTo>
                    <a:cubicBezTo>
                      <a:pt x="41" y="93"/>
                      <a:pt x="41" y="93"/>
                      <a:pt x="41" y="93"/>
                    </a:cubicBezTo>
                    <a:cubicBezTo>
                      <a:pt x="42" y="93"/>
                      <a:pt x="42" y="93"/>
                      <a:pt x="43" y="94"/>
                    </a:cubicBezTo>
                    <a:cubicBezTo>
                      <a:pt x="43" y="93"/>
                      <a:pt x="43" y="93"/>
                      <a:pt x="43" y="93"/>
                    </a:cubicBezTo>
                    <a:cubicBezTo>
                      <a:pt x="43" y="93"/>
                      <a:pt x="43" y="93"/>
                      <a:pt x="43" y="93"/>
                    </a:cubicBezTo>
                    <a:cubicBezTo>
                      <a:pt x="45" y="94"/>
                      <a:pt x="42" y="97"/>
                      <a:pt x="44" y="98"/>
                    </a:cubicBezTo>
                    <a:cubicBezTo>
                      <a:pt x="44" y="98"/>
                      <a:pt x="43" y="99"/>
                      <a:pt x="43" y="99"/>
                    </a:cubicBezTo>
                    <a:cubicBezTo>
                      <a:pt x="45" y="98"/>
                      <a:pt x="44" y="86"/>
                      <a:pt x="43" y="84"/>
                    </a:cubicBezTo>
                    <a:cubicBezTo>
                      <a:pt x="43" y="87"/>
                      <a:pt x="40" y="86"/>
                      <a:pt x="38" y="85"/>
                    </a:cubicBezTo>
                    <a:cubicBezTo>
                      <a:pt x="36" y="83"/>
                      <a:pt x="35" y="81"/>
                      <a:pt x="33" y="79"/>
                    </a:cubicBezTo>
                    <a:cubicBezTo>
                      <a:pt x="32" y="77"/>
                      <a:pt x="31" y="76"/>
                      <a:pt x="30" y="75"/>
                    </a:cubicBezTo>
                    <a:cubicBezTo>
                      <a:pt x="29" y="74"/>
                      <a:pt x="30" y="73"/>
                      <a:pt x="30" y="72"/>
                    </a:cubicBezTo>
                    <a:cubicBezTo>
                      <a:pt x="29" y="70"/>
                      <a:pt x="29" y="67"/>
                      <a:pt x="27" y="65"/>
                    </a:cubicBezTo>
                    <a:cubicBezTo>
                      <a:pt x="26" y="65"/>
                      <a:pt x="25" y="64"/>
                      <a:pt x="24" y="63"/>
                    </a:cubicBezTo>
                    <a:cubicBezTo>
                      <a:pt x="24" y="62"/>
                      <a:pt x="24" y="60"/>
                      <a:pt x="24" y="59"/>
                    </a:cubicBezTo>
                    <a:cubicBezTo>
                      <a:pt x="24" y="58"/>
                      <a:pt x="23" y="57"/>
                      <a:pt x="23" y="56"/>
                    </a:cubicBezTo>
                    <a:cubicBezTo>
                      <a:pt x="23" y="55"/>
                      <a:pt x="24" y="54"/>
                      <a:pt x="24" y="53"/>
                    </a:cubicBezTo>
                    <a:cubicBezTo>
                      <a:pt x="24" y="50"/>
                      <a:pt x="23" y="43"/>
                      <a:pt x="19" y="41"/>
                    </a:cubicBezTo>
                    <a:cubicBezTo>
                      <a:pt x="19" y="42"/>
                      <a:pt x="19" y="42"/>
                      <a:pt x="19" y="42"/>
                    </a:cubicBezTo>
                    <a:cubicBezTo>
                      <a:pt x="18" y="42"/>
                      <a:pt x="18" y="42"/>
                      <a:pt x="17" y="42"/>
                    </a:cubicBezTo>
                    <a:cubicBezTo>
                      <a:pt x="18" y="41"/>
                      <a:pt x="17" y="41"/>
                      <a:pt x="18" y="41"/>
                    </a:cubicBezTo>
                    <a:cubicBezTo>
                      <a:pt x="18" y="40"/>
                      <a:pt x="18" y="41"/>
                      <a:pt x="18" y="41"/>
                    </a:cubicBezTo>
                    <a:cubicBezTo>
                      <a:pt x="17" y="39"/>
                      <a:pt x="17" y="37"/>
                      <a:pt x="15" y="37"/>
                    </a:cubicBezTo>
                    <a:cubicBezTo>
                      <a:pt x="16" y="37"/>
                      <a:pt x="16" y="37"/>
                      <a:pt x="16" y="37"/>
                    </a:cubicBezTo>
                    <a:cubicBezTo>
                      <a:pt x="16" y="35"/>
                      <a:pt x="13" y="33"/>
                      <a:pt x="15" y="33"/>
                    </a:cubicBezTo>
                    <a:cubicBezTo>
                      <a:pt x="14" y="32"/>
                      <a:pt x="13" y="31"/>
                      <a:pt x="14" y="30"/>
                    </a:cubicBezTo>
                    <a:cubicBezTo>
                      <a:pt x="14" y="28"/>
                      <a:pt x="15" y="30"/>
                      <a:pt x="16" y="28"/>
                    </a:cubicBezTo>
                    <a:cubicBezTo>
                      <a:pt x="16" y="28"/>
                      <a:pt x="16" y="26"/>
                      <a:pt x="16" y="25"/>
                    </a:cubicBezTo>
                    <a:cubicBezTo>
                      <a:pt x="16" y="23"/>
                      <a:pt x="17" y="24"/>
                      <a:pt x="16" y="22"/>
                    </a:cubicBezTo>
                    <a:cubicBezTo>
                      <a:pt x="15" y="21"/>
                      <a:pt x="14" y="20"/>
                      <a:pt x="14" y="18"/>
                    </a:cubicBezTo>
                    <a:cubicBezTo>
                      <a:pt x="15" y="17"/>
                      <a:pt x="16" y="17"/>
                      <a:pt x="16" y="16"/>
                    </a:cubicBezTo>
                    <a:cubicBezTo>
                      <a:pt x="17" y="14"/>
                      <a:pt x="18" y="13"/>
                      <a:pt x="18" y="11"/>
                    </a:cubicBezTo>
                    <a:cubicBezTo>
                      <a:pt x="19" y="10"/>
                      <a:pt x="21" y="6"/>
                      <a:pt x="24" y="5"/>
                    </a:cubicBezTo>
                    <a:cubicBezTo>
                      <a:pt x="19" y="0"/>
                      <a:pt x="10" y="0"/>
                      <a:pt x="6" y="4"/>
                    </a:cubicBezTo>
                    <a:cubicBezTo>
                      <a:pt x="5" y="5"/>
                      <a:pt x="1" y="11"/>
                      <a:pt x="1" y="11"/>
                    </a:cubicBezTo>
                    <a:cubicBezTo>
                      <a:pt x="0" y="11"/>
                      <a:pt x="0" y="21"/>
                      <a:pt x="1" y="22"/>
                    </a:cubicBezTo>
                    <a:cubicBezTo>
                      <a:pt x="2" y="42"/>
                      <a:pt x="3" y="62"/>
                      <a:pt x="4" y="82"/>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grpSp>
            <p:nvGrpSpPr>
              <p:cNvPr id="2790" name="Group 11370">
                <a:extLst>
                  <a:ext uri="{FF2B5EF4-FFF2-40B4-BE49-F238E27FC236}">
                    <a16:creationId xmlns:a16="http://schemas.microsoft.com/office/drawing/2014/main" id="{E205E131-EF85-4C2B-B6AB-06973B6E2404}"/>
                  </a:ext>
                </a:extLst>
              </p:cNvPr>
              <p:cNvGrpSpPr>
                <a:grpSpLocks/>
              </p:cNvGrpSpPr>
              <p:nvPr/>
            </p:nvGrpSpPr>
            <p:grpSpPr bwMode="gray">
              <a:xfrm>
                <a:off x="6875507" y="3162716"/>
                <a:ext cx="574570" cy="305629"/>
                <a:chOff x="4437" y="1819"/>
                <a:chExt cx="423" cy="225"/>
              </a:xfrm>
              <a:grpFill/>
              <a:effectLst/>
            </p:grpSpPr>
            <p:sp>
              <p:nvSpPr>
                <p:cNvPr id="2890" name="Freeform 10338">
                  <a:extLst>
                    <a:ext uri="{FF2B5EF4-FFF2-40B4-BE49-F238E27FC236}">
                      <a16:creationId xmlns:a16="http://schemas.microsoft.com/office/drawing/2014/main" id="{3528D759-0F0C-46D7-A8A9-EAA6238A01D8}"/>
                    </a:ext>
                  </a:extLst>
                </p:cNvPr>
                <p:cNvSpPr>
                  <a:spLocks noEditPoints="1"/>
                </p:cNvSpPr>
                <p:nvPr/>
              </p:nvSpPr>
              <p:spPr bwMode="gray">
                <a:xfrm>
                  <a:off x="4437" y="1819"/>
                  <a:ext cx="421" cy="225"/>
                </a:xfrm>
                <a:custGeom>
                  <a:avLst/>
                  <a:gdLst>
                    <a:gd name="T0" fmla="*/ 3 w 272"/>
                    <a:gd name="T1" fmla="*/ 65 h 145"/>
                    <a:gd name="T2" fmla="*/ 39 w 272"/>
                    <a:gd name="T3" fmla="*/ 34 h 145"/>
                    <a:gd name="T4" fmla="*/ 67 w 272"/>
                    <a:gd name="T5" fmla="*/ 14 h 145"/>
                    <a:gd name="T6" fmla="*/ 102 w 272"/>
                    <a:gd name="T7" fmla="*/ 17 h 145"/>
                    <a:gd name="T8" fmla="*/ 149 w 272"/>
                    <a:gd name="T9" fmla="*/ 17 h 145"/>
                    <a:gd name="T10" fmla="*/ 163 w 272"/>
                    <a:gd name="T11" fmla="*/ 36 h 145"/>
                    <a:gd name="T12" fmla="*/ 212 w 272"/>
                    <a:gd name="T13" fmla="*/ 87 h 145"/>
                    <a:gd name="T14" fmla="*/ 228 w 272"/>
                    <a:gd name="T15" fmla="*/ 130 h 145"/>
                    <a:gd name="T16" fmla="*/ 226 w 272"/>
                    <a:gd name="T17" fmla="*/ 160 h 145"/>
                    <a:gd name="T18" fmla="*/ 245 w 272"/>
                    <a:gd name="T19" fmla="*/ 178 h 145"/>
                    <a:gd name="T20" fmla="*/ 263 w 272"/>
                    <a:gd name="T21" fmla="*/ 175 h 145"/>
                    <a:gd name="T22" fmla="*/ 286 w 272"/>
                    <a:gd name="T23" fmla="*/ 194 h 145"/>
                    <a:gd name="T24" fmla="*/ 294 w 272"/>
                    <a:gd name="T25" fmla="*/ 202 h 145"/>
                    <a:gd name="T26" fmla="*/ 294 w 272"/>
                    <a:gd name="T27" fmla="*/ 177 h 145"/>
                    <a:gd name="T28" fmla="*/ 268 w 272"/>
                    <a:gd name="T29" fmla="*/ 140 h 145"/>
                    <a:gd name="T30" fmla="*/ 280 w 272"/>
                    <a:gd name="T31" fmla="*/ 164 h 145"/>
                    <a:gd name="T32" fmla="*/ 283 w 272"/>
                    <a:gd name="T33" fmla="*/ 138 h 145"/>
                    <a:gd name="T34" fmla="*/ 280 w 272"/>
                    <a:gd name="T35" fmla="*/ 106 h 145"/>
                    <a:gd name="T36" fmla="*/ 280 w 272"/>
                    <a:gd name="T37" fmla="*/ 95 h 145"/>
                    <a:gd name="T38" fmla="*/ 279 w 272"/>
                    <a:gd name="T39" fmla="*/ 85 h 145"/>
                    <a:gd name="T40" fmla="*/ 285 w 272"/>
                    <a:gd name="T41" fmla="*/ 84 h 145"/>
                    <a:gd name="T42" fmla="*/ 288 w 272"/>
                    <a:gd name="T43" fmla="*/ 70 h 145"/>
                    <a:gd name="T44" fmla="*/ 279 w 272"/>
                    <a:gd name="T45" fmla="*/ 62 h 145"/>
                    <a:gd name="T46" fmla="*/ 288 w 272"/>
                    <a:gd name="T47" fmla="*/ 59 h 145"/>
                    <a:gd name="T48" fmla="*/ 291 w 272"/>
                    <a:gd name="T49" fmla="*/ 51 h 145"/>
                    <a:gd name="T50" fmla="*/ 299 w 272"/>
                    <a:gd name="T51" fmla="*/ 43 h 145"/>
                    <a:gd name="T52" fmla="*/ 305 w 272"/>
                    <a:gd name="T53" fmla="*/ 37 h 145"/>
                    <a:gd name="T54" fmla="*/ 328 w 272"/>
                    <a:gd name="T55" fmla="*/ 20 h 145"/>
                    <a:gd name="T56" fmla="*/ 348 w 272"/>
                    <a:gd name="T57" fmla="*/ 20 h 145"/>
                    <a:gd name="T58" fmla="*/ 334 w 272"/>
                    <a:gd name="T59" fmla="*/ 33 h 145"/>
                    <a:gd name="T60" fmla="*/ 339 w 272"/>
                    <a:gd name="T61" fmla="*/ 43 h 145"/>
                    <a:gd name="T62" fmla="*/ 328 w 272"/>
                    <a:gd name="T63" fmla="*/ 48 h 145"/>
                    <a:gd name="T64" fmla="*/ 313 w 272"/>
                    <a:gd name="T65" fmla="*/ 56 h 145"/>
                    <a:gd name="T66" fmla="*/ 313 w 272"/>
                    <a:gd name="T67" fmla="*/ 79 h 145"/>
                    <a:gd name="T68" fmla="*/ 320 w 272"/>
                    <a:gd name="T69" fmla="*/ 74 h 145"/>
                    <a:gd name="T70" fmla="*/ 328 w 272"/>
                    <a:gd name="T71" fmla="*/ 71 h 145"/>
                    <a:gd name="T72" fmla="*/ 316 w 272"/>
                    <a:gd name="T73" fmla="*/ 87 h 145"/>
                    <a:gd name="T74" fmla="*/ 313 w 272"/>
                    <a:gd name="T75" fmla="*/ 109 h 145"/>
                    <a:gd name="T76" fmla="*/ 313 w 272"/>
                    <a:gd name="T77" fmla="*/ 110 h 145"/>
                    <a:gd name="T78" fmla="*/ 311 w 272"/>
                    <a:gd name="T79" fmla="*/ 115 h 145"/>
                    <a:gd name="T80" fmla="*/ 305 w 272"/>
                    <a:gd name="T81" fmla="*/ 115 h 145"/>
                    <a:gd name="T82" fmla="*/ 311 w 272"/>
                    <a:gd name="T83" fmla="*/ 123 h 145"/>
                    <a:gd name="T84" fmla="*/ 323 w 272"/>
                    <a:gd name="T85" fmla="*/ 119 h 145"/>
                    <a:gd name="T86" fmla="*/ 320 w 272"/>
                    <a:gd name="T87" fmla="*/ 132 h 145"/>
                    <a:gd name="T88" fmla="*/ 331 w 272"/>
                    <a:gd name="T89" fmla="*/ 127 h 145"/>
                    <a:gd name="T90" fmla="*/ 323 w 272"/>
                    <a:gd name="T91" fmla="*/ 141 h 145"/>
                    <a:gd name="T92" fmla="*/ 305 w 272"/>
                    <a:gd name="T93" fmla="*/ 149 h 145"/>
                    <a:gd name="T94" fmla="*/ 319 w 272"/>
                    <a:gd name="T95" fmla="*/ 147 h 145"/>
                    <a:gd name="T96" fmla="*/ 305 w 272"/>
                    <a:gd name="T97" fmla="*/ 154 h 145"/>
                    <a:gd name="T98" fmla="*/ 320 w 272"/>
                    <a:gd name="T99" fmla="*/ 180 h 145"/>
                    <a:gd name="T100" fmla="*/ 334 w 272"/>
                    <a:gd name="T101" fmla="*/ 186 h 145"/>
                    <a:gd name="T102" fmla="*/ 347 w 272"/>
                    <a:gd name="T103" fmla="*/ 163 h 145"/>
                    <a:gd name="T104" fmla="*/ 347 w 272"/>
                    <a:gd name="T105" fmla="*/ 188 h 145"/>
                    <a:gd name="T106" fmla="*/ 350 w 272"/>
                    <a:gd name="T107" fmla="*/ 194 h 145"/>
                    <a:gd name="T108" fmla="*/ 345 w 272"/>
                    <a:gd name="T109" fmla="*/ 203 h 145"/>
                    <a:gd name="T110" fmla="*/ 348 w 272"/>
                    <a:gd name="T111" fmla="*/ 209 h 145"/>
                    <a:gd name="T112" fmla="*/ 342 w 272"/>
                    <a:gd name="T113" fmla="*/ 222 h 145"/>
                    <a:gd name="T114" fmla="*/ 356 w 272"/>
                    <a:gd name="T115" fmla="*/ 219 h 145"/>
                    <a:gd name="T116" fmla="*/ 402 w 272"/>
                    <a:gd name="T117" fmla="*/ 191 h 145"/>
                    <a:gd name="T118" fmla="*/ 410 w 272"/>
                    <a:gd name="T119" fmla="*/ 171 h 14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72"/>
                    <a:gd name="T181" fmla="*/ 0 h 145"/>
                    <a:gd name="T182" fmla="*/ 272 w 272"/>
                    <a:gd name="T183" fmla="*/ 145 h 14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72" h="145">
                      <a:moveTo>
                        <a:pt x="269" y="105"/>
                      </a:moveTo>
                      <a:cubicBezTo>
                        <a:pt x="269" y="104"/>
                        <a:pt x="269" y="104"/>
                        <a:pt x="268" y="104"/>
                      </a:cubicBezTo>
                      <a:cubicBezTo>
                        <a:pt x="268" y="103"/>
                        <a:pt x="268" y="103"/>
                        <a:pt x="268" y="103"/>
                      </a:cubicBezTo>
                      <a:cubicBezTo>
                        <a:pt x="256" y="102"/>
                        <a:pt x="245" y="102"/>
                        <a:pt x="233" y="102"/>
                      </a:cubicBezTo>
                      <a:cubicBezTo>
                        <a:pt x="232" y="102"/>
                        <a:pt x="231" y="74"/>
                        <a:pt x="231" y="72"/>
                      </a:cubicBezTo>
                      <a:cubicBezTo>
                        <a:pt x="230" y="48"/>
                        <a:pt x="227" y="24"/>
                        <a:pt x="227" y="1"/>
                      </a:cubicBezTo>
                      <a:cubicBezTo>
                        <a:pt x="179" y="1"/>
                        <a:pt x="131" y="1"/>
                        <a:pt x="82" y="1"/>
                      </a:cubicBezTo>
                      <a:cubicBezTo>
                        <a:pt x="57" y="1"/>
                        <a:pt x="33" y="1"/>
                        <a:pt x="8" y="1"/>
                      </a:cubicBezTo>
                      <a:cubicBezTo>
                        <a:pt x="7" y="1"/>
                        <a:pt x="2" y="0"/>
                        <a:pt x="2" y="1"/>
                      </a:cubicBezTo>
                      <a:cubicBezTo>
                        <a:pt x="1" y="2"/>
                        <a:pt x="2" y="9"/>
                        <a:pt x="2" y="11"/>
                      </a:cubicBezTo>
                      <a:cubicBezTo>
                        <a:pt x="2" y="17"/>
                        <a:pt x="2" y="23"/>
                        <a:pt x="1" y="29"/>
                      </a:cubicBezTo>
                      <a:cubicBezTo>
                        <a:pt x="1" y="31"/>
                        <a:pt x="0" y="42"/>
                        <a:pt x="2" y="42"/>
                      </a:cubicBezTo>
                      <a:cubicBezTo>
                        <a:pt x="3" y="42"/>
                        <a:pt x="5" y="41"/>
                        <a:pt x="5" y="40"/>
                      </a:cubicBezTo>
                      <a:cubicBezTo>
                        <a:pt x="7" y="39"/>
                        <a:pt x="8" y="37"/>
                        <a:pt x="9" y="36"/>
                      </a:cubicBezTo>
                      <a:cubicBezTo>
                        <a:pt x="10" y="35"/>
                        <a:pt x="10" y="35"/>
                        <a:pt x="11" y="34"/>
                      </a:cubicBezTo>
                      <a:cubicBezTo>
                        <a:pt x="12" y="34"/>
                        <a:pt x="13" y="35"/>
                        <a:pt x="14" y="34"/>
                      </a:cubicBezTo>
                      <a:cubicBezTo>
                        <a:pt x="15" y="33"/>
                        <a:pt x="16" y="31"/>
                        <a:pt x="16" y="30"/>
                      </a:cubicBezTo>
                      <a:cubicBezTo>
                        <a:pt x="17" y="29"/>
                        <a:pt x="18" y="30"/>
                        <a:pt x="19" y="28"/>
                      </a:cubicBezTo>
                      <a:cubicBezTo>
                        <a:pt x="19" y="27"/>
                        <a:pt x="20" y="27"/>
                        <a:pt x="20" y="27"/>
                      </a:cubicBezTo>
                      <a:cubicBezTo>
                        <a:pt x="20" y="27"/>
                        <a:pt x="20" y="27"/>
                        <a:pt x="20" y="27"/>
                      </a:cubicBezTo>
                      <a:cubicBezTo>
                        <a:pt x="21" y="27"/>
                        <a:pt x="21" y="27"/>
                        <a:pt x="21" y="28"/>
                      </a:cubicBezTo>
                      <a:cubicBezTo>
                        <a:pt x="21" y="27"/>
                        <a:pt x="22" y="24"/>
                        <a:pt x="22" y="26"/>
                      </a:cubicBezTo>
                      <a:cubicBezTo>
                        <a:pt x="23" y="25"/>
                        <a:pt x="23" y="24"/>
                        <a:pt x="24" y="24"/>
                      </a:cubicBezTo>
                      <a:cubicBezTo>
                        <a:pt x="24" y="23"/>
                        <a:pt x="25" y="22"/>
                        <a:pt x="25" y="22"/>
                      </a:cubicBezTo>
                      <a:cubicBezTo>
                        <a:pt x="25" y="21"/>
                        <a:pt x="25" y="22"/>
                        <a:pt x="25" y="20"/>
                      </a:cubicBezTo>
                      <a:cubicBezTo>
                        <a:pt x="26" y="21"/>
                        <a:pt x="26" y="21"/>
                        <a:pt x="27" y="20"/>
                      </a:cubicBezTo>
                      <a:cubicBezTo>
                        <a:pt x="27" y="20"/>
                        <a:pt x="27" y="21"/>
                        <a:pt x="28" y="21"/>
                      </a:cubicBezTo>
                      <a:cubicBezTo>
                        <a:pt x="28" y="20"/>
                        <a:pt x="30" y="21"/>
                        <a:pt x="31" y="22"/>
                      </a:cubicBezTo>
                      <a:cubicBezTo>
                        <a:pt x="33" y="24"/>
                        <a:pt x="33" y="23"/>
                        <a:pt x="34" y="22"/>
                      </a:cubicBezTo>
                      <a:cubicBezTo>
                        <a:pt x="34" y="22"/>
                        <a:pt x="35" y="20"/>
                        <a:pt x="36" y="19"/>
                      </a:cubicBezTo>
                      <a:cubicBezTo>
                        <a:pt x="36" y="19"/>
                        <a:pt x="37" y="18"/>
                        <a:pt x="38" y="17"/>
                      </a:cubicBezTo>
                      <a:cubicBezTo>
                        <a:pt x="38" y="17"/>
                        <a:pt x="39" y="16"/>
                        <a:pt x="39" y="15"/>
                      </a:cubicBezTo>
                      <a:cubicBezTo>
                        <a:pt x="40" y="15"/>
                        <a:pt x="40" y="14"/>
                        <a:pt x="41" y="13"/>
                      </a:cubicBezTo>
                      <a:cubicBezTo>
                        <a:pt x="41" y="13"/>
                        <a:pt x="42" y="14"/>
                        <a:pt x="42" y="13"/>
                      </a:cubicBezTo>
                      <a:cubicBezTo>
                        <a:pt x="42" y="13"/>
                        <a:pt x="42" y="10"/>
                        <a:pt x="43" y="10"/>
                      </a:cubicBezTo>
                      <a:cubicBezTo>
                        <a:pt x="42" y="10"/>
                        <a:pt x="44" y="9"/>
                        <a:pt x="43" y="9"/>
                      </a:cubicBezTo>
                      <a:cubicBezTo>
                        <a:pt x="44" y="8"/>
                        <a:pt x="44" y="8"/>
                        <a:pt x="44" y="7"/>
                      </a:cubicBezTo>
                      <a:cubicBezTo>
                        <a:pt x="45" y="7"/>
                        <a:pt x="45" y="7"/>
                        <a:pt x="45" y="7"/>
                      </a:cubicBezTo>
                      <a:cubicBezTo>
                        <a:pt x="43" y="10"/>
                        <a:pt x="48" y="8"/>
                        <a:pt x="47" y="10"/>
                      </a:cubicBezTo>
                      <a:cubicBezTo>
                        <a:pt x="47" y="10"/>
                        <a:pt x="45" y="9"/>
                        <a:pt x="45" y="10"/>
                      </a:cubicBezTo>
                      <a:cubicBezTo>
                        <a:pt x="45" y="11"/>
                        <a:pt x="46" y="12"/>
                        <a:pt x="47" y="12"/>
                      </a:cubicBezTo>
                      <a:cubicBezTo>
                        <a:pt x="47" y="12"/>
                        <a:pt x="47" y="12"/>
                        <a:pt x="48" y="13"/>
                      </a:cubicBezTo>
                      <a:cubicBezTo>
                        <a:pt x="48" y="14"/>
                        <a:pt x="50" y="15"/>
                        <a:pt x="50" y="15"/>
                      </a:cubicBezTo>
                      <a:cubicBezTo>
                        <a:pt x="52" y="16"/>
                        <a:pt x="54" y="16"/>
                        <a:pt x="56" y="16"/>
                      </a:cubicBezTo>
                      <a:cubicBezTo>
                        <a:pt x="57" y="17"/>
                        <a:pt x="61" y="17"/>
                        <a:pt x="63" y="17"/>
                      </a:cubicBezTo>
                      <a:cubicBezTo>
                        <a:pt x="65" y="16"/>
                        <a:pt x="63" y="13"/>
                        <a:pt x="66" y="15"/>
                      </a:cubicBezTo>
                      <a:cubicBezTo>
                        <a:pt x="65" y="14"/>
                        <a:pt x="66" y="14"/>
                        <a:pt x="67" y="15"/>
                      </a:cubicBezTo>
                      <a:cubicBezTo>
                        <a:pt x="66" y="13"/>
                        <a:pt x="62" y="12"/>
                        <a:pt x="66" y="11"/>
                      </a:cubicBezTo>
                      <a:cubicBezTo>
                        <a:pt x="66" y="11"/>
                        <a:pt x="68" y="13"/>
                        <a:pt x="68" y="12"/>
                      </a:cubicBezTo>
                      <a:cubicBezTo>
                        <a:pt x="68" y="11"/>
                        <a:pt x="66" y="10"/>
                        <a:pt x="66" y="9"/>
                      </a:cubicBezTo>
                      <a:cubicBezTo>
                        <a:pt x="66" y="8"/>
                        <a:pt x="69" y="10"/>
                        <a:pt x="69" y="10"/>
                      </a:cubicBezTo>
                      <a:cubicBezTo>
                        <a:pt x="68" y="10"/>
                        <a:pt x="70" y="8"/>
                        <a:pt x="70" y="8"/>
                      </a:cubicBezTo>
                      <a:cubicBezTo>
                        <a:pt x="70" y="8"/>
                        <a:pt x="71" y="9"/>
                        <a:pt x="70" y="7"/>
                      </a:cubicBezTo>
                      <a:cubicBezTo>
                        <a:pt x="74" y="8"/>
                        <a:pt x="75" y="11"/>
                        <a:pt x="77" y="7"/>
                      </a:cubicBezTo>
                      <a:cubicBezTo>
                        <a:pt x="78" y="4"/>
                        <a:pt x="80" y="2"/>
                        <a:pt x="84" y="3"/>
                      </a:cubicBezTo>
                      <a:cubicBezTo>
                        <a:pt x="86" y="4"/>
                        <a:pt x="87" y="5"/>
                        <a:pt x="89" y="6"/>
                      </a:cubicBezTo>
                      <a:cubicBezTo>
                        <a:pt x="90" y="7"/>
                        <a:pt x="91" y="10"/>
                        <a:pt x="92" y="10"/>
                      </a:cubicBezTo>
                      <a:cubicBezTo>
                        <a:pt x="93" y="11"/>
                        <a:pt x="94" y="10"/>
                        <a:pt x="94" y="10"/>
                      </a:cubicBezTo>
                      <a:cubicBezTo>
                        <a:pt x="93" y="10"/>
                        <a:pt x="96" y="11"/>
                        <a:pt x="95" y="11"/>
                      </a:cubicBezTo>
                      <a:cubicBezTo>
                        <a:pt x="96" y="11"/>
                        <a:pt x="95" y="12"/>
                        <a:pt x="96" y="11"/>
                      </a:cubicBezTo>
                      <a:cubicBezTo>
                        <a:pt x="96" y="10"/>
                        <a:pt x="96" y="9"/>
                        <a:pt x="96" y="9"/>
                      </a:cubicBezTo>
                      <a:cubicBezTo>
                        <a:pt x="97" y="10"/>
                        <a:pt x="98" y="10"/>
                        <a:pt x="99" y="10"/>
                      </a:cubicBezTo>
                      <a:cubicBezTo>
                        <a:pt x="99" y="10"/>
                        <a:pt x="99" y="9"/>
                        <a:pt x="100" y="9"/>
                      </a:cubicBezTo>
                      <a:cubicBezTo>
                        <a:pt x="100" y="9"/>
                        <a:pt x="102" y="10"/>
                        <a:pt x="102" y="10"/>
                      </a:cubicBezTo>
                      <a:cubicBezTo>
                        <a:pt x="104" y="13"/>
                        <a:pt x="101" y="13"/>
                        <a:pt x="100" y="13"/>
                      </a:cubicBezTo>
                      <a:cubicBezTo>
                        <a:pt x="99" y="14"/>
                        <a:pt x="100" y="16"/>
                        <a:pt x="100" y="17"/>
                      </a:cubicBezTo>
                      <a:cubicBezTo>
                        <a:pt x="101" y="17"/>
                        <a:pt x="102" y="16"/>
                        <a:pt x="103" y="16"/>
                      </a:cubicBezTo>
                      <a:cubicBezTo>
                        <a:pt x="104" y="18"/>
                        <a:pt x="100" y="17"/>
                        <a:pt x="103" y="19"/>
                      </a:cubicBezTo>
                      <a:cubicBezTo>
                        <a:pt x="103" y="19"/>
                        <a:pt x="106" y="18"/>
                        <a:pt x="106" y="19"/>
                      </a:cubicBezTo>
                      <a:cubicBezTo>
                        <a:pt x="107" y="20"/>
                        <a:pt x="103" y="20"/>
                        <a:pt x="106" y="22"/>
                      </a:cubicBezTo>
                      <a:cubicBezTo>
                        <a:pt x="105" y="21"/>
                        <a:pt x="105" y="21"/>
                        <a:pt x="104" y="22"/>
                      </a:cubicBezTo>
                      <a:cubicBezTo>
                        <a:pt x="105" y="21"/>
                        <a:pt x="105" y="24"/>
                        <a:pt x="105" y="23"/>
                      </a:cubicBezTo>
                      <a:cubicBezTo>
                        <a:pt x="105" y="23"/>
                        <a:pt x="104" y="24"/>
                        <a:pt x="105" y="24"/>
                      </a:cubicBezTo>
                      <a:cubicBezTo>
                        <a:pt x="106" y="24"/>
                        <a:pt x="107" y="24"/>
                        <a:pt x="107" y="25"/>
                      </a:cubicBezTo>
                      <a:cubicBezTo>
                        <a:pt x="110" y="28"/>
                        <a:pt x="105" y="31"/>
                        <a:pt x="109" y="32"/>
                      </a:cubicBezTo>
                      <a:cubicBezTo>
                        <a:pt x="111" y="33"/>
                        <a:pt x="112" y="33"/>
                        <a:pt x="114" y="34"/>
                      </a:cubicBezTo>
                      <a:cubicBezTo>
                        <a:pt x="115" y="34"/>
                        <a:pt x="117" y="34"/>
                        <a:pt x="118" y="34"/>
                      </a:cubicBezTo>
                      <a:cubicBezTo>
                        <a:pt x="119" y="35"/>
                        <a:pt x="118" y="35"/>
                        <a:pt x="120" y="36"/>
                      </a:cubicBezTo>
                      <a:cubicBezTo>
                        <a:pt x="121" y="38"/>
                        <a:pt x="127" y="40"/>
                        <a:pt x="124" y="43"/>
                      </a:cubicBezTo>
                      <a:cubicBezTo>
                        <a:pt x="123" y="45"/>
                        <a:pt x="122" y="44"/>
                        <a:pt x="121" y="47"/>
                      </a:cubicBezTo>
                      <a:cubicBezTo>
                        <a:pt x="121" y="49"/>
                        <a:pt x="123" y="49"/>
                        <a:pt x="124" y="50"/>
                      </a:cubicBezTo>
                      <a:cubicBezTo>
                        <a:pt x="125" y="51"/>
                        <a:pt x="125" y="53"/>
                        <a:pt x="127" y="53"/>
                      </a:cubicBezTo>
                      <a:cubicBezTo>
                        <a:pt x="129" y="53"/>
                        <a:pt x="131" y="53"/>
                        <a:pt x="133" y="54"/>
                      </a:cubicBezTo>
                      <a:cubicBezTo>
                        <a:pt x="135" y="54"/>
                        <a:pt x="136" y="55"/>
                        <a:pt x="137" y="56"/>
                      </a:cubicBezTo>
                      <a:cubicBezTo>
                        <a:pt x="138" y="57"/>
                        <a:pt x="137" y="58"/>
                        <a:pt x="138" y="59"/>
                      </a:cubicBezTo>
                      <a:cubicBezTo>
                        <a:pt x="139" y="61"/>
                        <a:pt x="141" y="61"/>
                        <a:pt x="143" y="61"/>
                      </a:cubicBezTo>
                      <a:cubicBezTo>
                        <a:pt x="145" y="61"/>
                        <a:pt x="145" y="63"/>
                        <a:pt x="146" y="64"/>
                      </a:cubicBezTo>
                      <a:cubicBezTo>
                        <a:pt x="147" y="62"/>
                        <a:pt x="149" y="61"/>
                        <a:pt x="150" y="59"/>
                      </a:cubicBezTo>
                      <a:cubicBezTo>
                        <a:pt x="151" y="59"/>
                        <a:pt x="155" y="64"/>
                        <a:pt x="156" y="64"/>
                      </a:cubicBezTo>
                      <a:cubicBezTo>
                        <a:pt x="158" y="66"/>
                        <a:pt x="159" y="67"/>
                        <a:pt x="157" y="69"/>
                      </a:cubicBezTo>
                      <a:cubicBezTo>
                        <a:pt x="155" y="71"/>
                        <a:pt x="153" y="73"/>
                        <a:pt x="152" y="74"/>
                      </a:cubicBezTo>
                      <a:cubicBezTo>
                        <a:pt x="152" y="76"/>
                        <a:pt x="151" y="77"/>
                        <a:pt x="153" y="78"/>
                      </a:cubicBezTo>
                      <a:cubicBezTo>
                        <a:pt x="151" y="79"/>
                        <a:pt x="153" y="81"/>
                        <a:pt x="151" y="82"/>
                      </a:cubicBezTo>
                      <a:cubicBezTo>
                        <a:pt x="152" y="82"/>
                        <a:pt x="153" y="82"/>
                        <a:pt x="153" y="83"/>
                      </a:cubicBezTo>
                      <a:cubicBezTo>
                        <a:pt x="152" y="83"/>
                        <a:pt x="151" y="83"/>
                        <a:pt x="150" y="82"/>
                      </a:cubicBezTo>
                      <a:cubicBezTo>
                        <a:pt x="150" y="83"/>
                        <a:pt x="147" y="83"/>
                        <a:pt x="147" y="84"/>
                      </a:cubicBezTo>
                      <a:cubicBezTo>
                        <a:pt x="146" y="87"/>
                        <a:pt x="147" y="88"/>
                        <a:pt x="144" y="90"/>
                      </a:cubicBezTo>
                      <a:cubicBezTo>
                        <a:pt x="143" y="90"/>
                        <a:pt x="142" y="89"/>
                        <a:pt x="142" y="91"/>
                      </a:cubicBezTo>
                      <a:cubicBezTo>
                        <a:pt x="142" y="91"/>
                        <a:pt x="141" y="93"/>
                        <a:pt x="141" y="93"/>
                      </a:cubicBezTo>
                      <a:cubicBezTo>
                        <a:pt x="141" y="93"/>
                        <a:pt x="145" y="90"/>
                        <a:pt x="146" y="90"/>
                      </a:cubicBezTo>
                      <a:cubicBezTo>
                        <a:pt x="146" y="94"/>
                        <a:pt x="138" y="93"/>
                        <a:pt x="139" y="95"/>
                      </a:cubicBezTo>
                      <a:cubicBezTo>
                        <a:pt x="139" y="95"/>
                        <a:pt x="140" y="95"/>
                        <a:pt x="140" y="94"/>
                      </a:cubicBezTo>
                      <a:cubicBezTo>
                        <a:pt x="140" y="96"/>
                        <a:pt x="138" y="96"/>
                        <a:pt x="138" y="96"/>
                      </a:cubicBezTo>
                      <a:cubicBezTo>
                        <a:pt x="137" y="97"/>
                        <a:pt x="137" y="99"/>
                        <a:pt x="137" y="100"/>
                      </a:cubicBezTo>
                      <a:cubicBezTo>
                        <a:pt x="136" y="101"/>
                        <a:pt x="137" y="101"/>
                        <a:pt x="137" y="102"/>
                      </a:cubicBezTo>
                      <a:cubicBezTo>
                        <a:pt x="137" y="104"/>
                        <a:pt x="137" y="104"/>
                        <a:pt x="137" y="105"/>
                      </a:cubicBezTo>
                      <a:cubicBezTo>
                        <a:pt x="138" y="108"/>
                        <a:pt x="140" y="110"/>
                        <a:pt x="142" y="109"/>
                      </a:cubicBezTo>
                      <a:cubicBezTo>
                        <a:pt x="145" y="108"/>
                        <a:pt x="145" y="105"/>
                        <a:pt x="146" y="103"/>
                      </a:cubicBezTo>
                      <a:cubicBezTo>
                        <a:pt x="145" y="103"/>
                        <a:pt x="144" y="103"/>
                        <a:pt x="145" y="102"/>
                      </a:cubicBezTo>
                      <a:cubicBezTo>
                        <a:pt x="145" y="103"/>
                        <a:pt x="146" y="103"/>
                        <a:pt x="147" y="102"/>
                      </a:cubicBezTo>
                      <a:cubicBezTo>
                        <a:pt x="146" y="103"/>
                        <a:pt x="147" y="104"/>
                        <a:pt x="147" y="106"/>
                      </a:cubicBezTo>
                      <a:cubicBezTo>
                        <a:pt x="148" y="106"/>
                        <a:pt x="152" y="103"/>
                        <a:pt x="150" y="102"/>
                      </a:cubicBezTo>
                      <a:cubicBezTo>
                        <a:pt x="151" y="101"/>
                        <a:pt x="152" y="100"/>
                        <a:pt x="152" y="99"/>
                      </a:cubicBezTo>
                      <a:cubicBezTo>
                        <a:pt x="153" y="100"/>
                        <a:pt x="151" y="100"/>
                        <a:pt x="152" y="101"/>
                      </a:cubicBezTo>
                      <a:cubicBezTo>
                        <a:pt x="152" y="103"/>
                        <a:pt x="153" y="104"/>
                        <a:pt x="153" y="106"/>
                      </a:cubicBezTo>
                      <a:cubicBezTo>
                        <a:pt x="155" y="108"/>
                        <a:pt x="154" y="111"/>
                        <a:pt x="156" y="112"/>
                      </a:cubicBezTo>
                      <a:cubicBezTo>
                        <a:pt x="156" y="112"/>
                        <a:pt x="157" y="111"/>
                        <a:pt x="157" y="111"/>
                      </a:cubicBezTo>
                      <a:cubicBezTo>
                        <a:pt x="157" y="113"/>
                        <a:pt x="159" y="112"/>
                        <a:pt x="160" y="115"/>
                      </a:cubicBezTo>
                      <a:cubicBezTo>
                        <a:pt x="159" y="114"/>
                        <a:pt x="158" y="114"/>
                        <a:pt x="158" y="114"/>
                      </a:cubicBezTo>
                      <a:cubicBezTo>
                        <a:pt x="158" y="114"/>
                        <a:pt x="158" y="115"/>
                        <a:pt x="158" y="115"/>
                      </a:cubicBezTo>
                      <a:cubicBezTo>
                        <a:pt x="160" y="115"/>
                        <a:pt x="161" y="117"/>
                        <a:pt x="164" y="116"/>
                      </a:cubicBezTo>
                      <a:cubicBezTo>
                        <a:pt x="162" y="115"/>
                        <a:pt x="163" y="113"/>
                        <a:pt x="161" y="111"/>
                      </a:cubicBezTo>
                      <a:cubicBezTo>
                        <a:pt x="164" y="110"/>
                        <a:pt x="159" y="109"/>
                        <a:pt x="159" y="108"/>
                      </a:cubicBezTo>
                      <a:cubicBezTo>
                        <a:pt x="159" y="106"/>
                        <a:pt x="164" y="108"/>
                        <a:pt x="163" y="110"/>
                      </a:cubicBezTo>
                      <a:cubicBezTo>
                        <a:pt x="164" y="110"/>
                        <a:pt x="165" y="110"/>
                        <a:pt x="165" y="110"/>
                      </a:cubicBezTo>
                      <a:cubicBezTo>
                        <a:pt x="165" y="110"/>
                        <a:pt x="165" y="110"/>
                        <a:pt x="165" y="111"/>
                      </a:cubicBezTo>
                      <a:cubicBezTo>
                        <a:pt x="162" y="111"/>
                        <a:pt x="165" y="115"/>
                        <a:pt x="165" y="116"/>
                      </a:cubicBezTo>
                      <a:cubicBezTo>
                        <a:pt x="166" y="117"/>
                        <a:pt x="167" y="121"/>
                        <a:pt x="169" y="120"/>
                      </a:cubicBezTo>
                      <a:cubicBezTo>
                        <a:pt x="168" y="119"/>
                        <a:pt x="168" y="119"/>
                        <a:pt x="168" y="119"/>
                      </a:cubicBezTo>
                      <a:cubicBezTo>
                        <a:pt x="169" y="119"/>
                        <a:pt x="169" y="119"/>
                        <a:pt x="170" y="119"/>
                      </a:cubicBezTo>
                      <a:cubicBezTo>
                        <a:pt x="170" y="118"/>
                        <a:pt x="170" y="118"/>
                        <a:pt x="169" y="117"/>
                      </a:cubicBezTo>
                      <a:cubicBezTo>
                        <a:pt x="171" y="119"/>
                        <a:pt x="170" y="115"/>
                        <a:pt x="170" y="113"/>
                      </a:cubicBezTo>
                      <a:cubicBezTo>
                        <a:pt x="170" y="114"/>
                        <a:pt x="171" y="115"/>
                        <a:pt x="171" y="116"/>
                      </a:cubicBezTo>
                      <a:cubicBezTo>
                        <a:pt x="171" y="118"/>
                        <a:pt x="170" y="119"/>
                        <a:pt x="171" y="120"/>
                      </a:cubicBezTo>
                      <a:cubicBezTo>
                        <a:pt x="172" y="119"/>
                        <a:pt x="172" y="118"/>
                        <a:pt x="172" y="116"/>
                      </a:cubicBezTo>
                      <a:cubicBezTo>
                        <a:pt x="172" y="117"/>
                        <a:pt x="172" y="117"/>
                        <a:pt x="172" y="117"/>
                      </a:cubicBezTo>
                      <a:cubicBezTo>
                        <a:pt x="173" y="117"/>
                        <a:pt x="173" y="117"/>
                        <a:pt x="173" y="117"/>
                      </a:cubicBezTo>
                      <a:cubicBezTo>
                        <a:pt x="174" y="119"/>
                        <a:pt x="175" y="116"/>
                        <a:pt x="175" y="115"/>
                      </a:cubicBezTo>
                      <a:cubicBezTo>
                        <a:pt x="180" y="117"/>
                        <a:pt x="169" y="118"/>
                        <a:pt x="175" y="120"/>
                      </a:cubicBezTo>
                      <a:cubicBezTo>
                        <a:pt x="177" y="121"/>
                        <a:pt x="180" y="122"/>
                        <a:pt x="181" y="124"/>
                      </a:cubicBezTo>
                      <a:cubicBezTo>
                        <a:pt x="183" y="127"/>
                        <a:pt x="181" y="127"/>
                        <a:pt x="184" y="128"/>
                      </a:cubicBezTo>
                      <a:cubicBezTo>
                        <a:pt x="184" y="127"/>
                        <a:pt x="183" y="126"/>
                        <a:pt x="182" y="125"/>
                      </a:cubicBezTo>
                      <a:cubicBezTo>
                        <a:pt x="184" y="125"/>
                        <a:pt x="184" y="127"/>
                        <a:pt x="186" y="128"/>
                      </a:cubicBezTo>
                      <a:cubicBezTo>
                        <a:pt x="186" y="127"/>
                        <a:pt x="186" y="126"/>
                        <a:pt x="185" y="125"/>
                      </a:cubicBezTo>
                      <a:cubicBezTo>
                        <a:pt x="186" y="126"/>
                        <a:pt x="186" y="126"/>
                        <a:pt x="187" y="126"/>
                      </a:cubicBezTo>
                      <a:cubicBezTo>
                        <a:pt x="186" y="125"/>
                        <a:pt x="187" y="124"/>
                        <a:pt x="187" y="123"/>
                      </a:cubicBezTo>
                      <a:cubicBezTo>
                        <a:pt x="187" y="123"/>
                        <a:pt x="187" y="123"/>
                        <a:pt x="187" y="124"/>
                      </a:cubicBezTo>
                      <a:cubicBezTo>
                        <a:pt x="187" y="122"/>
                        <a:pt x="186" y="122"/>
                        <a:pt x="185" y="121"/>
                      </a:cubicBezTo>
                      <a:cubicBezTo>
                        <a:pt x="187" y="122"/>
                        <a:pt x="188" y="123"/>
                        <a:pt x="188" y="125"/>
                      </a:cubicBezTo>
                      <a:cubicBezTo>
                        <a:pt x="189" y="125"/>
                        <a:pt x="189" y="125"/>
                        <a:pt x="190" y="126"/>
                      </a:cubicBezTo>
                      <a:cubicBezTo>
                        <a:pt x="189" y="126"/>
                        <a:pt x="189" y="126"/>
                        <a:pt x="189" y="126"/>
                      </a:cubicBezTo>
                      <a:cubicBezTo>
                        <a:pt x="187" y="126"/>
                        <a:pt x="189" y="129"/>
                        <a:pt x="189" y="130"/>
                      </a:cubicBezTo>
                      <a:cubicBezTo>
                        <a:pt x="189" y="130"/>
                        <a:pt x="189" y="129"/>
                        <a:pt x="189" y="128"/>
                      </a:cubicBezTo>
                      <a:cubicBezTo>
                        <a:pt x="190" y="128"/>
                        <a:pt x="190" y="128"/>
                        <a:pt x="190" y="129"/>
                      </a:cubicBezTo>
                      <a:cubicBezTo>
                        <a:pt x="190" y="128"/>
                        <a:pt x="190" y="128"/>
                        <a:pt x="190" y="128"/>
                      </a:cubicBezTo>
                      <a:cubicBezTo>
                        <a:pt x="190" y="129"/>
                        <a:pt x="191" y="129"/>
                        <a:pt x="190" y="130"/>
                      </a:cubicBezTo>
                      <a:cubicBezTo>
                        <a:pt x="190" y="130"/>
                        <a:pt x="191" y="131"/>
                        <a:pt x="192" y="131"/>
                      </a:cubicBezTo>
                      <a:cubicBezTo>
                        <a:pt x="192" y="131"/>
                        <a:pt x="192" y="133"/>
                        <a:pt x="193" y="134"/>
                      </a:cubicBezTo>
                      <a:cubicBezTo>
                        <a:pt x="193" y="134"/>
                        <a:pt x="194" y="134"/>
                        <a:pt x="195" y="135"/>
                      </a:cubicBezTo>
                      <a:cubicBezTo>
                        <a:pt x="195" y="134"/>
                        <a:pt x="195" y="134"/>
                        <a:pt x="194" y="132"/>
                      </a:cubicBezTo>
                      <a:cubicBezTo>
                        <a:pt x="194" y="131"/>
                        <a:pt x="194" y="130"/>
                        <a:pt x="194" y="129"/>
                      </a:cubicBezTo>
                      <a:cubicBezTo>
                        <a:pt x="194" y="130"/>
                        <a:pt x="193" y="130"/>
                        <a:pt x="193" y="130"/>
                      </a:cubicBezTo>
                      <a:cubicBezTo>
                        <a:pt x="193" y="129"/>
                        <a:pt x="193" y="128"/>
                        <a:pt x="193" y="127"/>
                      </a:cubicBezTo>
                      <a:cubicBezTo>
                        <a:pt x="193" y="128"/>
                        <a:pt x="195" y="130"/>
                        <a:pt x="195" y="127"/>
                      </a:cubicBezTo>
                      <a:cubicBezTo>
                        <a:pt x="194" y="125"/>
                        <a:pt x="192" y="123"/>
                        <a:pt x="192" y="122"/>
                      </a:cubicBezTo>
                      <a:cubicBezTo>
                        <a:pt x="191" y="120"/>
                        <a:pt x="190" y="118"/>
                        <a:pt x="191" y="116"/>
                      </a:cubicBezTo>
                      <a:cubicBezTo>
                        <a:pt x="191" y="115"/>
                        <a:pt x="192" y="114"/>
                        <a:pt x="190" y="113"/>
                      </a:cubicBezTo>
                      <a:cubicBezTo>
                        <a:pt x="190" y="114"/>
                        <a:pt x="190" y="114"/>
                        <a:pt x="190" y="114"/>
                      </a:cubicBezTo>
                      <a:cubicBezTo>
                        <a:pt x="188" y="114"/>
                        <a:pt x="188" y="116"/>
                        <a:pt x="186" y="115"/>
                      </a:cubicBezTo>
                      <a:cubicBezTo>
                        <a:pt x="186" y="114"/>
                        <a:pt x="185" y="113"/>
                        <a:pt x="185" y="112"/>
                      </a:cubicBezTo>
                      <a:cubicBezTo>
                        <a:pt x="184" y="113"/>
                        <a:pt x="184" y="113"/>
                        <a:pt x="184" y="112"/>
                      </a:cubicBezTo>
                      <a:cubicBezTo>
                        <a:pt x="183" y="112"/>
                        <a:pt x="183" y="112"/>
                        <a:pt x="183" y="111"/>
                      </a:cubicBezTo>
                      <a:cubicBezTo>
                        <a:pt x="183" y="111"/>
                        <a:pt x="183" y="111"/>
                        <a:pt x="182" y="111"/>
                      </a:cubicBezTo>
                      <a:cubicBezTo>
                        <a:pt x="183" y="111"/>
                        <a:pt x="183" y="110"/>
                        <a:pt x="184" y="110"/>
                      </a:cubicBezTo>
                      <a:cubicBezTo>
                        <a:pt x="183" y="109"/>
                        <a:pt x="182" y="108"/>
                        <a:pt x="180" y="108"/>
                      </a:cubicBezTo>
                      <a:cubicBezTo>
                        <a:pt x="179" y="107"/>
                        <a:pt x="178" y="107"/>
                        <a:pt x="177" y="105"/>
                      </a:cubicBezTo>
                      <a:cubicBezTo>
                        <a:pt x="176" y="104"/>
                        <a:pt x="174" y="103"/>
                        <a:pt x="173" y="101"/>
                      </a:cubicBezTo>
                      <a:cubicBezTo>
                        <a:pt x="174" y="100"/>
                        <a:pt x="173" y="100"/>
                        <a:pt x="172" y="100"/>
                      </a:cubicBezTo>
                      <a:cubicBezTo>
                        <a:pt x="173" y="99"/>
                        <a:pt x="173" y="96"/>
                        <a:pt x="171" y="95"/>
                      </a:cubicBezTo>
                      <a:cubicBezTo>
                        <a:pt x="173" y="96"/>
                        <a:pt x="173" y="91"/>
                        <a:pt x="173" y="90"/>
                      </a:cubicBezTo>
                      <a:cubicBezTo>
                        <a:pt x="173" y="88"/>
                        <a:pt x="171" y="85"/>
                        <a:pt x="172" y="84"/>
                      </a:cubicBezTo>
                      <a:cubicBezTo>
                        <a:pt x="172" y="82"/>
                        <a:pt x="172" y="87"/>
                        <a:pt x="172" y="88"/>
                      </a:cubicBezTo>
                      <a:cubicBezTo>
                        <a:pt x="173" y="89"/>
                        <a:pt x="174" y="89"/>
                        <a:pt x="174" y="91"/>
                      </a:cubicBezTo>
                      <a:cubicBezTo>
                        <a:pt x="174" y="92"/>
                        <a:pt x="173" y="93"/>
                        <a:pt x="174" y="93"/>
                      </a:cubicBezTo>
                      <a:cubicBezTo>
                        <a:pt x="174" y="94"/>
                        <a:pt x="174" y="95"/>
                        <a:pt x="174" y="95"/>
                      </a:cubicBezTo>
                      <a:cubicBezTo>
                        <a:pt x="174" y="95"/>
                        <a:pt x="174" y="98"/>
                        <a:pt x="174" y="98"/>
                      </a:cubicBezTo>
                      <a:cubicBezTo>
                        <a:pt x="174" y="99"/>
                        <a:pt x="175" y="100"/>
                        <a:pt x="175" y="102"/>
                      </a:cubicBezTo>
                      <a:cubicBezTo>
                        <a:pt x="176" y="101"/>
                        <a:pt x="177" y="102"/>
                        <a:pt x="177" y="103"/>
                      </a:cubicBezTo>
                      <a:cubicBezTo>
                        <a:pt x="177" y="102"/>
                        <a:pt x="178" y="101"/>
                        <a:pt x="178" y="101"/>
                      </a:cubicBezTo>
                      <a:cubicBezTo>
                        <a:pt x="178" y="102"/>
                        <a:pt x="178" y="103"/>
                        <a:pt x="178" y="104"/>
                      </a:cubicBezTo>
                      <a:cubicBezTo>
                        <a:pt x="179" y="104"/>
                        <a:pt x="180" y="105"/>
                        <a:pt x="181" y="105"/>
                      </a:cubicBezTo>
                      <a:cubicBezTo>
                        <a:pt x="181" y="105"/>
                        <a:pt x="181" y="106"/>
                        <a:pt x="181" y="106"/>
                      </a:cubicBezTo>
                      <a:cubicBezTo>
                        <a:pt x="183" y="104"/>
                        <a:pt x="183" y="108"/>
                        <a:pt x="184" y="107"/>
                      </a:cubicBezTo>
                      <a:cubicBezTo>
                        <a:pt x="185" y="107"/>
                        <a:pt x="184" y="104"/>
                        <a:pt x="185" y="104"/>
                      </a:cubicBezTo>
                      <a:cubicBezTo>
                        <a:pt x="185" y="105"/>
                        <a:pt x="184" y="108"/>
                        <a:pt x="185" y="110"/>
                      </a:cubicBezTo>
                      <a:cubicBezTo>
                        <a:pt x="185" y="109"/>
                        <a:pt x="186" y="109"/>
                        <a:pt x="186" y="109"/>
                      </a:cubicBezTo>
                      <a:cubicBezTo>
                        <a:pt x="185" y="110"/>
                        <a:pt x="185" y="112"/>
                        <a:pt x="186" y="113"/>
                      </a:cubicBezTo>
                      <a:cubicBezTo>
                        <a:pt x="186" y="113"/>
                        <a:pt x="186" y="112"/>
                        <a:pt x="187" y="111"/>
                      </a:cubicBezTo>
                      <a:cubicBezTo>
                        <a:pt x="188" y="112"/>
                        <a:pt x="188" y="111"/>
                        <a:pt x="188" y="112"/>
                      </a:cubicBezTo>
                      <a:cubicBezTo>
                        <a:pt x="188" y="112"/>
                        <a:pt x="187" y="112"/>
                        <a:pt x="187" y="112"/>
                      </a:cubicBezTo>
                      <a:cubicBezTo>
                        <a:pt x="189" y="113"/>
                        <a:pt x="190" y="111"/>
                        <a:pt x="191" y="110"/>
                      </a:cubicBezTo>
                      <a:cubicBezTo>
                        <a:pt x="191" y="108"/>
                        <a:pt x="191" y="108"/>
                        <a:pt x="190" y="107"/>
                      </a:cubicBezTo>
                      <a:cubicBezTo>
                        <a:pt x="188" y="103"/>
                        <a:pt x="184" y="101"/>
                        <a:pt x="183" y="97"/>
                      </a:cubicBezTo>
                      <a:cubicBezTo>
                        <a:pt x="183" y="94"/>
                        <a:pt x="184" y="91"/>
                        <a:pt x="183" y="89"/>
                      </a:cubicBezTo>
                      <a:cubicBezTo>
                        <a:pt x="183" y="87"/>
                        <a:pt x="182" y="85"/>
                        <a:pt x="182" y="83"/>
                      </a:cubicBezTo>
                      <a:cubicBezTo>
                        <a:pt x="182" y="82"/>
                        <a:pt x="183" y="81"/>
                        <a:pt x="182" y="80"/>
                      </a:cubicBezTo>
                      <a:cubicBezTo>
                        <a:pt x="182" y="80"/>
                        <a:pt x="181" y="81"/>
                        <a:pt x="181" y="80"/>
                      </a:cubicBezTo>
                      <a:cubicBezTo>
                        <a:pt x="180" y="79"/>
                        <a:pt x="180" y="77"/>
                        <a:pt x="180" y="76"/>
                      </a:cubicBezTo>
                      <a:cubicBezTo>
                        <a:pt x="180" y="76"/>
                        <a:pt x="180" y="76"/>
                        <a:pt x="180" y="77"/>
                      </a:cubicBezTo>
                      <a:cubicBezTo>
                        <a:pt x="181" y="76"/>
                        <a:pt x="181" y="76"/>
                        <a:pt x="181" y="76"/>
                      </a:cubicBezTo>
                      <a:cubicBezTo>
                        <a:pt x="182" y="76"/>
                        <a:pt x="183" y="75"/>
                        <a:pt x="183" y="74"/>
                      </a:cubicBezTo>
                      <a:cubicBezTo>
                        <a:pt x="184" y="72"/>
                        <a:pt x="185" y="71"/>
                        <a:pt x="184" y="70"/>
                      </a:cubicBezTo>
                      <a:cubicBezTo>
                        <a:pt x="184" y="71"/>
                        <a:pt x="183" y="71"/>
                        <a:pt x="183" y="70"/>
                      </a:cubicBezTo>
                      <a:cubicBezTo>
                        <a:pt x="182" y="72"/>
                        <a:pt x="182" y="72"/>
                        <a:pt x="181" y="72"/>
                      </a:cubicBezTo>
                      <a:cubicBezTo>
                        <a:pt x="181" y="70"/>
                        <a:pt x="183" y="70"/>
                        <a:pt x="182" y="68"/>
                      </a:cubicBezTo>
                      <a:cubicBezTo>
                        <a:pt x="182" y="68"/>
                        <a:pt x="181" y="68"/>
                        <a:pt x="181" y="68"/>
                      </a:cubicBezTo>
                      <a:cubicBezTo>
                        <a:pt x="181" y="68"/>
                        <a:pt x="181" y="67"/>
                        <a:pt x="182" y="66"/>
                      </a:cubicBezTo>
                      <a:cubicBezTo>
                        <a:pt x="182" y="67"/>
                        <a:pt x="182" y="67"/>
                        <a:pt x="182" y="67"/>
                      </a:cubicBezTo>
                      <a:cubicBezTo>
                        <a:pt x="182" y="67"/>
                        <a:pt x="182" y="67"/>
                        <a:pt x="182" y="67"/>
                      </a:cubicBezTo>
                      <a:cubicBezTo>
                        <a:pt x="183" y="67"/>
                        <a:pt x="183" y="68"/>
                        <a:pt x="183" y="69"/>
                      </a:cubicBezTo>
                      <a:cubicBezTo>
                        <a:pt x="186" y="67"/>
                        <a:pt x="184" y="65"/>
                        <a:pt x="182" y="65"/>
                      </a:cubicBezTo>
                      <a:cubicBezTo>
                        <a:pt x="182" y="64"/>
                        <a:pt x="182" y="64"/>
                        <a:pt x="182" y="64"/>
                      </a:cubicBezTo>
                      <a:cubicBezTo>
                        <a:pt x="181" y="64"/>
                        <a:pt x="182" y="64"/>
                        <a:pt x="181" y="64"/>
                      </a:cubicBezTo>
                      <a:cubicBezTo>
                        <a:pt x="181" y="64"/>
                        <a:pt x="181" y="63"/>
                        <a:pt x="181" y="63"/>
                      </a:cubicBezTo>
                      <a:cubicBezTo>
                        <a:pt x="181" y="63"/>
                        <a:pt x="181" y="63"/>
                        <a:pt x="181" y="64"/>
                      </a:cubicBezTo>
                      <a:cubicBezTo>
                        <a:pt x="181" y="62"/>
                        <a:pt x="180" y="62"/>
                        <a:pt x="179" y="63"/>
                      </a:cubicBezTo>
                      <a:cubicBezTo>
                        <a:pt x="179" y="62"/>
                        <a:pt x="176" y="61"/>
                        <a:pt x="179" y="61"/>
                      </a:cubicBezTo>
                      <a:cubicBezTo>
                        <a:pt x="180" y="62"/>
                        <a:pt x="181" y="62"/>
                        <a:pt x="181" y="61"/>
                      </a:cubicBezTo>
                      <a:cubicBezTo>
                        <a:pt x="182" y="62"/>
                        <a:pt x="182" y="62"/>
                        <a:pt x="182" y="62"/>
                      </a:cubicBezTo>
                      <a:cubicBezTo>
                        <a:pt x="182" y="62"/>
                        <a:pt x="182" y="62"/>
                        <a:pt x="182" y="62"/>
                      </a:cubicBezTo>
                      <a:cubicBezTo>
                        <a:pt x="182" y="62"/>
                        <a:pt x="182" y="62"/>
                        <a:pt x="182" y="63"/>
                      </a:cubicBezTo>
                      <a:cubicBezTo>
                        <a:pt x="182" y="63"/>
                        <a:pt x="183" y="63"/>
                        <a:pt x="183" y="63"/>
                      </a:cubicBezTo>
                      <a:cubicBezTo>
                        <a:pt x="183" y="64"/>
                        <a:pt x="184" y="64"/>
                        <a:pt x="184" y="64"/>
                      </a:cubicBezTo>
                      <a:cubicBezTo>
                        <a:pt x="185" y="64"/>
                        <a:pt x="185" y="66"/>
                        <a:pt x="186" y="66"/>
                      </a:cubicBezTo>
                      <a:cubicBezTo>
                        <a:pt x="186" y="66"/>
                        <a:pt x="186" y="65"/>
                        <a:pt x="186" y="65"/>
                      </a:cubicBezTo>
                      <a:cubicBezTo>
                        <a:pt x="186" y="65"/>
                        <a:pt x="186" y="65"/>
                        <a:pt x="186" y="65"/>
                      </a:cubicBezTo>
                      <a:cubicBezTo>
                        <a:pt x="186" y="63"/>
                        <a:pt x="188" y="62"/>
                        <a:pt x="186" y="63"/>
                      </a:cubicBezTo>
                      <a:cubicBezTo>
                        <a:pt x="186" y="62"/>
                        <a:pt x="186" y="62"/>
                        <a:pt x="186" y="61"/>
                      </a:cubicBezTo>
                      <a:cubicBezTo>
                        <a:pt x="183" y="61"/>
                        <a:pt x="183" y="54"/>
                        <a:pt x="179" y="56"/>
                      </a:cubicBezTo>
                      <a:cubicBezTo>
                        <a:pt x="180" y="55"/>
                        <a:pt x="179" y="55"/>
                        <a:pt x="180" y="55"/>
                      </a:cubicBezTo>
                      <a:cubicBezTo>
                        <a:pt x="179" y="53"/>
                        <a:pt x="179" y="53"/>
                        <a:pt x="177" y="52"/>
                      </a:cubicBezTo>
                      <a:cubicBezTo>
                        <a:pt x="178" y="52"/>
                        <a:pt x="179" y="52"/>
                        <a:pt x="180" y="52"/>
                      </a:cubicBezTo>
                      <a:cubicBezTo>
                        <a:pt x="181" y="53"/>
                        <a:pt x="181" y="54"/>
                        <a:pt x="182" y="55"/>
                      </a:cubicBezTo>
                      <a:cubicBezTo>
                        <a:pt x="183" y="57"/>
                        <a:pt x="185" y="60"/>
                        <a:pt x="187" y="60"/>
                      </a:cubicBezTo>
                      <a:cubicBezTo>
                        <a:pt x="187" y="60"/>
                        <a:pt x="187" y="58"/>
                        <a:pt x="186" y="58"/>
                      </a:cubicBezTo>
                      <a:cubicBezTo>
                        <a:pt x="185" y="59"/>
                        <a:pt x="187" y="57"/>
                        <a:pt x="186" y="58"/>
                      </a:cubicBezTo>
                      <a:cubicBezTo>
                        <a:pt x="186" y="58"/>
                        <a:pt x="188" y="59"/>
                        <a:pt x="187" y="57"/>
                      </a:cubicBezTo>
                      <a:cubicBezTo>
                        <a:pt x="188" y="57"/>
                        <a:pt x="188" y="57"/>
                        <a:pt x="188" y="58"/>
                      </a:cubicBezTo>
                      <a:cubicBezTo>
                        <a:pt x="188" y="58"/>
                        <a:pt x="189" y="57"/>
                        <a:pt x="189" y="57"/>
                      </a:cubicBezTo>
                      <a:cubicBezTo>
                        <a:pt x="189" y="58"/>
                        <a:pt x="189" y="58"/>
                        <a:pt x="189" y="59"/>
                      </a:cubicBezTo>
                      <a:cubicBezTo>
                        <a:pt x="192" y="57"/>
                        <a:pt x="188" y="54"/>
                        <a:pt x="186" y="55"/>
                      </a:cubicBezTo>
                      <a:cubicBezTo>
                        <a:pt x="187" y="53"/>
                        <a:pt x="185" y="53"/>
                        <a:pt x="184" y="54"/>
                      </a:cubicBezTo>
                      <a:cubicBezTo>
                        <a:pt x="184" y="54"/>
                        <a:pt x="184" y="54"/>
                        <a:pt x="184" y="53"/>
                      </a:cubicBezTo>
                      <a:cubicBezTo>
                        <a:pt x="183" y="53"/>
                        <a:pt x="182" y="52"/>
                        <a:pt x="182" y="50"/>
                      </a:cubicBezTo>
                      <a:cubicBezTo>
                        <a:pt x="183" y="51"/>
                        <a:pt x="183" y="52"/>
                        <a:pt x="185" y="52"/>
                      </a:cubicBezTo>
                      <a:cubicBezTo>
                        <a:pt x="186" y="52"/>
                        <a:pt x="186" y="50"/>
                        <a:pt x="187" y="51"/>
                      </a:cubicBezTo>
                      <a:cubicBezTo>
                        <a:pt x="188" y="51"/>
                        <a:pt x="188" y="53"/>
                        <a:pt x="188" y="54"/>
                      </a:cubicBezTo>
                      <a:cubicBezTo>
                        <a:pt x="190" y="52"/>
                        <a:pt x="187" y="50"/>
                        <a:pt x="188" y="48"/>
                      </a:cubicBezTo>
                      <a:cubicBezTo>
                        <a:pt x="188" y="48"/>
                        <a:pt x="187" y="49"/>
                        <a:pt x="187" y="50"/>
                      </a:cubicBezTo>
                      <a:cubicBezTo>
                        <a:pt x="187" y="49"/>
                        <a:pt x="187" y="49"/>
                        <a:pt x="187" y="49"/>
                      </a:cubicBezTo>
                      <a:cubicBezTo>
                        <a:pt x="186" y="49"/>
                        <a:pt x="185" y="49"/>
                        <a:pt x="185" y="48"/>
                      </a:cubicBezTo>
                      <a:cubicBezTo>
                        <a:pt x="185" y="48"/>
                        <a:pt x="186" y="48"/>
                        <a:pt x="187" y="48"/>
                      </a:cubicBezTo>
                      <a:cubicBezTo>
                        <a:pt x="186" y="48"/>
                        <a:pt x="186" y="48"/>
                        <a:pt x="186" y="47"/>
                      </a:cubicBezTo>
                      <a:cubicBezTo>
                        <a:pt x="189" y="48"/>
                        <a:pt x="185" y="46"/>
                        <a:pt x="186" y="45"/>
                      </a:cubicBezTo>
                      <a:cubicBezTo>
                        <a:pt x="185" y="45"/>
                        <a:pt x="184" y="46"/>
                        <a:pt x="184" y="47"/>
                      </a:cubicBezTo>
                      <a:cubicBezTo>
                        <a:pt x="184" y="47"/>
                        <a:pt x="183" y="47"/>
                        <a:pt x="183" y="47"/>
                      </a:cubicBezTo>
                      <a:cubicBezTo>
                        <a:pt x="183" y="46"/>
                        <a:pt x="183" y="46"/>
                        <a:pt x="183" y="45"/>
                      </a:cubicBezTo>
                      <a:cubicBezTo>
                        <a:pt x="183" y="46"/>
                        <a:pt x="182" y="47"/>
                        <a:pt x="181" y="47"/>
                      </a:cubicBezTo>
                      <a:cubicBezTo>
                        <a:pt x="184" y="44"/>
                        <a:pt x="180" y="44"/>
                        <a:pt x="182" y="41"/>
                      </a:cubicBezTo>
                      <a:cubicBezTo>
                        <a:pt x="181" y="41"/>
                        <a:pt x="181" y="41"/>
                        <a:pt x="180" y="41"/>
                      </a:cubicBezTo>
                      <a:cubicBezTo>
                        <a:pt x="179" y="42"/>
                        <a:pt x="180" y="42"/>
                        <a:pt x="180" y="43"/>
                      </a:cubicBezTo>
                      <a:cubicBezTo>
                        <a:pt x="179" y="44"/>
                        <a:pt x="179" y="45"/>
                        <a:pt x="178" y="46"/>
                      </a:cubicBezTo>
                      <a:cubicBezTo>
                        <a:pt x="178" y="45"/>
                        <a:pt x="178" y="45"/>
                        <a:pt x="178" y="44"/>
                      </a:cubicBezTo>
                      <a:cubicBezTo>
                        <a:pt x="178" y="44"/>
                        <a:pt x="177" y="44"/>
                        <a:pt x="177" y="44"/>
                      </a:cubicBezTo>
                      <a:cubicBezTo>
                        <a:pt x="180" y="43"/>
                        <a:pt x="178" y="42"/>
                        <a:pt x="179" y="40"/>
                      </a:cubicBezTo>
                      <a:cubicBezTo>
                        <a:pt x="179" y="40"/>
                        <a:pt x="179" y="40"/>
                        <a:pt x="180" y="40"/>
                      </a:cubicBezTo>
                      <a:cubicBezTo>
                        <a:pt x="179" y="39"/>
                        <a:pt x="178" y="38"/>
                        <a:pt x="177" y="39"/>
                      </a:cubicBezTo>
                      <a:cubicBezTo>
                        <a:pt x="176" y="38"/>
                        <a:pt x="176" y="38"/>
                        <a:pt x="176" y="37"/>
                      </a:cubicBezTo>
                      <a:cubicBezTo>
                        <a:pt x="176" y="38"/>
                        <a:pt x="178" y="38"/>
                        <a:pt x="178" y="37"/>
                      </a:cubicBezTo>
                      <a:cubicBezTo>
                        <a:pt x="178" y="37"/>
                        <a:pt x="176" y="35"/>
                        <a:pt x="178" y="36"/>
                      </a:cubicBezTo>
                      <a:cubicBezTo>
                        <a:pt x="179" y="37"/>
                        <a:pt x="182" y="40"/>
                        <a:pt x="183" y="39"/>
                      </a:cubicBezTo>
                      <a:cubicBezTo>
                        <a:pt x="183" y="39"/>
                        <a:pt x="183" y="40"/>
                        <a:pt x="183" y="40"/>
                      </a:cubicBezTo>
                      <a:cubicBezTo>
                        <a:pt x="184" y="40"/>
                        <a:pt x="184" y="39"/>
                        <a:pt x="185" y="38"/>
                      </a:cubicBezTo>
                      <a:cubicBezTo>
                        <a:pt x="186" y="40"/>
                        <a:pt x="184" y="40"/>
                        <a:pt x="184" y="41"/>
                      </a:cubicBezTo>
                      <a:cubicBezTo>
                        <a:pt x="184" y="43"/>
                        <a:pt x="186" y="41"/>
                        <a:pt x="187" y="41"/>
                      </a:cubicBezTo>
                      <a:cubicBezTo>
                        <a:pt x="187" y="42"/>
                        <a:pt x="187" y="43"/>
                        <a:pt x="188" y="41"/>
                      </a:cubicBezTo>
                      <a:cubicBezTo>
                        <a:pt x="189" y="42"/>
                        <a:pt x="190" y="41"/>
                        <a:pt x="190" y="39"/>
                      </a:cubicBezTo>
                      <a:cubicBezTo>
                        <a:pt x="189" y="41"/>
                        <a:pt x="187" y="39"/>
                        <a:pt x="186" y="38"/>
                      </a:cubicBezTo>
                      <a:cubicBezTo>
                        <a:pt x="186" y="37"/>
                        <a:pt x="187" y="37"/>
                        <a:pt x="186" y="36"/>
                      </a:cubicBezTo>
                      <a:cubicBezTo>
                        <a:pt x="186" y="36"/>
                        <a:pt x="185" y="36"/>
                        <a:pt x="185" y="36"/>
                      </a:cubicBezTo>
                      <a:cubicBezTo>
                        <a:pt x="185" y="35"/>
                        <a:pt x="184" y="35"/>
                        <a:pt x="184" y="34"/>
                      </a:cubicBezTo>
                      <a:cubicBezTo>
                        <a:pt x="185" y="34"/>
                        <a:pt x="186" y="34"/>
                        <a:pt x="186" y="35"/>
                      </a:cubicBezTo>
                      <a:cubicBezTo>
                        <a:pt x="186" y="36"/>
                        <a:pt x="187" y="36"/>
                        <a:pt x="188" y="36"/>
                      </a:cubicBezTo>
                      <a:cubicBezTo>
                        <a:pt x="187" y="37"/>
                        <a:pt x="188" y="39"/>
                        <a:pt x="190" y="39"/>
                      </a:cubicBezTo>
                      <a:cubicBezTo>
                        <a:pt x="190" y="38"/>
                        <a:pt x="190" y="37"/>
                        <a:pt x="190" y="36"/>
                      </a:cubicBezTo>
                      <a:cubicBezTo>
                        <a:pt x="191" y="36"/>
                        <a:pt x="190" y="36"/>
                        <a:pt x="191" y="35"/>
                      </a:cubicBezTo>
                      <a:cubicBezTo>
                        <a:pt x="190" y="36"/>
                        <a:pt x="189" y="36"/>
                        <a:pt x="189" y="36"/>
                      </a:cubicBezTo>
                      <a:cubicBezTo>
                        <a:pt x="190" y="35"/>
                        <a:pt x="189" y="34"/>
                        <a:pt x="188" y="34"/>
                      </a:cubicBezTo>
                      <a:cubicBezTo>
                        <a:pt x="188" y="34"/>
                        <a:pt x="188" y="34"/>
                        <a:pt x="187" y="33"/>
                      </a:cubicBezTo>
                      <a:cubicBezTo>
                        <a:pt x="188" y="33"/>
                        <a:pt x="188" y="33"/>
                        <a:pt x="188" y="33"/>
                      </a:cubicBezTo>
                      <a:cubicBezTo>
                        <a:pt x="189" y="33"/>
                        <a:pt x="189" y="33"/>
                        <a:pt x="190" y="33"/>
                      </a:cubicBezTo>
                      <a:cubicBezTo>
                        <a:pt x="190" y="33"/>
                        <a:pt x="190" y="34"/>
                        <a:pt x="190" y="34"/>
                      </a:cubicBezTo>
                      <a:cubicBezTo>
                        <a:pt x="191" y="34"/>
                        <a:pt x="190" y="34"/>
                        <a:pt x="191" y="35"/>
                      </a:cubicBezTo>
                      <a:cubicBezTo>
                        <a:pt x="192" y="34"/>
                        <a:pt x="190" y="32"/>
                        <a:pt x="191" y="33"/>
                      </a:cubicBezTo>
                      <a:cubicBezTo>
                        <a:pt x="192" y="33"/>
                        <a:pt x="193" y="33"/>
                        <a:pt x="194" y="34"/>
                      </a:cubicBezTo>
                      <a:cubicBezTo>
                        <a:pt x="194" y="34"/>
                        <a:pt x="195" y="34"/>
                        <a:pt x="195" y="33"/>
                      </a:cubicBezTo>
                      <a:cubicBezTo>
                        <a:pt x="194" y="33"/>
                        <a:pt x="194" y="33"/>
                        <a:pt x="193" y="32"/>
                      </a:cubicBezTo>
                      <a:cubicBezTo>
                        <a:pt x="192" y="32"/>
                        <a:pt x="192" y="32"/>
                        <a:pt x="191" y="31"/>
                      </a:cubicBezTo>
                      <a:cubicBezTo>
                        <a:pt x="192" y="31"/>
                        <a:pt x="192" y="31"/>
                        <a:pt x="192" y="31"/>
                      </a:cubicBezTo>
                      <a:cubicBezTo>
                        <a:pt x="192" y="31"/>
                        <a:pt x="192" y="31"/>
                        <a:pt x="192" y="31"/>
                      </a:cubicBezTo>
                      <a:cubicBezTo>
                        <a:pt x="193" y="31"/>
                        <a:pt x="194" y="31"/>
                        <a:pt x="194" y="32"/>
                      </a:cubicBezTo>
                      <a:cubicBezTo>
                        <a:pt x="193" y="31"/>
                        <a:pt x="193" y="29"/>
                        <a:pt x="193" y="28"/>
                      </a:cubicBezTo>
                      <a:cubicBezTo>
                        <a:pt x="193" y="28"/>
                        <a:pt x="192" y="28"/>
                        <a:pt x="192" y="29"/>
                      </a:cubicBezTo>
                      <a:cubicBezTo>
                        <a:pt x="192" y="29"/>
                        <a:pt x="190" y="28"/>
                        <a:pt x="189" y="28"/>
                      </a:cubicBezTo>
                      <a:cubicBezTo>
                        <a:pt x="189" y="28"/>
                        <a:pt x="189" y="28"/>
                        <a:pt x="189" y="27"/>
                      </a:cubicBezTo>
                      <a:cubicBezTo>
                        <a:pt x="191" y="28"/>
                        <a:pt x="191" y="27"/>
                        <a:pt x="192" y="27"/>
                      </a:cubicBezTo>
                      <a:cubicBezTo>
                        <a:pt x="193" y="27"/>
                        <a:pt x="193" y="27"/>
                        <a:pt x="194" y="27"/>
                      </a:cubicBezTo>
                      <a:cubicBezTo>
                        <a:pt x="195" y="27"/>
                        <a:pt x="197" y="30"/>
                        <a:pt x="195" y="30"/>
                      </a:cubicBezTo>
                      <a:cubicBezTo>
                        <a:pt x="197" y="30"/>
                        <a:pt x="195" y="33"/>
                        <a:pt x="197" y="34"/>
                      </a:cubicBezTo>
                      <a:cubicBezTo>
                        <a:pt x="197" y="34"/>
                        <a:pt x="198" y="33"/>
                        <a:pt x="198" y="32"/>
                      </a:cubicBezTo>
                      <a:cubicBezTo>
                        <a:pt x="198" y="31"/>
                        <a:pt x="198" y="30"/>
                        <a:pt x="198" y="30"/>
                      </a:cubicBezTo>
                      <a:cubicBezTo>
                        <a:pt x="198" y="30"/>
                        <a:pt x="197" y="29"/>
                        <a:pt x="197" y="28"/>
                      </a:cubicBezTo>
                      <a:cubicBezTo>
                        <a:pt x="197" y="28"/>
                        <a:pt x="198" y="27"/>
                        <a:pt x="197" y="27"/>
                      </a:cubicBezTo>
                      <a:cubicBezTo>
                        <a:pt x="199" y="26"/>
                        <a:pt x="199" y="21"/>
                        <a:pt x="197" y="24"/>
                      </a:cubicBezTo>
                      <a:cubicBezTo>
                        <a:pt x="197" y="23"/>
                        <a:pt x="200" y="21"/>
                        <a:pt x="201" y="21"/>
                      </a:cubicBezTo>
                      <a:cubicBezTo>
                        <a:pt x="200" y="22"/>
                        <a:pt x="201" y="23"/>
                        <a:pt x="201" y="24"/>
                      </a:cubicBezTo>
                      <a:cubicBezTo>
                        <a:pt x="200" y="25"/>
                        <a:pt x="199" y="27"/>
                        <a:pt x="199" y="28"/>
                      </a:cubicBezTo>
                      <a:cubicBezTo>
                        <a:pt x="199" y="31"/>
                        <a:pt x="202" y="31"/>
                        <a:pt x="203" y="28"/>
                      </a:cubicBezTo>
                      <a:cubicBezTo>
                        <a:pt x="201" y="28"/>
                        <a:pt x="199" y="28"/>
                        <a:pt x="200" y="26"/>
                      </a:cubicBezTo>
                      <a:cubicBezTo>
                        <a:pt x="201" y="28"/>
                        <a:pt x="203" y="26"/>
                        <a:pt x="203" y="28"/>
                      </a:cubicBezTo>
                      <a:cubicBezTo>
                        <a:pt x="204" y="25"/>
                        <a:pt x="211" y="24"/>
                        <a:pt x="207" y="19"/>
                      </a:cubicBezTo>
                      <a:cubicBezTo>
                        <a:pt x="207" y="20"/>
                        <a:pt x="207" y="20"/>
                        <a:pt x="207" y="20"/>
                      </a:cubicBezTo>
                      <a:cubicBezTo>
                        <a:pt x="206" y="19"/>
                        <a:pt x="206" y="19"/>
                        <a:pt x="206" y="18"/>
                      </a:cubicBezTo>
                      <a:cubicBezTo>
                        <a:pt x="208" y="19"/>
                        <a:pt x="208" y="16"/>
                        <a:pt x="209" y="15"/>
                      </a:cubicBezTo>
                      <a:cubicBezTo>
                        <a:pt x="210" y="14"/>
                        <a:pt x="212" y="15"/>
                        <a:pt x="211" y="13"/>
                      </a:cubicBezTo>
                      <a:cubicBezTo>
                        <a:pt x="211" y="13"/>
                        <a:pt x="212" y="13"/>
                        <a:pt x="212" y="13"/>
                      </a:cubicBezTo>
                      <a:cubicBezTo>
                        <a:pt x="212" y="13"/>
                        <a:pt x="213" y="14"/>
                        <a:pt x="213" y="15"/>
                      </a:cubicBezTo>
                      <a:cubicBezTo>
                        <a:pt x="213" y="15"/>
                        <a:pt x="213" y="15"/>
                        <a:pt x="214" y="15"/>
                      </a:cubicBezTo>
                      <a:cubicBezTo>
                        <a:pt x="213" y="13"/>
                        <a:pt x="216" y="13"/>
                        <a:pt x="216" y="12"/>
                      </a:cubicBezTo>
                      <a:cubicBezTo>
                        <a:pt x="216" y="9"/>
                        <a:pt x="218" y="13"/>
                        <a:pt x="216" y="13"/>
                      </a:cubicBezTo>
                      <a:cubicBezTo>
                        <a:pt x="216" y="15"/>
                        <a:pt x="216" y="15"/>
                        <a:pt x="215" y="16"/>
                      </a:cubicBezTo>
                      <a:cubicBezTo>
                        <a:pt x="215" y="18"/>
                        <a:pt x="215" y="19"/>
                        <a:pt x="214" y="20"/>
                      </a:cubicBezTo>
                      <a:cubicBezTo>
                        <a:pt x="214" y="22"/>
                        <a:pt x="213" y="22"/>
                        <a:pt x="215" y="21"/>
                      </a:cubicBezTo>
                      <a:cubicBezTo>
                        <a:pt x="216" y="20"/>
                        <a:pt x="218" y="19"/>
                        <a:pt x="218" y="17"/>
                      </a:cubicBezTo>
                      <a:cubicBezTo>
                        <a:pt x="218" y="17"/>
                        <a:pt x="218" y="17"/>
                        <a:pt x="218" y="17"/>
                      </a:cubicBezTo>
                      <a:cubicBezTo>
                        <a:pt x="220" y="16"/>
                        <a:pt x="220" y="17"/>
                        <a:pt x="221" y="15"/>
                      </a:cubicBezTo>
                      <a:cubicBezTo>
                        <a:pt x="222" y="14"/>
                        <a:pt x="223" y="12"/>
                        <a:pt x="224" y="11"/>
                      </a:cubicBezTo>
                      <a:cubicBezTo>
                        <a:pt x="224" y="12"/>
                        <a:pt x="224" y="12"/>
                        <a:pt x="225" y="13"/>
                      </a:cubicBezTo>
                      <a:cubicBezTo>
                        <a:pt x="224" y="13"/>
                        <a:pt x="224" y="13"/>
                        <a:pt x="224" y="13"/>
                      </a:cubicBezTo>
                      <a:cubicBezTo>
                        <a:pt x="223" y="14"/>
                        <a:pt x="224" y="13"/>
                        <a:pt x="223" y="14"/>
                      </a:cubicBezTo>
                      <a:cubicBezTo>
                        <a:pt x="223" y="15"/>
                        <a:pt x="222" y="15"/>
                        <a:pt x="222" y="16"/>
                      </a:cubicBezTo>
                      <a:cubicBezTo>
                        <a:pt x="222" y="16"/>
                        <a:pt x="222" y="16"/>
                        <a:pt x="222" y="16"/>
                      </a:cubicBezTo>
                      <a:cubicBezTo>
                        <a:pt x="222" y="16"/>
                        <a:pt x="222" y="16"/>
                        <a:pt x="222" y="17"/>
                      </a:cubicBezTo>
                      <a:cubicBezTo>
                        <a:pt x="222" y="17"/>
                        <a:pt x="222" y="17"/>
                        <a:pt x="223" y="17"/>
                      </a:cubicBezTo>
                      <a:cubicBezTo>
                        <a:pt x="222" y="17"/>
                        <a:pt x="219" y="18"/>
                        <a:pt x="219" y="19"/>
                      </a:cubicBezTo>
                      <a:cubicBezTo>
                        <a:pt x="220" y="19"/>
                        <a:pt x="222" y="20"/>
                        <a:pt x="223" y="21"/>
                      </a:cubicBezTo>
                      <a:cubicBezTo>
                        <a:pt x="223" y="22"/>
                        <a:pt x="224" y="22"/>
                        <a:pt x="225" y="22"/>
                      </a:cubicBezTo>
                      <a:cubicBezTo>
                        <a:pt x="222" y="23"/>
                        <a:pt x="221" y="19"/>
                        <a:pt x="219" y="21"/>
                      </a:cubicBezTo>
                      <a:cubicBezTo>
                        <a:pt x="218" y="20"/>
                        <a:pt x="216" y="21"/>
                        <a:pt x="217" y="22"/>
                      </a:cubicBezTo>
                      <a:cubicBezTo>
                        <a:pt x="217" y="22"/>
                        <a:pt x="217" y="21"/>
                        <a:pt x="216" y="21"/>
                      </a:cubicBezTo>
                      <a:cubicBezTo>
                        <a:pt x="216" y="22"/>
                        <a:pt x="214" y="23"/>
                        <a:pt x="214" y="24"/>
                      </a:cubicBezTo>
                      <a:cubicBezTo>
                        <a:pt x="214" y="24"/>
                        <a:pt x="214" y="26"/>
                        <a:pt x="214" y="25"/>
                      </a:cubicBezTo>
                      <a:cubicBezTo>
                        <a:pt x="215" y="25"/>
                        <a:pt x="213" y="26"/>
                        <a:pt x="214" y="25"/>
                      </a:cubicBezTo>
                      <a:cubicBezTo>
                        <a:pt x="213" y="26"/>
                        <a:pt x="211" y="26"/>
                        <a:pt x="212" y="28"/>
                      </a:cubicBezTo>
                      <a:cubicBezTo>
                        <a:pt x="213" y="29"/>
                        <a:pt x="215" y="27"/>
                        <a:pt x="216" y="29"/>
                      </a:cubicBezTo>
                      <a:cubicBezTo>
                        <a:pt x="216" y="28"/>
                        <a:pt x="216" y="29"/>
                        <a:pt x="217" y="28"/>
                      </a:cubicBezTo>
                      <a:cubicBezTo>
                        <a:pt x="217" y="28"/>
                        <a:pt x="217" y="28"/>
                        <a:pt x="217" y="28"/>
                      </a:cubicBezTo>
                      <a:cubicBezTo>
                        <a:pt x="217" y="28"/>
                        <a:pt x="217" y="28"/>
                        <a:pt x="217" y="28"/>
                      </a:cubicBezTo>
                      <a:cubicBezTo>
                        <a:pt x="218" y="28"/>
                        <a:pt x="217" y="28"/>
                        <a:pt x="218" y="28"/>
                      </a:cubicBezTo>
                      <a:cubicBezTo>
                        <a:pt x="218" y="28"/>
                        <a:pt x="218" y="28"/>
                        <a:pt x="218" y="27"/>
                      </a:cubicBezTo>
                      <a:cubicBezTo>
                        <a:pt x="218" y="27"/>
                        <a:pt x="219" y="28"/>
                        <a:pt x="219" y="27"/>
                      </a:cubicBezTo>
                      <a:cubicBezTo>
                        <a:pt x="219" y="27"/>
                        <a:pt x="219" y="28"/>
                        <a:pt x="219" y="28"/>
                      </a:cubicBezTo>
                      <a:cubicBezTo>
                        <a:pt x="219" y="28"/>
                        <a:pt x="219" y="28"/>
                        <a:pt x="219" y="28"/>
                      </a:cubicBezTo>
                      <a:cubicBezTo>
                        <a:pt x="219" y="28"/>
                        <a:pt x="218" y="28"/>
                        <a:pt x="218" y="28"/>
                      </a:cubicBezTo>
                      <a:cubicBezTo>
                        <a:pt x="220" y="29"/>
                        <a:pt x="222" y="30"/>
                        <a:pt x="224" y="29"/>
                      </a:cubicBezTo>
                      <a:cubicBezTo>
                        <a:pt x="224" y="29"/>
                        <a:pt x="224" y="29"/>
                        <a:pt x="223" y="30"/>
                      </a:cubicBezTo>
                      <a:cubicBezTo>
                        <a:pt x="223" y="29"/>
                        <a:pt x="221" y="29"/>
                        <a:pt x="221" y="30"/>
                      </a:cubicBezTo>
                      <a:cubicBezTo>
                        <a:pt x="221" y="30"/>
                        <a:pt x="221" y="30"/>
                        <a:pt x="221" y="30"/>
                      </a:cubicBezTo>
                      <a:cubicBezTo>
                        <a:pt x="219" y="29"/>
                        <a:pt x="219" y="30"/>
                        <a:pt x="219" y="31"/>
                      </a:cubicBezTo>
                      <a:cubicBezTo>
                        <a:pt x="219" y="30"/>
                        <a:pt x="218" y="29"/>
                        <a:pt x="217" y="30"/>
                      </a:cubicBezTo>
                      <a:cubicBezTo>
                        <a:pt x="218" y="28"/>
                        <a:pt x="215" y="29"/>
                        <a:pt x="216" y="30"/>
                      </a:cubicBezTo>
                      <a:cubicBezTo>
                        <a:pt x="215" y="30"/>
                        <a:pt x="215" y="30"/>
                        <a:pt x="215" y="30"/>
                      </a:cubicBezTo>
                      <a:cubicBezTo>
                        <a:pt x="215" y="28"/>
                        <a:pt x="213" y="29"/>
                        <a:pt x="213" y="30"/>
                      </a:cubicBezTo>
                      <a:cubicBezTo>
                        <a:pt x="213" y="30"/>
                        <a:pt x="213" y="30"/>
                        <a:pt x="212" y="31"/>
                      </a:cubicBezTo>
                      <a:cubicBezTo>
                        <a:pt x="212" y="30"/>
                        <a:pt x="213" y="30"/>
                        <a:pt x="213" y="29"/>
                      </a:cubicBezTo>
                      <a:cubicBezTo>
                        <a:pt x="212" y="29"/>
                        <a:pt x="210" y="29"/>
                        <a:pt x="209" y="29"/>
                      </a:cubicBezTo>
                      <a:cubicBezTo>
                        <a:pt x="207" y="29"/>
                        <a:pt x="208" y="28"/>
                        <a:pt x="207" y="30"/>
                      </a:cubicBezTo>
                      <a:cubicBezTo>
                        <a:pt x="205" y="32"/>
                        <a:pt x="208" y="31"/>
                        <a:pt x="209" y="33"/>
                      </a:cubicBezTo>
                      <a:cubicBezTo>
                        <a:pt x="208" y="32"/>
                        <a:pt x="207" y="33"/>
                        <a:pt x="206" y="32"/>
                      </a:cubicBezTo>
                      <a:cubicBezTo>
                        <a:pt x="206" y="32"/>
                        <a:pt x="206" y="32"/>
                        <a:pt x="206" y="32"/>
                      </a:cubicBezTo>
                      <a:cubicBezTo>
                        <a:pt x="206" y="32"/>
                        <a:pt x="206" y="33"/>
                        <a:pt x="206" y="33"/>
                      </a:cubicBezTo>
                      <a:cubicBezTo>
                        <a:pt x="206" y="33"/>
                        <a:pt x="205" y="33"/>
                        <a:pt x="205" y="33"/>
                      </a:cubicBezTo>
                      <a:cubicBezTo>
                        <a:pt x="206" y="31"/>
                        <a:pt x="203" y="32"/>
                        <a:pt x="203" y="34"/>
                      </a:cubicBezTo>
                      <a:cubicBezTo>
                        <a:pt x="204" y="35"/>
                        <a:pt x="206" y="35"/>
                        <a:pt x="204" y="37"/>
                      </a:cubicBezTo>
                      <a:cubicBezTo>
                        <a:pt x="204" y="36"/>
                        <a:pt x="203" y="34"/>
                        <a:pt x="203" y="36"/>
                      </a:cubicBezTo>
                      <a:cubicBezTo>
                        <a:pt x="203" y="36"/>
                        <a:pt x="202" y="36"/>
                        <a:pt x="202" y="36"/>
                      </a:cubicBezTo>
                      <a:cubicBezTo>
                        <a:pt x="202" y="37"/>
                        <a:pt x="202" y="39"/>
                        <a:pt x="203" y="38"/>
                      </a:cubicBezTo>
                      <a:cubicBezTo>
                        <a:pt x="203" y="39"/>
                        <a:pt x="203" y="39"/>
                        <a:pt x="203" y="39"/>
                      </a:cubicBezTo>
                      <a:cubicBezTo>
                        <a:pt x="202" y="39"/>
                        <a:pt x="201" y="38"/>
                        <a:pt x="201" y="37"/>
                      </a:cubicBezTo>
                      <a:cubicBezTo>
                        <a:pt x="201" y="40"/>
                        <a:pt x="197" y="44"/>
                        <a:pt x="198" y="47"/>
                      </a:cubicBezTo>
                      <a:cubicBezTo>
                        <a:pt x="198" y="47"/>
                        <a:pt x="198" y="46"/>
                        <a:pt x="198" y="46"/>
                      </a:cubicBezTo>
                      <a:cubicBezTo>
                        <a:pt x="198" y="48"/>
                        <a:pt x="200" y="49"/>
                        <a:pt x="200" y="51"/>
                      </a:cubicBezTo>
                      <a:cubicBezTo>
                        <a:pt x="200" y="53"/>
                        <a:pt x="199" y="56"/>
                        <a:pt x="201" y="57"/>
                      </a:cubicBezTo>
                      <a:cubicBezTo>
                        <a:pt x="202" y="57"/>
                        <a:pt x="201" y="57"/>
                        <a:pt x="203" y="57"/>
                      </a:cubicBezTo>
                      <a:cubicBezTo>
                        <a:pt x="201" y="56"/>
                        <a:pt x="202" y="55"/>
                        <a:pt x="201" y="55"/>
                      </a:cubicBezTo>
                      <a:cubicBezTo>
                        <a:pt x="201" y="54"/>
                        <a:pt x="201" y="53"/>
                        <a:pt x="201" y="52"/>
                      </a:cubicBezTo>
                      <a:cubicBezTo>
                        <a:pt x="201" y="52"/>
                        <a:pt x="202" y="53"/>
                        <a:pt x="202" y="54"/>
                      </a:cubicBezTo>
                      <a:cubicBezTo>
                        <a:pt x="202" y="53"/>
                        <a:pt x="202" y="52"/>
                        <a:pt x="202" y="51"/>
                      </a:cubicBezTo>
                      <a:cubicBezTo>
                        <a:pt x="202" y="50"/>
                        <a:pt x="201" y="50"/>
                        <a:pt x="201" y="49"/>
                      </a:cubicBezTo>
                      <a:cubicBezTo>
                        <a:pt x="201" y="49"/>
                        <a:pt x="201" y="49"/>
                        <a:pt x="202" y="49"/>
                      </a:cubicBezTo>
                      <a:cubicBezTo>
                        <a:pt x="202" y="51"/>
                        <a:pt x="203" y="51"/>
                        <a:pt x="204" y="49"/>
                      </a:cubicBezTo>
                      <a:cubicBezTo>
                        <a:pt x="203" y="49"/>
                        <a:pt x="203" y="48"/>
                        <a:pt x="203" y="48"/>
                      </a:cubicBezTo>
                      <a:cubicBezTo>
                        <a:pt x="204" y="48"/>
                        <a:pt x="203" y="47"/>
                        <a:pt x="203" y="47"/>
                      </a:cubicBezTo>
                      <a:cubicBezTo>
                        <a:pt x="202" y="45"/>
                        <a:pt x="203" y="45"/>
                        <a:pt x="204" y="44"/>
                      </a:cubicBezTo>
                      <a:cubicBezTo>
                        <a:pt x="204" y="45"/>
                        <a:pt x="203" y="49"/>
                        <a:pt x="205" y="48"/>
                      </a:cubicBezTo>
                      <a:cubicBezTo>
                        <a:pt x="206" y="47"/>
                        <a:pt x="205" y="45"/>
                        <a:pt x="207" y="44"/>
                      </a:cubicBezTo>
                      <a:cubicBezTo>
                        <a:pt x="207" y="45"/>
                        <a:pt x="206" y="46"/>
                        <a:pt x="206" y="46"/>
                      </a:cubicBezTo>
                      <a:cubicBezTo>
                        <a:pt x="206" y="45"/>
                        <a:pt x="206" y="47"/>
                        <a:pt x="206" y="47"/>
                      </a:cubicBezTo>
                      <a:cubicBezTo>
                        <a:pt x="205" y="48"/>
                        <a:pt x="204" y="49"/>
                        <a:pt x="204" y="50"/>
                      </a:cubicBezTo>
                      <a:cubicBezTo>
                        <a:pt x="205" y="50"/>
                        <a:pt x="206" y="49"/>
                        <a:pt x="207" y="48"/>
                      </a:cubicBezTo>
                      <a:cubicBezTo>
                        <a:pt x="207" y="49"/>
                        <a:pt x="207" y="49"/>
                        <a:pt x="207" y="49"/>
                      </a:cubicBezTo>
                      <a:cubicBezTo>
                        <a:pt x="207" y="49"/>
                        <a:pt x="208" y="48"/>
                        <a:pt x="208" y="47"/>
                      </a:cubicBezTo>
                      <a:cubicBezTo>
                        <a:pt x="210" y="48"/>
                        <a:pt x="208" y="46"/>
                        <a:pt x="210" y="46"/>
                      </a:cubicBezTo>
                      <a:cubicBezTo>
                        <a:pt x="213" y="45"/>
                        <a:pt x="210" y="43"/>
                        <a:pt x="210" y="42"/>
                      </a:cubicBezTo>
                      <a:cubicBezTo>
                        <a:pt x="211" y="41"/>
                        <a:pt x="213" y="40"/>
                        <a:pt x="214" y="39"/>
                      </a:cubicBezTo>
                      <a:cubicBezTo>
                        <a:pt x="215" y="38"/>
                        <a:pt x="217" y="39"/>
                        <a:pt x="219" y="39"/>
                      </a:cubicBezTo>
                      <a:cubicBezTo>
                        <a:pt x="218" y="40"/>
                        <a:pt x="216" y="39"/>
                        <a:pt x="215" y="39"/>
                      </a:cubicBezTo>
                      <a:cubicBezTo>
                        <a:pt x="214" y="39"/>
                        <a:pt x="211" y="42"/>
                        <a:pt x="211" y="42"/>
                      </a:cubicBezTo>
                      <a:cubicBezTo>
                        <a:pt x="211" y="42"/>
                        <a:pt x="212" y="45"/>
                        <a:pt x="213" y="45"/>
                      </a:cubicBezTo>
                      <a:cubicBezTo>
                        <a:pt x="213" y="46"/>
                        <a:pt x="214" y="44"/>
                        <a:pt x="213" y="46"/>
                      </a:cubicBezTo>
                      <a:cubicBezTo>
                        <a:pt x="213" y="46"/>
                        <a:pt x="212" y="47"/>
                        <a:pt x="212" y="47"/>
                      </a:cubicBezTo>
                      <a:cubicBezTo>
                        <a:pt x="212" y="47"/>
                        <a:pt x="212" y="46"/>
                        <a:pt x="212" y="46"/>
                      </a:cubicBezTo>
                      <a:cubicBezTo>
                        <a:pt x="210" y="46"/>
                        <a:pt x="208" y="49"/>
                        <a:pt x="207" y="51"/>
                      </a:cubicBezTo>
                      <a:cubicBezTo>
                        <a:pt x="207" y="51"/>
                        <a:pt x="205" y="50"/>
                        <a:pt x="206" y="51"/>
                      </a:cubicBezTo>
                      <a:cubicBezTo>
                        <a:pt x="207" y="52"/>
                        <a:pt x="207" y="51"/>
                        <a:pt x="208" y="51"/>
                      </a:cubicBezTo>
                      <a:cubicBezTo>
                        <a:pt x="209" y="50"/>
                        <a:pt x="209" y="53"/>
                        <a:pt x="209" y="53"/>
                      </a:cubicBezTo>
                      <a:cubicBezTo>
                        <a:pt x="209" y="52"/>
                        <a:pt x="207" y="52"/>
                        <a:pt x="205" y="52"/>
                      </a:cubicBezTo>
                      <a:cubicBezTo>
                        <a:pt x="205" y="52"/>
                        <a:pt x="206" y="52"/>
                        <a:pt x="206" y="52"/>
                      </a:cubicBezTo>
                      <a:cubicBezTo>
                        <a:pt x="205" y="53"/>
                        <a:pt x="205" y="53"/>
                        <a:pt x="206" y="53"/>
                      </a:cubicBezTo>
                      <a:cubicBezTo>
                        <a:pt x="206" y="53"/>
                        <a:pt x="205" y="54"/>
                        <a:pt x="205" y="54"/>
                      </a:cubicBezTo>
                      <a:cubicBezTo>
                        <a:pt x="205" y="54"/>
                        <a:pt x="206" y="55"/>
                        <a:pt x="206" y="55"/>
                      </a:cubicBezTo>
                      <a:cubicBezTo>
                        <a:pt x="205" y="55"/>
                        <a:pt x="204" y="54"/>
                        <a:pt x="204" y="53"/>
                      </a:cubicBezTo>
                      <a:cubicBezTo>
                        <a:pt x="204" y="53"/>
                        <a:pt x="203" y="54"/>
                        <a:pt x="203" y="54"/>
                      </a:cubicBezTo>
                      <a:cubicBezTo>
                        <a:pt x="203" y="54"/>
                        <a:pt x="204" y="55"/>
                        <a:pt x="204" y="56"/>
                      </a:cubicBezTo>
                      <a:cubicBezTo>
                        <a:pt x="204" y="56"/>
                        <a:pt x="205" y="56"/>
                        <a:pt x="205" y="55"/>
                      </a:cubicBezTo>
                      <a:cubicBezTo>
                        <a:pt x="204" y="56"/>
                        <a:pt x="204" y="57"/>
                        <a:pt x="204" y="58"/>
                      </a:cubicBezTo>
                      <a:cubicBezTo>
                        <a:pt x="205" y="58"/>
                        <a:pt x="205" y="57"/>
                        <a:pt x="206" y="57"/>
                      </a:cubicBezTo>
                      <a:cubicBezTo>
                        <a:pt x="205" y="60"/>
                        <a:pt x="203" y="59"/>
                        <a:pt x="202" y="61"/>
                      </a:cubicBezTo>
                      <a:cubicBezTo>
                        <a:pt x="201" y="60"/>
                        <a:pt x="201" y="60"/>
                        <a:pt x="200" y="60"/>
                      </a:cubicBezTo>
                      <a:cubicBezTo>
                        <a:pt x="200" y="61"/>
                        <a:pt x="200" y="62"/>
                        <a:pt x="201" y="62"/>
                      </a:cubicBezTo>
                      <a:cubicBezTo>
                        <a:pt x="201" y="62"/>
                        <a:pt x="200" y="62"/>
                        <a:pt x="200" y="62"/>
                      </a:cubicBezTo>
                      <a:cubicBezTo>
                        <a:pt x="200" y="62"/>
                        <a:pt x="200" y="63"/>
                        <a:pt x="201" y="63"/>
                      </a:cubicBezTo>
                      <a:cubicBezTo>
                        <a:pt x="202" y="62"/>
                        <a:pt x="202" y="63"/>
                        <a:pt x="201" y="64"/>
                      </a:cubicBezTo>
                      <a:cubicBezTo>
                        <a:pt x="202" y="64"/>
                        <a:pt x="202" y="66"/>
                        <a:pt x="202" y="67"/>
                      </a:cubicBezTo>
                      <a:cubicBezTo>
                        <a:pt x="202" y="66"/>
                        <a:pt x="203" y="65"/>
                        <a:pt x="203" y="64"/>
                      </a:cubicBezTo>
                      <a:cubicBezTo>
                        <a:pt x="204" y="67"/>
                        <a:pt x="202" y="67"/>
                        <a:pt x="202" y="70"/>
                      </a:cubicBezTo>
                      <a:cubicBezTo>
                        <a:pt x="202" y="69"/>
                        <a:pt x="204" y="67"/>
                        <a:pt x="204" y="66"/>
                      </a:cubicBezTo>
                      <a:cubicBezTo>
                        <a:pt x="204" y="64"/>
                        <a:pt x="204" y="62"/>
                        <a:pt x="205" y="61"/>
                      </a:cubicBezTo>
                      <a:cubicBezTo>
                        <a:pt x="206" y="62"/>
                        <a:pt x="205" y="64"/>
                        <a:pt x="205" y="66"/>
                      </a:cubicBezTo>
                      <a:cubicBezTo>
                        <a:pt x="206" y="65"/>
                        <a:pt x="207" y="66"/>
                        <a:pt x="207" y="66"/>
                      </a:cubicBezTo>
                      <a:cubicBezTo>
                        <a:pt x="207" y="65"/>
                        <a:pt x="207" y="63"/>
                        <a:pt x="208" y="63"/>
                      </a:cubicBezTo>
                      <a:cubicBezTo>
                        <a:pt x="208" y="64"/>
                        <a:pt x="207" y="68"/>
                        <a:pt x="209" y="66"/>
                      </a:cubicBezTo>
                      <a:cubicBezTo>
                        <a:pt x="210" y="68"/>
                        <a:pt x="208" y="68"/>
                        <a:pt x="207" y="68"/>
                      </a:cubicBezTo>
                      <a:cubicBezTo>
                        <a:pt x="208" y="70"/>
                        <a:pt x="206" y="67"/>
                        <a:pt x="205" y="69"/>
                      </a:cubicBezTo>
                      <a:cubicBezTo>
                        <a:pt x="205" y="69"/>
                        <a:pt x="205" y="69"/>
                        <a:pt x="206" y="70"/>
                      </a:cubicBezTo>
                      <a:cubicBezTo>
                        <a:pt x="205" y="70"/>
                        <a:pt x="205" y="70"/>
                        <a:pt x="205" y="70"/>
                      </a:cubicBezTo>
                      <a:cubicBezTo>
                        <a:pt x="205" y="70"/>
                        <a:pt x="205" y="70"/>
                        <a:pt x="205" y="70"/>
                      </a:cubicBezTo>
                      <a:cubicBezTo>
                        <a:pt x="204" y="70"/>
                        <a:pt x="202" y="70"/>
                        <a:pt x="202" y="71"/>
                      </a:cubicBezTo>
                      <a:cubicBezTo>
                        <a:pt x="203" y="71"/>
                        <a:pt x="203" y="71"/>
                        <a:pt x="203" y="71"/>
                      </a:cubicBezTo>
                      <a:cubicBezTo>
                        <a:pt x="203" y="72"/>
                        <a:pt x="202" y="73"/>
                        <a:pt x="202" y="74"/>
                      </a:cubicBezTo>
                      <a:cubicBezTo>
                        <a:pt x="203" y="74"/>
                        <a:pt x="203" y="73"/>
                        <a:pt x="204" y="73"/>
                      </a:cubicBezTo>
                      <a:cubicBezTo>
                        <a:pt x="203" y="74"/>
                        <a:pt x="202" y="75"/>
                        <a:pt x="203" y="76"/>
                      </a:cubicBezTo>
                      <a:cubicBezTo>
                        <a:pt x="204" y="75"/>
                        <a:pt x="204" y="75"/>
                        <a:pt x="204" y="75"/>
                      </a:cubicBezTo>
                      <a:cubicBezTo>
                        <a:pt x="204" y="75"/>
                        <a:pt x="204" y="76"/>
                        <a:pt x="204" y="76"/>
                      </a:cubicBezTo>
                      <a:cubicBezTo>
                        <a:pt x="205" y="76"/>
                        <a:pt x="205" y="75"/>
                        <a:pt x="206" y="75"/>
                      </a:cubicBezTo>
                      <a:cubicBezTo>
                        <a:pt x="206" y="74"/>
                        <a:pt x="207" y="73"/>
                        <a:pt x="208" y="73"/>
                      </a:cubicBezTo>
                      <a:cubicBezTo>
                        <a:pt x="207" y="74"/>
                        <a:pt x="207" y="75"/>
                        <a:pt x="208" y="75"/>
                      </a:cubicBezTo>
                      <a:cubicBezTo>
                        <a:pt x="207" y="75"/>
                        <a:pt x="207" y="76"/>
                        <a:pt x="206" y="76"/>
                      </a:cubicBezTo>
                      <a:cubicBezTo>
                        <a:pt x="205" y="76"/>
                        <a:pt x="205" y="78"/>
                        <a:pt x="204" y="78"/>
                      </a:cubicBezTo>
                      <a:cubicBezTo>
                        <a:pt x="202" y="78"/>
                        <a:pt x="201" y="75"/>
                        <a:pt x="201" y="74"/>
                      </a:cubicBezTo>
                      <a:cubicBezTo>
                        <a:pt x="201" y="74"/>
                        <a:pt x="201" y="73"/>
                        <a:pt x="200" y="73"/>
                      </a:cubicBezTo>
                      <a:cubicBezTo>
                        <a:pt x="200" y="72"/>
                        <a:pt x="199" y="72"/>
                        <a:pt x="198" y="72"/>
                      </a:cubicBezTo>
                      <a:cubicBezTo>
                        <a:pt x="198" y="71"/>
                        <a:pt x="199" y="70"/>
                        <a:pt x="199" y="69"/>
                      </a:cubicBezTo>
                      <a:cubicBezTo>
                        <a:pt x="196" y="71"/>
                        <a:pt x="195" y="75"/>
                        <a:pt x="194" y="77"/>
                      </a:cubicBezTo>
                      <a:cubicBezTo>
                        <a:pt x="193" y="79"/>
                        <a:pt x="192" y="84"/>
                        <a:pt x="193" y="85"/>
                      </a:cubicBezTo>
                      <a:cubicBezTo>
                        <a:pt x="193" y="84"/>
                        <a:pt x="194" y="84"/>
                        <a:pt x="194" y="83"/>
                      </a:cubicBezTo>
                      <a:cubicBezTo>
                        <a:pt x="194" y="84"/>
                        <a:pt x="194" y="84"/>
                        <a:pt x="195" y="84"/>
                      </a:cubicBezTo>
                      <a:cubicBezTo>
                        <a:pt x="195" y="82"/>
                        <a:pt x="194" y="81"/>
                        <a:pt x="195" y="80"/>
                      </a:cubicBezTo>
                      <a:cubicBezTo>
                        <a:pt x="195" y="80"/>
                        <a:pt x="195" y="80"/>
                        <a:pt x="195" y="80"/>
                      </a:cubicBezTo>
                      <a:cubicBezTo>
                        <a:pt x="195" y="79"/>
                        <a:pt x="195" y="78"/>
                        <a:pt x="195" y="77"/>
                      </a:cubicBezTo>
                      <a:cubicBezTo>
                        <a:pt x="195" y="76"/>
                        <a:pt x="196" y="77"/>
                        <a:pt x="196" y="75"/>
                      </a:cubicBezTo>
                      <a:cubicBezTo>
                        <a:pt x="198" y="77"/>
                        <a:pt x="197" y="75"/>
                        <a:pt x="197" y="74"/>
                      </a:cubicBezTo>
                      <a:cubicBezTo>
                        <a:pt x="197" y="74"/>
                        <a:pt x="198" y="74"/>
                        <a:pt x="198" y="74"/>
                      </a:cubicBezTo>
                      <a:cubicBezTo>
                        <a:pt x="198" y="76"/>
                        <a:pt x="197" y="76"/>
                        <a:pt x="196" y="78"/>
                      </a:cubicBezTo>
                      <a:cubicBezTo>
                        <a:pt x="196" y="79"/>
                        <a:pt x="196" y="80"/>
                        <a:pt x="196" y="81"/>
                      </a:cubicBezTo>
                      <a:cubicBezTo>
                        <a:pt x="197" y="81"/>
                        <a:pt x="197" y="81"/>
                        <a:pt x="198" y="82"/>
                      </a:cubicBezTo>
                      <a:cubicBezTo>
                        <a:pt x="198" y="81"/>
                        <a:pt x="198" y="80"/>
                        <a:pt x="199" y="79"/>
                      </a:cubicBezTo>
                      <a:cubicBezTo>
                        <a:pt x="198" y="79"/>
                        <a:pt x="198" y="79"/>
                        <a:pt x="197" y="80"/>
                      </a:cubicBezTo>
                      <a:cubicBezTo>
                        <a:pt x="197" y="79"/>
                        <a:pt x="197" y="78"/>
                        <a:pt x="197" y="78"/>
                      </a:cubicBezTo>
                      <a:cubicBezTo>
                        <a:pt x="197" y="79"/>
                        <a:pt x="198" y="79"/>
                        <a:pt x="199" y="78"/>
                      </a:cubicBezTo>
                      <a:cubicBezTo>
                        <a:pt x="198" y="77"/>
                        <a:pt x="198" y="74"/>
                        <a:pt x="200" y="74"/>
                      </a:cubicBezTo>
                      <a:cubicBezTo>
                        <a:pt x="199" y="75"/>
                        <a:pt x="199" y="77"/>
                        <a:pt x="200" y="77"/>
                      </a:cubicBezTo>
                      <a:cubicBezTo>
                        <a:pt x="200" y="77"/>
                        <a:pt x="200" y="76"/>
                        <a:pt x="200" y="76"/>
                      </a:cubicBezTo>
                      <a:cubicBezTo>
                        <a:pt x="201" y="77"/>
                        <a:pt x="200" y="78"/>
                        <a:pt x="201" y="79"/>
                      </a:cubicBezTo>
                      <a:cubicBezTo>
                        <a:pt x="202" y="79"/>
                        <a:pt x="203" y="79"/>
                        <a:pt x="202" y="80"/>
                      </a:cubicBezTo>
                      <a:cubicBezTo>
                        <a:pt x="202" y="80"/>
                        <a:pt x="202" y="80"/>
                        <a:pt x="202" y="80"/>
                      </a:cubicBezTo>
                      <a:cubicBezTo>
                        <a:pt x="201" y="80"/>
                        <a:pt x="201" y="81"/>
                        <a:pt x="201" y="81"/>
                      </a:cubicBezTo>
                      <a:cubicBezTo>
                        <a:pt x="201" y="79"/>
                        <a:pt x="200" y="79"/>
                        <a:pt x="200" y="81"/>
                      </a:cubicBezTo>
                      <a:cubicBezTo>
                        <a:pt x="200" y="81"/>
                        <a:pt x="200" y="82"/>
                        <a:pt x="200" y="83"/>
                      </a:cubicBezTo>
                      <a:cubicBezTo>
                        <a:pt x="200" y="81"/>
                        <a:pt x="202" y="81"/>
                        <a:pt x="202" y="83"/>
                      </a:cubicBezTo>
                      <a:cubicBezTo>
                        <a:pt x="200" y="82"/>
                        <a:pt x="201" y="84"/>
                        <a:pt x="202" y="85"/>
                      </a:cubicBezTo>
                      <a:cubicBezTo>
                        <a:pt x="201" y="83"/>
                        <a:pt x="204" y="81"/>
                        <a:pt x="204" y="80"/>
                      </a:cubicBezTo>
                      <a:cubicBezTo>
                        <a:pt x="204" y="80"/>
                        <a:pt x="204" y="83"/>
                        <a:pt x="205" y="81"/>
                      </a:cubicBezTo>
                      <a:cubicBezTo>
                        <a:pt x="206" y="81"/>
                        <a:pt x="206" y="80"/>
                        <a:pt x="206" y="79"/>
                      </a:cubicBezTo>
                      <a:cubicBezTo>
                        <a:pt x="208" y="79"/>
                        <a:pt x="206" y="78"/>
                        <a:pt x="206" y="78"/>
                      </a:cubicBezTo>
                      <a:cubicBezTo>
                        <a:pt x="207" y="77"/>
                        <a:pt x="208" y="77"/>
                        <a:pt x="209" y="77"/>
                      </a:cubicBezTo>
                      <a:cubicBezTo>
                        <a:pt x="209" y="77"/>
                        <a:pt x="209" y="77"/>
                        <a:pt x="209" y="78"/>
                      </a:cubicBezTo>
                      <a:cubicBezTo>
                        <a:pt x="207" y="78"/>
                        <a:pt x="208" y="79"/>
                        <a:pt x="209" y="80"/>
                      </a:cubicBezTo>
                      <a:cubicBezTo>
                        <a:pt x="209" y="80"/>
                        <a:pt x="208" y="80"/>
                        <a:pt x="208" y="81"/>
                      </a:cubicBezTo>
                      <a:cubicBezTo>
                        <a:pt x="208" y="80"/>
                        <a:pt x="208" y="80"/>
                        <a:pt x="208" y="80"/>
                      </a:cubicBezTo>
                      <a:cubicBezTo>
                        <a:pt x="207" y="80"/>
                        <a:pt x="206" y="80"/>
                        <a:pt x="206" y="81"/>
                      </a:cubicBezTo>
                      <a:cubicBezTo>
                        <a:pt x="207" y="81"/>
                        <a:pt x="207" y="81"/>
                        <a:pt x="208" y="81"/>
                      </a:cubicBezTo>
                      <a:cubicBezTo>
                        <a:pt x="208" y="82"/>
                        <a:pt x="208" y="82"/>
                        <a:pt x="208" y="82"/>
                      </a:cubicBezTo>
                      <a:cubicBezTo>
                        <a:pt x="207" y="82"/>
                        <a:pt x="207" y="82"/>
                        <a:pt x="206" y="82"/>
                      </a:cubicBezTo>
                      <a:cubicBezTo>
                        <a:pt x="207" y="83"/>
                        <a:pt x="207" y="83"/>
                        <a:pt x="207" y="83"/>
                      </a:cubicBezTo>
                      <a:cubicBezTo>
                        <a:pt x="207" y="83"/>
                        <a:pt x="202" y="82"/>
                        <a:pt x="203" y="85"/>
                      </a:cubicBezTo>
                      <a:cubicBezTo>
                        <a:pt x="205" y="87"/>
                        <a:pt x="208" y="84"/>
                        <a:pt x="209" y="83"/>
                      </a:cubicBezTo>
                      <a:cubicBezTo>
                        <a:pt x="208" y="85"/>
                        <a:pt x="208" y="84"/>
                        <a:pt x="207" y="85"/>
                      </a:cubicBezTo>
                      <a:cubicBezTo>
                        <a:pt x="206" y="86"/>
                        <a:pt x="205" y="86"/>
                        <a:pt x="205" y="88"/>
                      </a:cubicBezTo>
                      <a:cubicBezTo>
                        <a:pt x="206" y="88"/>
                        <a:pt x="207" y="88"/>
                        <a:pt x="207" y="88"/>
                      </a:cubicBezTo>
                      <a:cubicBezTo>
                        <a:pt x="207" y="87"/>
                        <a:pt x="209" y="84"/>
                        <a:pt x="209" y="86"/>
                      </a:cubicBezTo>
                      <a:cubicBezTo>
                        <a:pt x="209" y="88"/>
                        <a:pt x="207" y="88"/>
                        <a:pt x="208" y="89"/>
                      </a:cubicBezTo>
                      <a:cubicBezTo>
                        <a:pt x="208" y="89"/>
                        <a:pt x="208" y="89"/>
                        <a:pt x="208" y="88"/>
                      </a:cubicBezTo>
                      <a:cubicBezTo>
                        <a:pt x="208" y="89"/>
                        <a:pt x="209" y="89"/>
                        <a:pt x="209" y="89"/>
                      </a:cubicBezTo>
                      <a:cubicBezTo>
                        <a:pt x="209" y="89"/>
                        <a:pt x="209" y="89"/>
                        <a:pt x="210" y="89"/>
                      </a:cubicBezTo>
                      <a:cubicBezTo>
                        <a:pt x="209" y="91"/>
                        <a:pt x="213" y="92"/>
                        <a:pt x="213" y="89"/>
                      </a:cubicBezTo>
                      <a:cubicBezTo>
                        <a:pt x="213" y="90"/>
                        <a:pt x="213" y="91"/>
                        <a:pt x="212" y="92"/>
                      </a:cubicBezTo>
                      <a:cubicBezTo>
                        <a:pt x="215" y="91"/>
                        <a:pt x="214" y="89"/>
                        <a:pt x="215" y="87"/>
                      </a:cubicBezTo>
                      <a:cubicBezTo>
                        <a:pt x="216" y="86"/>
                        <a:pt x="218" y="86"/>
                        <a:pt x="216" y="84"/>
                      </a:cubicBezTo>
                      <a:cubicBezTo>
                        <a:pt x="215" y="83"/>
                        <a:pt x="215" y="83"/>
                        <a:pt x="214" y="82"/>
                      </a:cubicBezTo>
                      <a:cubicBezTo>
                        <a:pt x="211" y="77"/>
                        <a:pt x="219" y="76"/>
                        <a:pt x="220" y="72"/>
                      </a:cubicBezTo>
                      <a:cubicBezTo>
                        <a:pt x="220" y="73"/>
                        <a:pt x="221" y="73"/>
                        <a:pt x="221" y="73"/>
                      </a:cubicBezTo>
                      <a:cubicBezTo>
                        <a:pt x="220" y="75"/>
                        <a:pt x="218" y="76"/>
                        <a:pt x="217" y="76"/>
                      </a:cubicBezTo>
                      <a:cubicBezTo>
                        <a:pt x="216" y="77"/>
                        <a:pt x="214" y="80"/>
                        <a:pt x="214" y="80"/>
                      </a:cubicBezTo>
                      <a:cubicBezTo>
                        <a:pt x="215" y="82"/>
                        <a:pt x="216" y="83"/>
                        <a:pt x="217" y="84"/>
                      </a:cubicBezTo>
                      <a:cubicBezTo>
                        <a:pt x="219" y="85"/>
                        <a:pt x="215" y="88"/>
                        <a:pt x="218" y="88"/>
                      </a:cubicBezTo>
                      <a:cubicBezTo>
                        <a:pt x="216" y="88"/>
                        <a:pt x="217" y="88"/>
                        <a:pt x="216" y="90"/>
                      </a:cubicBezTo>
                      <a:cubicBezTo>
                        <a:pt x="216" y="90"/>
                        <a:pt x="217" y="90"/>
                        <a:pt x="217" y="90"/>
                      </a:cubicBezTo>
                      <a:cubicBezTo>
                        <a:pt x="216" y="91"/>
                        <a:pt x="216" y="91"/>
                        <a:pt x="216" y="92"/>
                      </a:cubicBezTo>
                      <a:cubicBezTo>
                        <a:pt x="215" y="92"/>
                        <a:pt x="214" y="92"/>
                        <a:pt x="213" y="93"/>
                      </a:cubicBezTo>
                      <a:cubicBezTo>
                        <a:pt x="213" y="95"/>
                        <a:pt x="209" y="92"/>
                        <a:pt x="209" y="92"/>
                      </a:cubicBezTo>
                      <a:cubicBezTo>
                        <a:pt x="209" y="91"/>
                        <a:pt x="209" y="91"/>
                        <a:pt x="209" y="91"/>
                      </a:cubicBezTo>
                      <a:cubicBezTo>
                        <a:pt x="208" y="91"/>
                        <a:pt x="208" y="92"/>
                        <a:pt x="207" y="93"/>
                      </a:cubicBezTo>
                      <a:cubicBezTo>
                        <a:pt x="207" y="90"/>
                        <a:pt x="204" y="91"/>
                        <a:pt x="203" y="90"/>
                      </a:cubicBezTo>
                      <a:cubicBezTo>
                        <a:pt x="204" y="90"/>
                        <a:pt x="204" y="89"/>
                        <a:pt x="204" y="88"/>
                      </a:cubicBezTo>
                      <a:cubicBezTo>
                        <a:pt x="203" y="88"/>
                        <a:pt x="203" y="89"/>
                        <a:pt x="202" y="90"/>
                      </a:cubicBezTo>
                      <a:cubicBezTo>
                        <a:pt x="201" y="90"/>
                        <a:pt x="201" y="90"/>
                        <a:pt x="200" y="90"/>
                      </a:cubicBezTo>
                      <a:cubicBezTo>
                        <a:pt x="200" y="89"/>
                        <a:pt x="200" y="89"/>
                        <a:pt x="200" y="89"/>
                      </a:cubicBezTo>
                      <a:cubicBezTo>
                        <a:pt x="200" y="88"/>
                        <a:pt x="200" y="88"/>
                        <a:pt x="199" y="88"/>
                      </a:cubicBezTo>
                      <a:cubicBezTo>
                        <a:pt x="199" y="91"/>
                        <a:pt x="198" y="89"/>
                        <a:pt x="197" y="88"/>
                      </a:cubicBezTo>
                      <a:cubicBezTo>
                        <a:pt x="197" y="89"/>
                        <a:pt x="197" y="90"/>
                        <a:pt x="198" y="90"/>
                      </a:cubicBezTo>
                      <a:cubicBezTo>
                        <a:pt x="198" y="91"/>
                        <a:pt x="198" y="92"/>
                        <a:pt x="197" y="93"/>
                      </a:cubicBezTo>
                      <a:cubicBezTo>
                        <a:pt x="197" y="91"/>
                        <a:pt x="195" y="92"/>
                        <a:pt x="195" y="94"/>
                      </a:cubicBezTo>
                      <a:cubicBezTo>
                        <a:pt x="197" y="93"/>
                        <a:pt x="198" y="95"/>
                        <a:pt x="197" y="96"/>
                      </a:cubicBezTo>
                      <a:cubicBezTo>
                        <a:pt x="198" y="95"/>
                        <a:pt x="198" y="94"/>
                        <a:pt x="198" y="92"/>
                      </a:cubicBezTo>
                      <a:cubicBezTo>
                        <a:pt x="198" y="93"/>
                        <a:pt x="198" y="94"/>
                        <a:pt x="199" y="95"/>
                      </a:cubicBezTo>
                      <a:cubicBezTo>
                        <a:pt x="199" y="94"/>
                        <a:pt x="199" y="93"/>
                        <a:pt x="199" y="91"/>
                      </a:cubicBezTo>
                      <a:cubicBezTo>
                        <a:pt x="200" y="93"/>
                        <a:pt x="200" y="94"/>
                        <a:pt x="200" y="95"/>
                      </a:cubicBezTo>
                      <a:cubicBezTo>
                        <a:pt x="201" y="94"/>
                        <a:pt x="201" y="93"/>
                        <a:pt x="200" y="92"/>
                      </a:cubicBezTo>
                      <a:cubicBezTo>
                        <a:pt x="201" y="93"/>
                        <a:pt x="202" y="93"/>
                        <a:pt x="202" y="92"/>
                      </a:cubicBezTo>
                      <a:cubicBezTo>
                        <a:pt x="202" y="92"/>
                        <a:pt x="202" y="93"/>
                        <a:pt x="202" y="93"/>
                      </a:cubicBezTo>
                      <a:cubicBezTo>
                        <a:pt x="203" y="93"/>
                        <a:pt x="203" y="93"/>
                        <a:pt x="203" y="92"/>
                      </a:cubicBezTo>
                      <a:cubicBezTo>
                        <a:pt x="204" y="92"/>
                        <a:pt x="204" y="92"/>
                        <a:pt x="205" y="92"/>
                      </a:cubicBezTo>
                      <a:cubicBezTo>
                        <a:pt x="204" y="93"/>
                        <a:pt x="204" y="93"/>
                        <a:pt x="204" y="94"/>
                      </a:cubicBezTo>
                      <a:cubicBezTo>
                        <a:pt x="203" y="94"/>
                        <a:pt x="202" y="94"/>
                        <a:pt x="201" y="95"/>
                      </a:cubicBezTo>
                      <a:cubicBezTo>
                        <a:pt x="203" y="97"/>
                        <a:pt x="205" y="95"/>
                        <a:pt x="206" y="95"/>
                      </a:cubicBezTo>
                      <a:cubicBezTo>
                        <a:pt x="206" y="96"/>
                        <a:pt x="206" y="96"/>
                        <a:pt x="206" y="96"/>
                      </a:cubicBezTo>
                      <a:cubicBezTo>
                        <a:pt x="204" y="96"/>
                        <a:pt x="203" y="97"/>
                        <a:pt x="205" y="98"/>
                      </a:cubicBezTo>
                      <a:cubicBezTo>
                        <a:pt x="203" y="98"/>
                        <a:pt x="203" y="98"/>
                        <a:pt x="203" y="97"/>
                      </a:cubicBezTo>
                      <a:cubicBezTo>
                        <a:pt x="202" y="97"/>
                        <a:pt x="202" y="96"/>
                        <a:pt x="201" y="95"/>
                      </a:cubicBezTo>
                      <a:cubicBezTo>
                        <a:pt x="201" y="97"/>
                        <a:pt x="201" y="98"/>
                        <a:pt x="200" y="96"/>
                      </a:cubicBezTo>
                      <a:cubicBezTo>
                        <a:pt x="200" y="97"/>
                        <a:pt x="200" y="97"/>
                        <a:pt x="199" y="98"/>
                      </a:cubicBezTo>
                      <a:cubicBezTo>
                        <a:pt x="199" y="97"/>
                        <a:pt x="200" y="97"/>
                        <a:pt x="200" y="97"/>
                      </a:cubicBezTo>
                      <a:cubicBezTo>
                        <a:pt x="199" y="97"/>
                        <a:pt x="199" y="97"/>
                        <a:pt x="198" y="98"/>
                      </a:cubicBezTo>
                      <a:cubicBezTo>
                        <a:pt x="199" y="98"/>
                        <a:pt x="198" y="99"/>
                        <a:pt x="199" y="99"/>
                      </a:cubicBezTo>
                      <a:cubicBezTo>
                        <a:pt x="199" y="99"/>
                        <a:pt x="198" y="99"/>
                        <a:pt x="198" y="99"/>
                      </a:cubicBezTo>
                      <a:cubicBezTo>
                        <a:pt x="197" y="100"/>
                        <a:pt x="197" y="101"/>
                        <a:pt x="198" y="103"/>
                      </a:cubicBezTo>
                      <a:cubicBezTo>
                        <a:pt x="195" y="102"/>
                        <a:pt x="197" y="100"/>
                        <a:pt x="197" y="99"/>
                      </a:cubicBezTo>
                      <a:cubicBezTo>
                        <a:pt x="197" y="98"/>
                        <a:pt x="195" y="99"/>
                        <a:pt x="194" y="100"/>
                      </a:cubicBezTo>
                      <a:cubicBezTo>
                        <a:pt x="194" y="99"/>
                        <a:pt x="194" y="99"/>
                        <a:pt x="194" y="99"/>
                      </a:cubicBezTo>
                      <a:cubicBezTo>
                        <a:pt x="194" y="102"/>
                        <a:pt x="196" y="103"/>
                        <a:pt x="197" y="105"/>
                      </a:cubicBezTo>
                      <a:cubicBezTo>
                        <a:pt x="197" y="106"/>
                        <a:pt x="197" y="108"/>
                        <a:pt x="198" y="110"/>
                      </a:cubicBezTo>
                      <a:cubicBezTo>
                        <a:pt x="198" y="109"/>
                        <a:pt x="198" y="109"/>
                        <a:pt x="198" y="108"/>
                      </a:cubicBezTo>
                      <a:cubicBezTo>
                        <a:pt x="199" y="109"/>
                        <a:pt x="200" y="110"/>
                        <a:pt x="200" y="111"/>
                      </a:cubicBezTo>
                      <a:cubicBezTo>
                        <a:pt x="200" y="109"/>
                        <a:pt x="200" y="108"/>
                        <a:pt x="200" y="107"/>
                      </a:cubicBezTo>
                      <a:cubicBezTo>
                        <a:pt x="202" y="107"/>
                        <a:pt x="201" y="108"/>
                        <a:pt x="201" y="109"/>
                      </a:cubicBezTo>
                      <a:cubicBezTo>
                        <a:pt x="202" y="109"/>
                        <a:pt x="201" y="108"/>
                        <a:pt x="202" y="108"/>
                      </a:cubicBezTo>
                      <a:cubicBezTo>
                        <a:pt x="202" y="109"/>
                        <a:pt x="206" y="112"/>
                        <a:pt x="204" y="113"/>
                      </a:cubicBezTo>
                      <a:cubicBezTo>
                        <a:pt x="208" y="114"/>
                        <a:pt x="205" y="114"/>
                        <a:pt x="206" y="117"/>
                      </a:cubicBezTo>
                      <a:cubicBezTo>
                        <a:pt x="206" y="117"/>
                        <a:pt x="207" y="117"/>
                        <a:pt x="207" y="116"/>
                      </a:cubicBezTo>
                      <a:cubicBezTo>
                        <a:pt x="206" y="115"/>
                        <a:pt x="207" y="115"/>
                        <a:pt x="208" y="115"/>
                      </a:cubicBezTo>
                      <a:cubicBezTo>
                        <a:pt x="208" y="115"/>
                        <a:pt x="208" y="115"/>
                        <a:pt x="208" y="116"/>
                      </a:cubicBezTo>
                      <a:cubicBezTo>
                        <a:pt x="208" y="116"/>
                        <a:pt x="211" y="117"/>
                        <a:pt x="208" y="118"/>
                      </a:cubicBezTo>
                      <a:cubicBezTo>
                        <a:pt x="210" y="118"/>
                        <a:pt x="211" y="120"/>
                        <a:pt x="213" y="121"/>
                      </a:cubicBezTo>
                      <a:cubicBezTo>
                        <a:pt x="213" y="120"/>
                        <a:pt x="212" y="117"/>
                        <a:pt x="212" y="117"/>
                      </a:cubicBezTo>
                      <a:cubicBezTo>
                        <a:pt x="214" y="116"/>
                        <a:pt x="212" y="114"/>
                        <a:pt x="211" y="114"/>
                      </a:cubicBezTo>
                      <a:cubicBezTo>
                        <a:pt x="213" y="113"/>
                        <a:pt x="214" y="110"/>
                        <a:pt x="214" y="108"/>
                      </a:cubicBezTo>
                      <a:cubicBezTo>
                        <a:pt x="215" y="109"/>
                        <a:pt x="216" y="110"/>
                        <a:pt x="217" y="110"/>
                      </a:cubicBezTo>
                      <a:cubicBezTo>
                        <a:pt x="217" y="112"/>
                        <a:pt x="215" y="113"/>
                        <a:pt x="213" y="113"/>
                      </a:cubicBezTo>
                      <a:cubicBezTo>
                        <a:pt x="214" y="114"/>
                        <a:pt x="214" y="115"/>
                        <a:pt x="215" y="116"/>
                      </a:cubicBezTo>
                      <a:cubicBezTo>
                        <a:pt x="215" y="117"/>
                        <a:pt x="216" y="118"/>
                        <a:pt x="217" y="118"/>
                      </a:cubicBezTo>
                      <a:cubicBezTo>
                        <a:pt x="217" y="119"/>
                        <a:pt x="216" y="120"/>
                        <a:pt x="216" y="120"/>
                      </a:cubicBezTo>
                      <a:cubicBezTo>
                        <a:pt x="219" y="119"/>
                        <a:pt x="217" y="117"/>
                        <a:pt x="217" y="115"/>
                      </a:cubicBezTo>
                      <a:cubicBezTo>
                        <a:pt x="217" y="116"/>
                        <a:pt x="218" y="116"/>
                        <a:pt x="218" y="117"/>
                      </a:cubicBezTo>
                      <a:cubicBezTo>
                        <a:pt x="218" y="116"/>
                        <a:pt x="218" y="116"/>
                        <a:pt x="218" y="115"/>
                      </a:cubicBezTo>
                      <a:cubicBezTo>
                        <a:pt x="217" y="114"/>
                        <a:pt x="221" y="110"/>
                        <a:pt x="221" y="108"/>
                      </a:cubicBezTo>
                      <a:cubicBezTo>
                        <a:pt x="221" y="109"/>
                        <a:pt x="222" y="109"/>
                        <a:pt x="222" y="110"/>
                      </a:cubicBezTo>
                      <a:cubicBezTo>
                        <a:pt x="222" y="109"/>
                        <a:pt x="222" y="107"/>
                        <a:pt x="224" y="107"/>
                      </a:cubicBezTo>
                      <a:cubicBezTo>
                        <a:pt x="223" y="106"/>
                        <a:pt x="224" y="105"/>
                        <a:pt x="224" y="104"/>
                      </a:cubicBezTo>
                      <a:cubicBezTo>
                        <a:pt x="225" y="104"/>
                        <a:pt x="225" y="104"/>
                        <a:pt x="225" y="103"/>
                      </a:cubicBezTo>
                      <a:cubicBezTo>
                        <a:pt x="224" y="103"/>
                        <a:pt x="224" y="102"/>
                        <a:pt x="225" y="101"/>
                      </a:cubicBezTo>
                      <a:cubicBezTo>
                        <a:pt x="225" y="102"/>
                        <a:pt x="225" y="102"/>
                        <a:pt x="225" y="103"/>
                      </a:cubicBezTo>
                      <a:cubicBezTo>
                        <a:pt x="226" y="102"/>
                        <a:pt x="226" y="103"/>
                        <a:pt x="226" y="104"/>
                      </a:cubicBezTo>
                      <a:cubicBezTo>
                        <a:pt x="226" y="105"/>
                        <a:pt x="224" y="105"/>
                        <a:pt x="224" y="105"/>
                      </a:cubicBezTo>
                      <a:cubicBezTo>
                        <a:pt x="224" y="105"/>
                        <a:pt x="224" y="106"/>
                        <a:pt x="224" y="106"/>
                      </a:cubicBezTo>
                      <a:cubicBezTo>
                        <a:pt x="224" y="106"/>
                        <a:pt x="225" y="107"/>
                        <a:pt x="225" y="107"/>
                      </a:cubicBezTo>
                      <a:cubicBezTo>
                        <a:pt x="225" y="107"/>
                        <a:pt x="224" y="108"/>
                        <a:pt x="224" y="108"/>
                      </a:cubicBezTo>
                      <a:cubicBezTo>
                        <a:pt x="224" y="107"/>
                        <a:pt x="223" y="108"/>
                        <a:pt x="223" y="108"/>
                      </a:cubicBezTo>
                      <a:cubicBezTo>
                        <a:pt x="223" y="108"/>
                        <a:pt x="223" y="109"/>
                        <a:pt x="223" y="110"/>
                      </a:cubicBezTo>
                      <a:cubicBezTo>
                        <a:pt x="222" y="111"/>
                        <a:pt x="216" y="120"/>
                        <a:pt x="222" y="120"/>
                      </a:cubicBezTo>
                      <a:cubicBezTo>
                        <a:pt x="221" y="119"/>
                        <a:pt x="221" y="119"/>
                        <a:pt x="222" y="118"/>
                      </a:cubicBezTo>
                      <a:cubicBezTo>
                        <a:pt x="223" y="116"/>
                        <a:pt x="222" y="118"/>
                        <a:pt x="222" y="118"/>
                      </a:cubicBezTo>
                      <a:cubicBezTo>
                        <a:pt x="224" y="118"/>
                        <a:pt x="225" y="117"/>
                        <a:pt x="227" y="117"/>
                      </a:cubicBezTo>
                      <a:cubicBezTo>
                        <a:pt x="226" y="118"/>
                        <a:pt x="222" y="119"/>
                        <a:pt x="223" y="120"/>
                      </a:cubicBezTo>
                      <a:cubicBezTo>
                        <a:pt x="223" y="121"/>
                        <a:pt x="226" y="119"/>
                        <a:pt x="225" y="122"/>
                      </a:cubicBezTo>
                      <a:cubicBezTo>
                        <a:pt x="225" y="121"/>
                        <a:pt x="225" y="121"/>
                        <a:pt x="224" y="121"/>
                      </a:cubicBezTo>
                      <a:cubicBezTo>
                        <a:pt x="224" y="121"/>
                        <a:pt x="223" y="122"/>
                        <a:pt x="223" y="122"/>
                      </a:cubicBezTo>
                      <a:cubicBezTo>
                        <a:pt x="223" y="122"/>
                        <a:pt x="222" y="122"/>
                        <a:pt x="222" y="123"/>
                      </a:cubicBezTo>
                      <a:cubicBezTo>
                        <a:pt x="222" y="123"/>
                        <a:pt x="222" y="122"/>
                        <a:pt x="222" y="122"/>
                      </a:cubicBezTo>
                      <a:cubicBezTo>
                        <a:pt x="218" y="122"/>
                        <a:pt x="216" y="125"/>
                        <a:pt x="217" y="128"/>
                      </a:cubicBezTo>
                      <a:cubicBezTo>
                        <a:pt x="218" y="128"/>
                        <a:pt x="219" y="128"/>
                        <a:pt x="219" y="128"/>
                      </a:cubicBezTo>
                      <a:cubicBezTo>
                        <a:pt x="219" y="128"/>
                        <a:pt x="219" y="127"/>
                        <a:pt x="219" y="126"/>
                      </a:cubicBezTo>
                      <a:cubicBezTo>
                        <a:pt x="219" y="126"/>
                        <a:pt x="221" y="127"/>
                        <a:pt x="221" y="127"/>
                      </a:cubicBezTo>
                      <a:cubicBezTo>
                        <a:pt x="221" y="127"/>
                        <a:pt x="222" y="126"/>
                        <a:pt x="222" y="127"/>
                      </a:cubicBezTo>
                      <a:cubicBezTo>
                        <a:pt x="222" y="127"/>
                        <a:pt x="222" y="127"/>
                        <a:pt x="223" y="127"/>
                      </a:cubicBezTo>
                      <a:cubicBezTo>
                        <a:pt x="223" y="126"/>
                        <a:pt x="223" y="126"/>
                        <a:pt x="223" y="126"/>
                      </a:cubicBezTo>
                      <a:cubicBezTo>
                        <a:pt x="224" y="126"/>
                        <a:pt x="224" y="126"/>
                        <a:pt x="224" y="127"/>
                      </a:cubicBezTo>
                      <a:cubicBezTo>
                        <a:pt x="225" y="126"/>
                        <a:pt x="225" y="126"/>
                        <a:pt x="226" y="125"/>
                      </a:cubicBezTo>
                      <a:cubicBezTo>
                        <a:pt x="226" y="126"/>
                        <a:pt x="226" y="126"/>
                        <a:pt x="226" y="127"/>
                      </a:cubicBezTo>
                      <a:cubicBezTo>
                        <a:pt x="227" y="126"/>
                        <a:pt x="229" y="124"/>
                        <a:pt x="229" y="126"/>
                      </a:cubicBezTo>
                      <a:cubicBezTo>
                        <a:pt x="228" y="126"/>
                        <a:pt x="228" y="126"/>
                        <a:pt x="227" y="127"/>
                      </a:cubicBezTo>
                      <a:cubicBezTo>
                        <a:pt x="228" y="127"/>
                        <a:pt x="228" y="127"/>
                        <a:pt x="229" y="127"/>
                      </a:cubicBezTo>
                      <a:cubicBezTo>
                        <a:pt x="229" y="127"/>
                        <a:pt x="228" y="128"/>
                        <a:pt x="227" y="128"/>
                      </a:cubicBezTo>
                      <a:cubicBezTo>
                        <a:pt x="227" y="128"/>
                        <a:pt x="227" y="128"/>
                        <a:pt x="227" y="127"/>
                      </a:cubicBezTo>
                      <a:cubicBezTo>
                        <a:pt x="227" y="128"/>
                        <a:pt x="226" y="128"/>
                        <a:pt x="226" y="128"/>
                      </a:cubicBezTo>
                      <a:cubicBezTo>
                        <a:pt x="226" y="128"/>
                        <a:pt x="226" y="128"/>
                        <a:pt x="226" y="127"/>
                      </a:cubicBezTo>
                      <a:cubicBezTo>
                        <a:pt x="225" y="128"/>
                        <a:pt x="225" y="128"/>
                        <a:pt x="224" y="128"/>
                      </a:cubicBezTo>
                      <a:cubicBezTo>
                        <a:pt x="224" y="129"/>
                        <a:pt x="224" y="130"/>
                        <a:pt x="224" y="131"/>
                      </a:cubicBezTo>
                      <a:cubicBezTo>
                        <a:pt x="224" y="130"/>
                        <a:pt x="224" y="130"/>
                        <a:pt x="223" y="129"/>
                      </a:cubicBezTo>
                      <a:cubicBezTo>
                        <a:pt x="223" y="130"/>
                        <a:pt x="223" y="130"/>
                        <a:pt x="223" y="131"/>
                      </a:cubicBezTo>
                      <a:cubicBezTo>
                        <a:pt x="222" y="131"/>
                        <a:pt x="222" y="131"/>
                        <a:pt x="222" y="131"/>
                      </a:cubicBezTo>
                      <a:cubicBezTo>
                        <a:pt x="222" y="131"/>
                        <a:pt x="222" y="132"/>
                        <a:pt x="223" y="132"/>
                      </a:cubicBezTo>
                      <a:cubicBezTo>
                        <a:pt x="222" y="132"/>
                        <a:pt x="222" y="132"/>
                        <a:pt x="221" y="132"/>
                      </a:cubicBezTo>
                      <a:cubicBezTo>
                        <a:pt x="222" y="133"/>
                        <a:pt x="222" y="132"/>
                        <a:pt x="222" y="134"/>
                      </a:cubicBezTo>
                      <a:cubicBezTo>
                        <a:pt x="223" y="133"/>
                        <a:pt x="225" y="132"/>
                        <a:pt x="226" y="133"/>
                      </a:cubicBezTo>
                      <a:cubicBezTo>
                        <a:pt x="227" y="133"/>
                        <a:pt x="227" y="132"/>
                        <a:pt x="227" y="131"/>
                      </a:cubicBezTo>
                      <a:cubicBezTo>
                        <a:pt x="228" y="130"/>
                        <a:pt x="229" y="130"/>
                        <a:pt x="230" y="131"/>
                      </a:cubicBezTo>
                      <a:cubicBezTo>
                        <a:pt x="229" y="131"/>
                        <a:pt x="228" y="132"/>
                        <a:pt x="228" y="132"/>
                      </a:cubicBezTo>
                      <a:cubicBezTo>
                        <a:pt x="229" y="132"/>
                        <a:pt x="228" y="132"/>
                        <a:pt x="229" y="132"/>
                      </a:cubicBezTo>
                      <a:cubicBezTo>
                        <a:pt x="228" y="133"/>
                        <a:pt x="227" y="133"/>
                        <a:pt x="227" y="135"/>
                      </a:cubicBezTo>
                      <a:cubicBezTo>
                        <a:pt x="226" y="135"/>
                        <a:pt x="225" y="135"/>
                        <a:pt x="224" y="135"/>
                      </a:cubicBezTo>
                      <a:cubicBezTo>
                        <a:pt x="225" y="135"/>
                        <a:pt x="224" y="135"/>
                        <a:pt x="225" y="135"/>
                      </a:cubicBezTo>
                      <a:cubicBezTo>
                        <a:pt x="225" y="136"/>
                        <a:pt x="225" y="136"/>
                        <a:pt x="225" y="136"/>
                      </a:cubicBezTo>
                      <a:cubicBezTo>
                        <a:pt x="225" y="136"/>
                        <a:pt x="224" y="136"/>
                        <a:pt x="223" y="136"/>
                      </a:cubicBezTo>
                      <a:cubicBezTo>
                        <a:pt x="223" y="136"/>
                        <a:pt x="223" y="135"/>
                        <a:pt x="223" y="135"/>
                      </a:cubicBezTo>
                      <a:cubicBezTo>
                        <a:pt x="223" y="135"/>
                        <a:pt x="222" y="135"/>
                        <a:pt x="222" y="135"/>
                      </a:cubicBezTo>
                      <a:cubicBezTo>
                        <a:pt x="222" y="136"/>
                        <a:pt x="223" y="136"/>
                        <a:pt x="223" y="136"/>
                      </a:cubicBezTo>
                      <a:cubicBezTo>
                        <a:pt x="223" y="136"/>
                        <a:pt x="222" y="137"/>
                        <a:pt x="222" y="136"/>
                      </a:cubicBezTo>
                      <a:cubicBezTo>
                        <a:pt x="223" y="137"/>
                        <a:pt x="222" y="137"/>
                        <a:pt x="223" y="137"/>
                      </a:cubicBezTo>
                      <a:cubicBezTo>
                        <a:pt x="221" y="137"/>
                        <a:pt x="221" y="139"/>
                        <a:pt x="220" y="140"/>
                      </a:cubicBezTo>
                      <a:cubicBezTo>
                        <a:pt x="221" y="140"/>
                        <a:pt x="222" y="138"/>
                        <a:pt x="223" y="138"/>
                      </a:cubicBezTo>
                      <a:cubicBezTo>
                        <a:pt x="223" y="139"/>
                        <a:pt x="222" y="140"/>
                        <a:pt x="222" y="141"/>
                      </a:cubicBezTo>
                      <a:cubicBezTo>
                        <a:pt x="223" y="141"/>
                        <a:pt x="223" y="141"/>
                        <a:pt x="223" y="141"/>
                      </a:cubicBezTo>
                      <a:cubicBezTo>
                        <a:pt x="223" y="142"/>
                        <a:pt x="222" y="142"/>
                        <a:pt x="221" y="143"/>
                      </a:cubicBezTo>
                      <a:cubicBezTo>
                        <a:pt x="221" y="142"/>
                        <a:pt x="221" y="142"/>
                        <a:pt x="221" y="141"/>
                      </a:cubicBezTo>
                      <a:cubicBezTo>
                        <a:pt x="220" y="144"/>
                        <a:pt x="223" y="145"/>
                        <a:pt x="222" y="143"/>
                      </a:cubicBezTo>
                      <a:cubicBezTo>
                        <a:pt x="223" y="143"/>
                        <a:pt x="223" y="143"/>
                        <a:pt x="224" y="143"/>
                      </a:cubicBezTo>
                      <a:cubicBezTo>
                        <a:pt x="224" y="143"/>
                        <a:pt x="223" y="144"/>
                        <a:pt x="223" y="144"/>
                      </a:cubicBezTo>
                      <a:cubicBezTo>
                        <a:pt x="224" y="143"/>
                        <a:pt x="224" y="144"/>
                        <a:pt x="225" y="143"/>
                      </a:cubicBezTo>
                      <a:cubicBezTo>
                        <a:pt x="225" y="143"/>
                        <a:pt x="225" y="143"/>
                        <a:pt x="225" y="143"/>
                      </a:cubicBezTo>
                      <a:cubicBezTo>
                        <a:pt x="225" y="143"/>
                        <a:pt x="225" y="142"/>
                        <a:pt x="225" y="142"/>
                      </a:cubicBezTo>
                      <a:cubicBezTo>
                        <a:pt x="225" y="142"/>
                        <a:pt x="224" y="142"/>
                        <a:pt x="225" y="141"/>
                      </a:cubicBezTo>
                      <a:cubicBezTo>
                        <a:pt x="225" y="141"/>
                        <a:pt x="226" y="141"/>
                        <a:pt x="226" y="142"/>
                      </a:cubicBezTo>
                      <a:cubicBezTo>
                        <a:pt x="227" y="141"/>
                        <a:pt x="229" y="141"/>
                        <a:pt x="229" y="139"/>
                      </a:cubicBezTo>
                      <a:cubicBezTo>
                        <a:pt x="229" y="139"/>
                        <a:pt x="230" y="140"/>
                        <a:pt x="230" y="140"/>
                      </a:cubicBezTo>
                      <a:cubicBezTo>
                        <a:pt x="230" y="140"/>
                        <a:pt x="230" y="141"/>
                        <a:pt x="230" y="141"/>
                      </a:cubicBezTo>
                      <a:cubicBezTo>
                        <a:pt x="231" y="140"/>
                        <a:pt x="231" y="139"/>
                        <a:pt x="232" y="139"/>
                      </a:cubicBezTo>
                      <a:cubicBezTo>
                        <a:pt x="232" y="141"/>
                        <a:pt x="234" y="140"/>
                        <a:pt x="235" y="142"/>
                      </a:cubicBezTo>
                      <a:cubicBezTo>
                        <a:pt x="236" y="141"/>
                        <a:pt x="236" y="141"/>
                        <a:pt x="237" y="140"/>
                      </a:cubicBezTo>
                      <a:cubicBezTo>
                        <a:pt x="236" y="138"/>
                        <a:pt x="250" y="137"/>
                        <a:pt x="252" y="137"/>
                      </a:cubicBezTo>
                      <a:cubicBezTo>
                        <a:pt x="252" y="137"/>
                        <a:pt x="252" y="136"/>
                        <a:pt x="252" y="135"/>
                      </a:cubicBezTo>
                      <a:cubicBezTo>
                        <a:pt x="253" y="136"/>
                        <a:pt x="253" y="136"/>
                        <a:pt x="253" y="136"/>
                      </a:cubicBezTo>
                      <a:cubicBezTo>
                        <a:pt x="253" y="134"/>
                        <a:pt x="254" y="133"/>
                        <a:pt x="252" y="132"/>
                      </a:cubicBezTo>
                      <a:cubicBezTo>
                        <a:pt x="253" y="132"/>
                        <a:pt x="255" y="131"/>
                        <a:pt x="255" y="130"/>
                      </a:cubicBezTo>
                      <a:cubicBezTo>
                        <a:pt x="255" y="130"/>
                        <a:pt x="255" y="130"/>
                        <a:pt x="256" y="130"/>
                      </a:cubicBezTo>
                      <a:cubicBezTo>
                        <a:pt x="256" y="129"/>
                        <a:pt x="257" y="129"/>
                        <a:pt x="257" y="131"/>
                      </a:cubicBezTo>
                      <a:cubicBezTo>
                        <a:pt x="257" y="128"/>
                        <a:pt x="260" y="125"/>
                        <a:pt x="259" y="123"/>
                      </a:cubicBezTo>
                      <a:cubicBezTo>
                        <a:pt x="260" y="123"/>
                        <a:pt x="260" y="123"/>
                        <a:pt x="260" y="123"/>
                      </a:cubicBezTo>
                      <a:cubicBezTo>
                        <a:pt x="259" y="122"/>
                        <a:pt x="260" y="121"/>
                        <a:pt x="261" y="121"/>
                      </a:cubicBezTo>
                      <a:cubicBezTo>
                        <a:pt x="259" y="118"/>
                        <a:pt x="264" y="120"/>
                        <a:pt x="263" y="117"/>
                      </a:cubicBezTo>
                      <a:cubicBezTo>
                        <a:pt x="263" y="117"/>
                        <a:pt x="263" y="117"/>
                        <a:pt x="263" y="117"/>
                      </a:cubicBezTo>
                      <a:cubicBezTo>
                        <a:pt x="263" y="117"/>
                        <a:pt x="263" y="117"/>
                        <a:pt x="263" y="118"/>
                      </a:cubicBezTo>
                      <a:cubicBezTo>
                        <a:pt x="264" y="117"/>
                        <a:pt x="264" y="117"/>
                        <a:pt x="264" y="117"/>
                      </a:cubicBezTo>
                      <a:cubicBezTo>
                        <a:pt x="265" y="118"/>
                        <a:pt x="263" y="118"/>
                        <a:pt x="263" y="119"/>
                      </a:cubicBezTo>
                      <a:cubicBezTo>
                        <a:pt x="263" y="120"/>
                        <a:pt x="263" y="121"/>
                        <a:pt x="263" y="122"/>
                      </a:cubicBezTo>
                      <a:cubicBezTo>
                        <a:pt x="264" y="120"/>
                        <a:pt x="265" y="120"/>
                        <a:pt x="265" y="119"/>
                      </a:cubicBezTo>
                      <a:cubicBezTo>
                        <a:pt x="266" y="118"/>
                        <a:pt x="266" y="117"/>
                        <a:pt x="267" y="116"/>
                      </a:cubicBezTo>
                      <a:cubicBezTo>
                        <a:pt x="268" y="114"/>
                        <a:pt x="272" y="110"/>
                        <a:pt x="268" y="110"/>
                      </a:cubicBezTo>
                      <a:cubicBezTo>
                        <a:pt x="268" y="110"/>
                        <a:pt x="268" y="110"/>
                        <a:pt x="268" y="111"/>
                      </a:cubicBezTo>
                      <a:cubicBezTo>
                        <a:pt x="267" y="110"/>
                        <a:pt x="266" y="111"/>
                        <a:pt x="265" y="110"/>
                      </a:cubicBezTo>
                      <a:cubicBezTo>
                        <a:pt x="266" y="110"/>
                        <a:pt x="267" y="110"/>
                        <a:pt x="267" y="109"/>
                      </a:cubicBezTo>
                      <a:cubicBezTo>
                        <a:pt x="266" y="109"/>
                        <a:pt x="267" y="109"/>
                        <a:pt x="266" y="108"/>
                      </a:cubicBezTo>
                      <a:cubicBezTo>
                        <a:pt x="268" y="109"/>
                        <a:pt x="267" y="107"/>
                        <a:pt x="266" y="106"/>
                      </a:cubicBezTo>
                      <a:cubicBezTo>
                        <a:pt x="265" y="106"/>
                        <a:pt x="261" y="106"/>
                        <a:pt x="264" y="105"/>
                      </a:cubicBezTo>
                      <a:cubicBezTo>
                        <a:pt x="264" y="105"/>
                        <a:pt x="264" y="104"/>
                        <a:pt x="264" y="104"/>
                      </a:cubicBezTo>
                      <a:cubicBezTo>
                        <a:pt x="265" y="105"/>
                        <a:pt x="266" y="105"/>
                        <a:pt x="267" y="106"/>
                      </a:cubicBezTo>
                      <a:cubicBezTo>
                        <a:pt x="269" y="106"/>
                        <a:pt x="269" y="107"/>
                        <a:pt x="270" y="105"/>
                      </a:cubicBezTo>
                      <a:cubicBezTo>
                        <a:pt x="270" y="105"/>
                        <a:pt x="269" y="105"/>
                        <a:pt x="269" y="105"/>
                      </a:cubicBezTo>
                      <a:moveTo>
                        <a:pt x="219" y="84"/>
                      </a:moveTo>
                      <a:cubicBezTo>
                        <a:pt x="219" y="84"/>
                        <a:pt x="220" y="84"/>
                        <a:pt x="219" y="84"/>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91" name="Freeform 10339">
                  <a:extLst>
                    <a:ext uri="{FF2B5EF4-FFF2-40B4-BE49-F238E27FC236}">
                      <a16:creationId xmlns:a16="http://schemas.microsoft.com/office/drawing/2014/main" id="{894FEC7D-2AD7-468B-9C16-4FDD9BD692AB}"/>
                    </a:ext>
                  </a:extLst>
                </p:cNvPr>
                <p:cNvSpPr>
                  <a:spLocks/>
                </p:cNvSpPr>
                <p:nvPr/>
              </p:nvSpPr>
              <p:spPr bwMode="gray">
                <a:xfrm>
                  <a:off x="4854" y="1979"/>
                  <a:ext cx="6" cy="15"/>
                </a:xfrm>
                <a:custGeom>
                  <a:avLst/>
                  <a:gdLst>
                    <a:gd name="T0" fmla="*/ 3 w 4"/>
                    <a:gd name="T1" fmla="*/ 0 h 10"/>
                    <a:gd name="T2" fmla="*/ 2 w 4"/>
                    <a:gd name="T3" fmla="*/ 15 h 10"/>
                    <a:gd name="T4" fmla="*/ 5 w 4"/>
                    <a:gd name="T5" fmla="*/ 0 h 10"/>
                    <a:gd name="T6" fmla="*/ 3 w 4"/>
                    <a:gd name="T7" fmla="*/ 0 h 10"/>
                    <a:gd name="T8" fmla="*/ 0 60000 65536"/>
                    <a:gd name="T9" fmla="*/ 0 60000 65536"/>
                    <a:gd name="T10" fmla="*/ 0 60000 65536"/>
                    <a:gd name="T11" fmla="*/ 0 60000 65536"/>
                    <a:gd name="T12" fmla="*/ 0 w 4"/>
                    <a:gd name="T13" fmla="*/ 0 h 10"/>
                    <a:gd name="T14" fmla="*/ 4 w 4"/>
                    <a:gd name="T15" fmla="*/ 10 h 10"/>
                  </a:gdLst>
                  <a:ahLst/>
                  <a:cxnLst>
                    <a:cxn ang="T8">
                      <a:pos x="T0" y="T1"/>
                    </a:cxn>
                    <a:cxn ang="T9">
                      <a:pos x="T2" y="T3"/>
                    </a:cxn>
                    <a:cxn ang="T10">
                      <a:pos x="T4" y="T5"/>
                    </a:cxn>
                    <a:cxn ang="T11">
                      <a:pos x="T6" y="T7"/>
                    </a:cxn>
                  </a:cxnLst>
                  <a:rect l="T12" t="T13" r="T14" b="T15"/>
                  <a:pathLst>
                    <a:path w="4" h="10">
                      <a:moveTo>
                        <a:pt x="2" y="0"/>
                      </a:moveTo>
                      <a:cubicBezTo>
                        <a:pt x="4" y="3"/>
                        <a:pt x="0" y="6"/>
                        <a:pt x="1" y="10"/>
                      </a:cubicBezTo>
                      <a:cubicBezTo>
                        <a:pt x="3" y="8"/>
                        <a:pt x="3" y="2"/>
                        <a:pt x="3" y="0"/>
                      </a:cubicBezTo>
                      <a:cubicBezTo>
                        <a:pt x="3" y="0"/>
                        <a:pt x="3" y="0"/>
                        <a:pt x="2"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92" name="Freeform 10344">
                  <a:extLst>
                    <a:ext uri="{FF2B5EF4-FFF2-40B4-BE49-F238E27FC236}">
                      <a16:creationId xmlns:a16="http://schemas.microsoft.com/office/drawing/2014/main" id="{4427BB16-CB4C-4791-A954-8388F40B58F4}"/>
                    </a:ext>
                  </a:extLst>
                </p:cNvPr>
                <p:cNvSpPr>
                  <a:spLocks/>
                </p:cNvSpPr>
                <p:nvPr/>
              </p:nvSpPr>
              <p:spPr bwMode="gray">
                <a:xfrm>
                  <a:off x="4838" y="1994"/>
                  <a:ext cx="19" cy="37"/>
                </a:xfrm>
                <a:custGeom>
                  <a:avLst/>
                  <a:gdLst>
                    <a:gd name="T0" fmla="*/ 16 w 12"/>
                    <a:gd name="T1" fmla="*/ 0 h 24"/>
                    <a:gd name="T2" fmla="*/ 14 w 12"/>
                    <a:gd name="T3" fmla="*/ 6 h 24"/>
                    <a:gd name="T4" fmla="*/ 10 w 12"/>
                    <a:gd name="T5" fmla="*/ 14 h 24"/>
                    <a:gd name="T6" fmla="*/ 8 w 12"/>
                    <a:gd name="T7" fmla="*/ 20 h 24"/>
                    <a:gd name="T8" fmla="*/ 3 w 12"/>
                    <a:gd name="T9" fmla="*/ 28 h 24"/>
                    <a:gd name="T10" fmla="*/ 3 w 12"/>
                    <a:gd name="T11" fmla="*/ 31 h 24"/>
                    <a:gd name="T12" fmla="*/ 3 w 12"/>
                    <a:gd name="T13" fmla="*/ 31 h 24"/>
                    <a:gd name="T14" fmla="*/ 0 w 12"/>
                    <a:gd name="T15" fmla="*/ 35 h 24"/>
                    <a:gd name="T16" fmla="*/ 11 w 12"/>
                    <a:gd name="T17" fmla="*/ 17 h 24"/>
                    <a:gd name="T18" fmla="*/ 16 w 12"/>
                    <a:gd name="T19" fmla="*/ 0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24"/>
                    <a:gd name="T32" fmla="*/ 12 w 12"/>
                    <a:gd name="T33" fmla="*/ 24 h 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24">
                      <a:moveTo>
                        <a:pt x="10" y="0"/>
                      </a:moveTo>
                      <a:cubicBezTo>
                        <a:pt x="10" y="1"/>
                        <a:pt x="9" y="3"/>
                        <a:pt x="9" y="4"/>
                      </a:cubicBezTo>
                      <a:cubicBezTo>
                        <a:pt x="8" y="6"/>
                        <a:pt x="7" y="7"/>
                        <a:pt x="6" y="9"/>
                      </a:cubicBezTo>
                      <a:cubicBezTo>
                        <a:pt x="6" y="10"/>
                        <a:pt x="5" y="12"/>
                        <a:pt x="5" y="13"/>
                      </a:cubicBezTo>
                      <a:cubicBezTo>
                        <a:pt x="4" y="15"/>
                        <a:pt x="4" y="18"/>
                        <a:pt x="2" y="18"/>
                      </a:cubicBezTo>
                      <a:cubicBezTo>
                        <a:pt x="3" y="19"/>
                        <a:pt x="3" y="19"/>
                        <a:pt x="2" y="20"/>
                      </a:cubicBezTo>
                      <a:cubicBezTo>
                        <a:pt x="2" y="20"/>
                        <a:pt x="2" y="20"/>
                        <a:pt x="2" y="20"/>
                      </a:cubicBezTo>
                      <a:cubicBezTo>
                        <a:pt x="1" y="21"/>
                        <a:pt x="2" y="23"/>
                        <a:pt x="0" y="23"/>
                      </a:cubicBezTo>
                      <a:cubicBezTo>
                        <a:pt x="4" y="24"/>
                        <a:pt x="6" y="14"/>
                        <a:pt x="7" y="11"/>
                      </a:cubicBezTo>
                      <a:cubicBezTo>
                        <a:pt x="7" y="8"/>
                        <a:pt x="12" y="2"/>
                        <a:pt x="1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93" name="Freeform 10355">
                  <a:extLst>
                    <a:ext uri="{FF2B5EF4-FFF2-40B4-BE49-F238E27FC236}">
                      <a16:creationId xmlns:a16="http://schemas.microsoft.com/office/drawing/2014/main" id="{DF56C262-DB20-4864-9C79-E20A8A91C122}"/>
                    </a:ext>
                  </a:extLst>
                </p:cNvPr>
                <p:cNvSpPr>
                  <a:spLocks/>
                </p:cNvSpPr>
                <p:nvPr/>
              </p:nvSpPr>
              <p:spPr bwMode="gray">
                <a:xfrm>
                  <a:off x="4835" y="2024"/>
                  <a:ext cx="2" cy="0"/>
                </a:xfrm>
                <a:custGeom>
                  <a:avLst/>
                  <a:gdLst>
                    <a:gd name="T0" fmla="*/ 2 w 1"/>
                    <a:gd name="T1" fmla="*/ 0 w 1"/>
                    <a:gd name="T2" fmla="*/ 2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1" y="0"/>
                      </a:moveTo>
                      <a:cubicBezTo>
                        <a:pt x="0" y="0"/>
                        <a:pt x="0" y="0"/>
                        <a:pt x="0" y="0"/>
                      </a:cubicBezTo>
                      <a:cubicBezTo>
                        <a:pt x="1" y="0"/>
                        <a:pt x="0"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grpSp>
          <p:grpSp>
            <p:nvGrpSpPr>
              <p:cNvPr id="2791" name="Group 11371">
                <a:extLst>
                  <a:ext uri="{FF2B5EF4-FFF2-40B4-BE49-F238E27FC236}">
                    <a16:creationId xmlns:a16="http://schemas.microsoft.com/office/drawing/2014/main" id="{1418E3AF-AF29-48DF-B31D-A53D521F823A}"/>
                  </a:ext>
                </a:extLst>
              </p:cNvPr>
              <p:cNvGrpSpPr>
                <a:grpSpLocks/>
              </p:cNvGrpSpPr>
              <p:nvPr/>
            </p:nvGrpSpPr>
            <p:grpSpPr bwMode="gray">
              <a:xfrm>
                <a:off x="6341687" y="3207541"/>
                <a:ext cx="1082581" cy="493082"/>
                <a:chOff x="4044" y="1852"/>
                <a:chExt cx="797" cy="363"/>
              </a:xfrm>
              <a:grpFill/>
              <a:effectLst/>
            </p:grpSpPr>
            <p:sp>
              <p:nvSpPr>
                <p:cNvPr id="2885" name="Freeform 10366">
                  <a:extLst>
                    <a:ext uri="{FF2B5EF4-FFF2-40B4-BE49-F238E27FC236}">
                      <a16:creationId xmlns:a16="http://schemas.microsoft.com/office/drawing/2014/main" id="{240CEFC7-170E-428D-90B6-A021C2950813}"/>
                    </a:ext>
                  </a:extLst>
                </p:cNvPr>
                <p:cNvSpPr>
                  <a:spLocks/>
                </p:cNvSpPr>
                <p:nvPr/>
              </p:nvSpPr>
              <p:spPr bwMode="gray">
                <a:xfrm>
                  <a:off x="4826" y="2030"/>
                  <a:ext cx="15" cy="23"/>
                </a:xfrm>
                <a:custGeom>
                  <a:avLst/>
                  <a:gdLst>
                    <a:gd name="T0" fmla="*/ 14 w 10"/>
                    <a:gd name="T1" fmla="*/ 0 h 15"/>
                    <a:gd name="T2" fmla="*/ 12 w 10"/>
                    <a:gd name="T3" fmla="*/ 0 h 15"/>
                    <a:gd name="T4" fmla="*/ 11 w 10"/>
                    <a:gd name="T5" fmla="*/ 3 h 15"/>
                    <a:gd name="T6" fmla="*/ 9 w 10"/>
                    <a:gd name="T7" fmla="*/ 5 h 15"/>
                    <a:gd name="T8" fmla="*/ 8 w 10"/>
                    <a:gd name="T9" fmla="*/ 11 h 15"/>
                    <a:gd name="T10" fmla="*/ 2 w 10"/>
                    <a:gd name="T11" fmla="*/ 17 h 15"/>
                    <a:gd name="T12" fmla="*/ 5 w 10"/>
                    <a:gd name="T13" fmla="*/ 15 h 15"/>
                    <a:gd name="T14" fmla="*/ 0 w 10"/>
                    <a:gd name="T15" fmla="*/ 18 h 15"/>
                    <a:gd name="T16" fmla="*/ 6 w 10"/>
                    <a:gd name="T17" fmla="*/ 15 h 15"/>
                    <a:gd name="T18" fmla="*/ 11 w 10"/>
                    <a:gd name="T19" fmla="*/ 8 h 15"/>
                    <a:gd name="T20" fmla="*/ 14 w 10"/>
                    <a:gd name="T21" fmla="*/ 0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
                    <a:gd name="T34" fmla="*/ 0 h 15"/>
                    <a:gd name="T35" fmla="*/ 10 w 10"/>
                    <a:gd name="T36" fmla="*/ 15 h 1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 h="15">
                      <a:moveTo>
                        <a:pt x="9" y="0"/>
                      </a:moveTo>
                      <a:cubicBezTo>
                        <a:pt x="9" y="0"/>
                        <a:pt x="8" y="0"/>
                        <a:pt x="8" y="0"/>
                      </a:cubicBezTo>
                      <a:cubicBezTo>
                        <a:pt x="7" y="1"/>
                        <a:pt x="7" y="1"/>
                        <a:pt x="7" y="2"/>
                      </a:cubicBezTo>
                      <a:cubicBezTo>
                        <a:pt x="7" y="3"/>
                        <a:pt x="7" y="3"/>
                        <a:pt x="6" y="3"/>
                      </a:cubicBezTo>
                      <a:cubicBezTo>
                        <a:pt x="6" y="4"/>
                        <a:pt x="5" y="6"/>
                        <a:pt x="5" y="7"/>
                      </a:cubicBezTo>
                      <a:cubicBezTo>
                        <a:pt x="4" y="9"/>
                        <a:pt x="1" y="9"/>
                        <a:pt x="1" y="11"/>
                      </a:cubicBezTo>
                      <a:cubicBezTo>
                        <a:pt x="2" y="11"/>
                        <a:pt x="3" y="11"/>
                        <a:pt x="3" y="10"/>
                      </a:cubicBezTo>
                      <a:cubicBezTo>
                        <a:pt x="3" y="12"/>
                        <a:pt x="0" y="12"/>
                        <a:pt x="0" y="12"/>
                      </a:cubicBezTo>
                      <a:cubicBezTo>
                        <a:pt x="0" y="15"/>
                        <a:pt x="4" y="11"/>
                        <a:pt x="4" y="10"/>
                      </a:cubicBezTo>
                      <a:cubicBezTo>
                        <a:pt x="5" y="9"/>
                        <a:pt x="5" y="7"/>
                        <a:pt x="7" y="5"/>
                      </a:cubicBezTo>
                      <a:cubicBezTo>
                        <a:pt x="7" y="4"/>
                        <a:pt x="10" y="0"/>
                        <a:pt x="9"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86" name="Freeform 10389">
                  <a:extLst>
                    <a:ext uri="{FF2B5EF4-FFF2-40B4-BE49-F238E27FC236}">
                      <a16:creationId xmlns:a16="http://schemas.microsoft.com/office/drawing/2014/main" id="{6C46C8C1-F154-4723-ADE3-69E678CE2C61}"/>
                    </a:ext>
                  </a:extLst>
                </p:cNvPr>
                <p:cNvSpPr>
                  <a:spLocks/>
                </p:cNvSpPr>
                <p:nvPr/>
              </p:nvSpPr>
              <p:spPr bwMode="gray">
                <a:xfrm>
                  <a:off x="4795" y="2086"/>
                  <a:ext cx="12" cy="13"/>
                </a:xfrm>
                <a:custGeom>
                  <a:avLst/>
                  <a:gdLst>
                    <a:gd name="T0" fmla="*/ 11 w 8"/>
                    <a:gd name="T1" fmla="*/ 0 h 8"/>
                    <a:gd name="T2" fmla="*/ 2 w 8"/>
                    <a:gd name="T3" fmla="*/ 3 h 8"/>
                    <a:gd name="T4" fmla="*/ 3 w 8"/>
                    <a:gd name="T5" fmla="*/ 7 h 8"/>
                    <a:gd name="T6" fmla="*/ 0 w 8"/>
                    <a:gd name="T7" fmla="*/ 7 h 8"/>
                    <a:gd name="T8" fmla="*/ 2 w 8"/>
                    <a:gd name="T9" fmla="*/ 8 h 8"/>
                    <a:gd name="T10" fmla="*/ 2 w 8"/>
                    <a:gd name="T11" fmla="*/ 8 h 8"/>
                    <a:gd name="T12" fmla="*/ 6 w 8"/>
                    <a:gd name="T13" fmla="*/ 8 h 8"/>
                    <a:gd name="T14" fmla="*/ 6 w 8"/>
                    <a:gd name="T15" fmla="*/ 13 h 8"/>
                    <a:gd name="T16" fmla="*/ 11 w 8"/>
                    <a:gd name="T17" fmla="*/ 0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
                    <a:gd name="T28" fmla="*/ 0 h 8"/>
                    <a:gd name="T29" fmla="*/ 8 w 8"/>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8">
                      <a:moveTo>
                        <a:pt x="7" y="0"/>
                      </a:moveTo>
                      <a:cubicBezTo>
                        <a:pt x="6" y="1"/>
                        <a:pt x="3" y="6"/>
                        <a:pt x="1" y="2"/>
                      </a:cubicBezTo>
                      <a:cubicBezTo>
                        <a:pt x="0" y="3"/>
                        <a:pt x="1" y="4"/>
                        <a:pt x="2" y="4"/>
                      </a:cubicBezTo>
                      <a:cubicBezTo>
                        <a:pt x="1" y="4"/>
                        <a:pt x="1" y="4"/>
                        <a:pt x="0" y="4"/>
                      </a:cubicBezTo>
                      <a:cubicBezTo>
                        <a:pt x="1" y="5"/>
                        <a:pt x="0" y="4"/>
                        <a:pt x="1" y="5"/>
                      </a:cubicBezTo>
                      <a:cubicBezTo>
                        <a:pt x="1" y="5"/>
                        <a:pt x="1" y="5"/>
                        <a:pt x="1" y="5"/>
                      </a:cubicBezTo>
                      <a:cubicBezTo>
                        <a:pt x="2" y="5"/>
                        <a:pt x="3" y="3"/>
                        <a:pt x="4" y="5"/>
                      </a:cubicBezTo>
                      <a:cubicBezTo>
                        <a:pt x="5" y="5"/>
                        <a:pt x="4" y="8"/>
                        <a:pt x="4" y="8"/>
                      </a:cubicBezTo>
                      <a:cubicBezTo>
                        <a:pt x="5" y="7"/>
                        <a:pt x="8" y="2"/>
                        <a:pt x="7"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87" name="Freeform 10390">
                  <a:extLst>
                    <a:ext uri="{FF2B5EF4-FFF2-40B4-BE49-F238E27FC236}">
                      <a16:creationId xmlns:a16="http://schemas.microsoft.com/office/drawing/2014/main" id="{9501C7F1-29D0-4EA1-9030-42D612AD2202}"/>
                    </a:ext>
                  </a:extLst>
                </p:cNvPr>
                <p:cNvSpPr>
                  <a:spLocks/>
                </p:cNvSpPr>
                <p:nvPr/>
              </p:nvSpPr>
              <p:spPr bwMode="gray">
                <a:xfrm>
                  <a:off x="4764" y="2032"/>
                  <a:ext cx="65" cy="111"/>
                </a:xfrm>
                <a:custGeom>
                  <a:avLst/>
                  <a:gdLst>
                    <a:gd name="T0" fmla="*/ 3 w 42"/>
                    <a:gd name="T1" fmla="*/ 88 h 72"/>
                    <a:gd name="T2" fmla="*/ 6 w 42"/>
                    <a:gd name="T3" fmla="*/ 85 h 72"/>
                    <a:gd name="T4" fmla="*/ 8 w 42"/>
                    <a:gd name="T5" fmla="*/ 86 h 72"/>
                    <a:gd name="T6" fmla="*/ 6 w 42"/>
                    <a:gd name="T7" fmla="*/ 93 h 72"/>
                    <a:gd name="T8" fmla="*/ 3 w 42"/>
                    <a:gd name="T9" fmla="*/ 100 h 72"/>
                    <a:gd name="T10" fmla="*/ 9 w 42"/>
                    <a:gd name="T11" fmla="*/ 109 h 72"/>
                    <a:gd name="T12" fmla="*/ 11 w 42"/>
                    <a:gd name="T13" fmla="*/ 99 h 72"/>
                    <a:gd name="T14" fmla="*/ 12 w 42"/>
                    <a:gd name="T15" fmla="*/ 89 h 72"/>
                    <a:gd name="T16" fmla="*/ 15 w 42"/>
                    <a:gd name="T17" fmla="*/ 80 h 72"/>
                    <a:gd name="T18" fmla="*/ 22 w 42"/>
                    <a:gd name="T19" fmla="*/ 76 h 72"/>
                    <a:gd name="T20" fmla="*/ 29 w 42"/>
                    <a:gd name="T21" fmla="*/ 66 h 72"/>
                    <a:gd name="T22" fmla="*/ 29 w 42"/>
                    <a:gd name="T23" fmla="*/ 59 h 72"/>
                    <a:gd name="T24" fmla="*/ 39 w 42"/>
                    <a:gd name="T25" fmla="*/ 56 h 72"/>
                    <a:gd name="T26" fmla="*/ 40 w 42"/>
                    <a:gd name="T27" fmla="*/ 45 h 72"/>
                    <a:gd name="T28" fmla="*/ 42 w 42"/>
                    <a:gd name="T29" fmla="*/ 40 h 72"/>
                    <a:gd name="T30" fmla="*/ 50 w 42"/>
                    <a:gd name="T31" fmla="*/ 25 h 72"/>
                    <a:gd name="T32" fmla="*/ 53 w 42"/>
                    <a:gd name="T33" fmla="*/ 22 h 72"/>
                    <a:gd name="T34" fmla="*/ 56 w 42"/>
                    <a:gd name="T35" fmla="*/ 12 h 72"/>
                    <a:gd name="T36" fmla="*/ 57 w 42"/>
                    <a:gd name="T37" fmla="*/ 9 h 72"/>
                    <a:gd name="T38" fmla="*/ 59 w 42"/>
                    <a:gd name="T39" fmla="*/ 8 h 72"/>
                    <a:gd name="T40" fmla="*/ 62 w 42"/>
                    <a:gd name="T41" fmla="*/ 5 h 72"/>
                    <a:gd name="T42" fmla="*/ 40 w 42"/>
                    <a:gd name="T43" fmla="*/ 5 h 72"/>
                    <a:gd name="T44" fmla="*/ 29 w 42"/>
                    <a:gd name="T45" fmla="*/ 12 h 72"/>
                    <a:gd name="T46" fmla="*/ 28 w 42"/>
                    <a:gd name="T47" fmla="*/ 14 h 72"/>
                    <a:gd name="T48" fmla="*/ 33 w 42"/>
                    <a:gd name="T49" fmla="*/ 14 h 72"/>
                    <a:gd name="T50" fmla="*/ 33 w 42"/>
                    <a:gd name="T51" fmla="*/ 15 h 72"/>
                    <a:gd name="T52" fmla="*/ 36 w 42"/>
                    <a:gd name="T53" fmla="*/ 17 h 72"/>
                    <a:gd name="T54" fmla="*/ 37 w 42"/>
                    <a:gd name="T55" fmla="*/ 23 h 72"/>
                    <a:gd name="T56" fmla="*/ 34 w 42"/>
                    <a:gd name="T57" fmla="*/ 20 h 72"/>
                    <a:gd name="T58" fmla="*/ 34 w 42"/>
                    <a:gd name="T59" fmla="*/ 23 h 72"/>
                    <a:gd name="T60" fmla="*/ 31 w 42"/>
                    <a:gd name="T61" fmla="*/ 23 h 72"/>
                    <a:gd name="T62" fmla="*/ 33 w 42"/>
                    <a:gd name="T63" fmla="*/ 29 h 72"/>
                    <a:gd name="T64" fmla="*/ 31 w 42"/>
                    <a:gd name="T65" fmla="*/ 29 h 72"/>
                    <a:gd name="T66" fmla="*/ 28 w 42"/>
                    <a:gd name="T67" fmla="*/ 28 h 72"/>
                    <a:gd name="T68" fmla="*/ 28 w 42"/>
                    <a:gd name="T69" fmla="*/ 26 h 72"/>
                    <a:gd name="T70" fmla="*/ 23 w 42"/>
                    <a:gd name="T71" fmla="*/ 28 h 72"/>
                    <a:gd name="T72" fmla="*/ 26 w 42"/>
                    <a:gd name="T73" fmla="*/ 31 h 72"/>
                    <a:gd name="T74" fmla="*/ 23 w 42"/>
                    <a:gd name="T75" fmla="*/ 32 h 72"/>
                    <a:gd name="T76" fmla="*/ 28 w 42"/>
                    <a:gd name="T77" fmla="*/ 39 h 72"/>
                    <a:gd name="T78" fmla="*/ 25 w 42"/>
                    <a:gd name="T79" fmla="*/ 37 h 72"/>
                    <a:gd name="T80" fmla="*/ 23 w 42"/>
                    <a:gd name="T81" fmla="*/ 37 h 72"/>
                    <a:gd name="T82" fmla="*/ 25 w 42"/>
                    <a:gd name="T83" fmla="*/ 42 h 72"/>
                    <a:gd name="T84" fmla="*/ 23 w 42"/>
                    <a:gd name="T85" fmla="*/ 43 h 72"/>
                    <a:gd name="T86" fmla="*/ 17 w 42"/>
                    <a:gd name="T87" fmla="*/ 45 h 72"/>
                    <a:gd name="T88" fmla="*/ 15 w 42"/>
                    <a:gd name="T89" fmla="*/ 49 h 72"/>
                    <a:gd name="T90" fmla="*/ 19 w 42"/>
                    <a:gd name="T91" fmla="*/ 49 h 72"/>
                    <a:gd name="T92" fmla="*/ 17 w 42"/>
                    <a:gd name="T93" fmla="*/ 51 h 72"/>
                    <a:gd name="T94" fmla="*/ 14 w 42"/>
                    <a:gd name="T95" fmla="*/ 51 h 72"/>
                    <a:gd name="T96" fmla="*/ 12 w 42"/>
                    <a:gd name="T97" fmla="*/ 54 h 72"/>
                    <a:gd name="T98" fmla="*/ 19 w 42"/>
                    <a:gd name="T99" fmla="*/ 57 h 72"/>
                    <a:gd name="T100" fmla="*/ 12 w 42"/>
                    <a:gd name="T101" fmla="*/ 59 h 72"/>
                    <a:gd name="T102" fmla="*/ 8 w 42"/>
                    <a:gd name="T103" fmla="*/ 66 h 72"/>
                    <a:gd name="T104" fmla="*/ 12 w 42"/>
                    <a:gd name="T105" fmla="*/ 66 h 72"/>
                    <a:gd name="T106" fmla="*/ 11 w 42"/>
                    <a:gd name="T107" fmla="*/ 66 h 72"/>
                    <a:gd name="T108" fmla="*/ 8 w 42"/>
                    <a:gd name="T109" fmla="*/ 69 h 72"/>
                    <a:gd name="T110" fmla="*/ 11 w 42"/>
                    <a:gd name="T111" fmla="*/ 71 h 72"/>
                    <a:gd name="T112" fmla="*/ 9 w 42"/>
                    <a:gd name="T113" fmla="*/ 77 h 72"/>
                    <a:gd name="T114" fmla="*/ 8 w 42"/>
                    <a:gd name="T115" fmla="*/ 80 h 7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2"/>
                    <a:gd name="T175" fmla="*/ 0 h 72"/>
                    <a:gd name="T176" fmla="*/ 42 w 42"/>
                    <a:gd name="T177" fmla="*/ 72 h 7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2" h="72">
                      <a:moveTo>
                        <a:pt x="2" y="55"/>
                      </a:moveTo>
                      <a:cubicBezTo>
                        <a:pt x="2" y="56"/>
                        <a:pt x="2" y="56"/>
                        <a:pt x="2" y="57"/>
                      </a:cubicBezTo>
                      <a:cubicBezTo>
                        <a:pt x="3" y="56"/>
                        <a:pt x="3" y="55"/>
                        <a:pt x="4" y="54"/>
                      </a:cubicBezTo>
                      <a:cubicBezTo>
                        <a:pt x="4" y="54"/>
                        <a:pt x="4" y="54"/>
                        <a:pt x="4" y="55"/>
                      </a:cubicBezTo>
                      <a:cubicBezTo>
                        <a:pt x="4" y="55"/>
                        <a:pt x="4" y="55"/>
                        <a:pt x="4" y="55"/>
                      </a:cubicBezTo>
                      <a:cubicBezTo>
                        <a:pt x="4" y="55"/>
                        <a:pt x="5" y="55"/>
                        <a:pt x="5" y="56"/>
                      </a:cubicBezTo>
                      <a:cubicBezTo>
                        <a:pt x="4" y="56"/>
                        <a:pt x="1" y="58"/>
                        <a:pt x="4" y="58"/>
                      </a:cubicBezTo>
                      <a:cubicBezTo>
                        <a:pt x="0" y="59"/>
                        <a:pt x="3" y="64"/>
                        <a:pt x="4" y="60"/>
                      </a:cubicBezTo>
                      <a:cubicBezTo>
                        <a:pt x="4" y="61"/>
                        <a:pt x="4" y="61"/>
                        <a:pt x="4" y="62"/>
                      </a:cubicBezTo>
                      <a:cubicBezTo>
                        <a:pt x="3" y="63"/>
                        <a:pt x="2" y="63"/>
                        <a:pt x="2" y="65"/>
                      </a:cubicBezTo>
                      <a:cubicBezTo>
                        <a:pt x="3" y="67"/>
                        <a:pt x="5" y="68"/>
                        <a:pt x="5" y="70"/>
                      </a:cubicBezTo>
                      <a:cubicBezTo>
                        <a:pt x="5" y="71"/>
                        <a:pt x="5" y="72"/>
                        <a:pt x="6" y="71"/>
                      </a:cubicBezTo>
                      <a:cubicBezTo>
                        <a:pt x="8" y="71"/>
                        <a:pt x="7" y="70"/>
                        <a:pt x="7" y="69"/>
                      </a:cubicBezTo>
                      <a:cubicBezTo>
                        <a:pt x="7" y="67"/>
                        <a:pt x="7" y="66"/>
                        <a:pt x="7" y="64"/>
                      </a:cubicBezTo>
                      <a:cubicBezTo>
                        <a:pt x="8" y="64"/>
                        <a:pt x="8" y="65"/>
                        <a:pt x="8" y="65"/>
                      </a:cubicBezTo>
                      <a:cubicBezTo>
                        <a:pt x="8" y="62"/>
                        <a:pt x="8" y="61"/>
                        <a:pt x="8" y="58"/>
                      </a:cubicBezTo>
                      <a:cubicBezTo>
                        <a:pt x="9" y="57"/>
                        <a:pt x="10" y="54"/>
                        <a:pt x="10" y="52"/>
                      </a:cubicBezTo>
                      <a:cubicBezTo>
                        <a:pt x="10" y="52"/>
                        <a:pt x="10" y="52"/>
                        <a:pt x="10" y="52"/>
                      </a:cubicBezTo>
                      <a:cubicBezTo>
                        <a:pt x="12" y="51"/>
                        <a:pt x="12" y="48"/>
                        <a:pt x="14" y="48"/>
                      </a:cubicBezTo>
                      <a:cubicBezTo>
                        <a:pt x="14" y="48"/>
                        <a:pt x="14" y="49"/>
                        <a:pt x="14" y="49"/>
                      </a:cubicBezTo>
                      <a:cubicBezTo>
                        <a:pt x="17" y="51"/>
                        <a:pt x="14" y="46"/>
                        <a:pt x="14" y="45"/>
                      </a:cubicBezTo>
                      <a:cubicBezTo>
                        <a:pt x="14" y="44"/>
                        <a:pt x="19" y="40"/>
                        <a:pt x="19" y="43"/>
                      </a:cubicBezTo>
                      <a:cubicBezTo>
                        <a:pt x="20" y="42"/>
                        <a:pt x="21" y="43"/>
                        <a:pt x="21" y="41"/>
                      </a:cubicBezTo>
                      <a:cubicBezTo>
                        <a:pt x="19" y="42"/>
                        <a:pt x="18" y="40"/>
                        <a:pt x="19" y="38"/>
                      </a:cubicBezTo>
                      <a:cubicBezTo>
                        <a:pt x="21" y="35"/>
                        <a:pt x="21" y="38"/>
                        <a:pt x="23" y="38"/>
                      </a:cubicBezTo>
                      <a:cubicBezTo>
                        <a:pt x="22" y="35"/>
                        <a:pt x="25" y="37"/>
                        <a:pt x="25" y="36"/>
                      </a:cubicBezTo>
                      <a:cubicBezTo>
                        <a:pt x="22" y="36"/>
                        <a:pt x="22" y="35"/>
                        <a:pt x="23" y="33"/>
                      </a:cubicBezTo>
                      <a:cubicBezTo>
                        <a:pt x="23" y="32"/>
                        <a:pt x="25" y="30"/>
                        <a:pt x="26" y="29"/>
                      </a:cubicBezTo>
                      <a:cubicBezTo>
                        <a:pt x="26" y="29"/>
                        <a:pt x="28" y="28"/>
                        <a:pt x="28" y="28"/>
                      </a:cubicBezTo>
                      <a:cubicBezTo>
                        <a:pt x="28" y="26"/>
                        <a:pt x="27" y="27"/>
                        <a:pt x="27" y="26"/>
                      </a:cubicBezTo>
                      <a:cubicBezTo>
                        <a:pt x="26" y="25"/>
                        <a:pt x="30" y="20"/>
                        <a:pt x="30" y="19"/>
                      </a:cubicBezTo>
                      <a:cubicBezTo>
                        <a:pt x="31" y="22"/>
                        <a:pt x="31" y="17"/>
                        <a:pt x="32" y="16"/>
                      </a:cubicBezTo>
                      <a:cubicBezTo>
                        <a:pt x="32" y="16"/>
                        <a:pt x="33" y="13"/>
                        <a:pt x="33" y="14"/>
                      </a:cubicBezTo>
                      <a:cubicBezTo>
                        <a:pt x="34" y="13"/>
                        <a:pt x="34" y="13"/>
                        <a:pt x="34" y="14"/>
                      </a:cubicBezTo>
                      <a:cubicBezTo>
                        <a:pt x="34" y="13"/>
                        <a:pt x="35" y="13"/>
                        <a:pt x="35" y="12"/>
                      </a:cubicBezTo>
                      <a:cubicBezTo>
                        <a:pt x="33" y="12"/>
                        <a:pt x="34" y="9"/>
                        <a:pt x="36" y="8"/>
                      </a:cubicBezTo>
                      <a:cubicBezTo>
                        <a:pt x="37" y="7"/>
                        <a:pt x="35" y="10"/>
                        <a:pt x="35" y="11"/>
                      </a:cubicBezTo>
                      <a:cubicBezTo>
                        <a:pt x="38" y="10"/>
                        <a:pt x="37" y="8"/>
                        <a:pt x="37" y="6"/>
                      </a:cubicBezTo>
                      <a:cubicBezTo>
                        <a:pt x="37" y="6"/>
                        <a:pt x="38" y="6"/>
                        <a:pt x="38" y="6"/>
                      </a:cubicBezTo>
                      <a:cubicBezTo>
                        <a:pt x="38" y="6"/>
                        <a:pt x="38" y="5"/>
                        <a:pt x="38" y="5"/>
                      </a:cubicBezTo>
                      <a:cubicBezTo>
                        <a:pt x="38" y="5"/>
                        <a:pt x="38" y="3"/>
                        <a:pt x="38" y="2"/>
                      </a:cubicBezTo>
                      <a:cubicBezTo>
                        <a:pt x="39" y="2"/>
                        <a:pt x="39" y="2"/>
                        <a:pt x="40" y="3"/>
                      </a:cubicBezTo>
                      <a:cubicBezTo>
                        <a:pt x="40" y="1"/>
                        <a:pt x="41" y="1"/>
                        <a:pt x="42" y="0"/>
                      </a:cubicBezTo>
                      <a:cubicBezTo>
                        <a:pt x="40" y="0"/>
                        <a:pt x="25" y="1"/>
                        <a:pt x="26" y="3"/>
                      </a:cubicBezTo>
                      <a:cubicBezTo>
                        <a:pt x="24" y="3"/>
                        <a:pt x="27" y="7"/>
                        <a:pt x="24" y="6"/>
                      </a:cubicBezTo>
                      <a:cubicBezTo>
                        <a:pt x="21" y="6"/>
                        <a:pt x="21" y="7"/>
                        <a:pt x="19" y="8"/>
                      </a:cubicBezTo>
                      <a:cubicBezTo>
                        <a:pt x="19" y="8"/>
                        <a:pt x="19" y="8"/>
                        <a:pt x="19" y="9"/>
                      </a:cubicBezTo>
                      <a:cubicBezTo>
                        <a:pt x="19" y="9"/>
                        <a:pt x="18" y="9"/>
                        <a:pt x="18" y="9"/>
                      </a:cubicBezTo>
                      <a:cubicBezTo>
                        <a:pt x="19" y="10"/>
                        <a:pt x="20" y="10"/>
                        <a:pt x="20" y="8"/>
                      </a:cubicBezTo>
                      <a:cubicBezTo>
                        <a:pt x="20" y="9"/>
                        <a:pt x="21" y="9"/>
                        <a:pt x="21" y="9"/>
                      </a:cubicBezTo>
                      <a:cubicBezTo>
                        <a:pt x="22" y="9"/>
                        <a:pt x="22" y="9"/>
                        <a:pt x="23" y="9"/>
                      </a:cubicBezTo>
                      <a:cubicBezTo>
                        <a:pt x="23" y="9"/>
                        <a:pt x="22" y="10"/>
                        <a:pt x="21" y="10"/>
                      </a:cubicBezTo>
                      <a:cubicBezTo>
                        <a:pt x="22" y="10"/>
                        <a:pt x="23" y="10"/>
                        <a:pt x="24" y="11"/>
                      </a:cubicBezTo>
                      <a:cubicBezTo>
                        <a:pt x="24" y="11"/>
                        <a:pt x="23" y="11"/>
                        <a:pt x="23" y="11"/>
                      </a:cubicBezTo>
                      <a:cubicBezTo>
                        <a:pt x="22" y="13"/>
                        <a:pt x="23" y="13"/>
                        <a:pt x="24" y="12"/>
                      </a:cubicBezTo>
                      <a:cubicBezTo>
                        <a:pt x="23" y="13"/>
                        <a:pt x="23" y="14"/>
                        <a:pt x="24" y="15"/>
                      </a:cubicBezTo>
                      <a:cubicBezTo>
                        <a:pt x="23" y="15"/>
                        <a:pt x="23" y="14"/>
                        <a:pt x="22" y="15"/>
                      </a:cubicBezTo>
                      <a:cubicBezTo>
                        <a:pt x="22" y="14"/>
                        <a:pt x="22" y="14"/>
                        <a:pt x="22" y="13"/>
                      </a:cubicBezTo>
                      <a:cubicBezTo>
                        <a:pt x="21" y="13"/>
                        <a:pt x="21" y="14"/>
                        <a:pt x="21" y="14"/>
                      </a:cubicBezTo>
                      <a:cubicBezTo>
                        <a:pt x="21" y="14"/>
                        <a:pt x="21" y="15"/>
                        <a:pt x="22" y="15"/>
                      </a:cubicBezTo>
                      <a:cubicBezTo>
                        <a:pt x="21" y="16"/>
                        <a:pt x="21" y="15"/>
                        <a:pt x="21" y="16"/>
                      </a:cubicBezTo>
                      <a:cubicBezTo>
                        <a:pt x="21" y="16"/>
                        <a:pt x="20" y="16"/>
                        <a:pt x="20" y="15"/>
                      </a:cubicBezTo>
                      <a:cubicBezTo>
                        <a:pt x="20" y="17"/>
                        <a:pt x="22" y="16"/>
                        <a:pt x="21" y="17"/>
                      </a:cubicBezTo>
                      <a:cubicBezTo>
                        <a:pt x="21" y="18"/>
                        <a:pt x="21" y="18"/>
                        <a:pt x="21" y="19"/>
                      </a:cubicBezTo>
                      <a:cubicBezTo>
                        <a:pt x="21" y="18"/>
                        <a:pt x="20" y="18"/>
                        <a:pt x="20" y="17"/>
                      </a:cubicBezTo>
                      <a:cubicBezTo>
                        <a:pt x="20" y="18"/>
                        <a:pt x="20" y="19"/>
                        <a:pt x="20" y="19"/>
                      </a:cubicBezTo>
                      <a:cubicBezTo>
                        <a:pt x="19" y="18"/>
                        <a:pt x="19" y="19"/>
                        <a:pt x="18" y="20"/>
                      </a:cubicBezTo>
                      <a:cubicBezTo>
                        <a:pt x="19" y="19"/>
                        <a:pt x="18" y="18"/>
                        <a:pt x="18" y="18"/>
                      </a:cubicBezTo>
                      <a:cubicBezTo>
                        <a:pt x="18" y="18"/>
                        <a:pt x="18" y="18"/>
                        <a:pt x="17" y="18"/>
                      </a:cubicBezTo>
                      <a:cubicBezTo>
                        <a:pt x="17" y="17"/>
                        <a:pt x="17" y="18"/>
                        <a:pt x="18" y="17"/>
                      </a:cubicBezTo>
                      <a:cubicBezTo>
                        <a:pt x="16" y="16"/>
                        <a:pt x="14" y="17"/>
                        <a:pt x="15" y="19"/>
                      </a:cubicBezTo>
                      <a:cubicBezTo>
                        <a:pt x="15" y="19"/>
                        <a:pt x="15" y="18"/>
                        <a:pt x="15" y="18"/>
                      </a:cubicBezTo>
                      <a:cubicBezTo>
                        <a:pt x="18" y="18"/>
                        <a:pt x="17" y="21"/>
                        <a:pt x="18" y="22"/>
                      </a:cubicBezTo>
                      <a:cubicBezTo>
                        <a:pt x="17" y="22"/>
                        <a:pt x="17" y="21"/>
                        <a:pt x="17" y="20"/>
                      </a:cubicBezTo>
                      <a:cubicBezTo>
                        <a:pt x="16" y="21"/>
                        <a:pt x="15" y="21"/>
                        <a:pt x="15" y="22"/>
                      </a:cubicBezTo>
                      <a:cubicBezTo>
                        <a:pt x="15" y="22"/>
                        <a:pt x="15" y="22"/>
                        <a:pt x="15" y="21"/>
                      </a:cubicBezTo>
                      <a:cubicBezTo>
                        <a:pt x="14" y="22"/>
                        <a:pt x="14" y="23"/>
                        <a:pt x="14" y="24"/>
                      </a:cubicBezTo>
                      <a:cubicBezTo>
                        <a:pt x="15" y="21"/>
                        <a:pt x="17" y="24"/>
                        <a:pt x="18" y="25"/>
                      </a:cubicBezTo>
                      <a:cubicBezTo>
                        <a:pt x="18" y="25"/>
                        <a:pt x="17" y="25"/>
                        <a:pt x="17" y="25"/>
                      </a:cubicBezTo>
                      <a:cubicBezTo>
                        <a:pt x="17" y="24"/>
                        <a:pt x="16" y="24"/>
                        <a:pt x="16" y="24"/>
                      </a:cubicBezTo>
                      <a:cubicBezTo>
                        <a:pt x="15" y="24"/>
                        <a:pt x="15" y="24"/>
                        <a:pt x="15" y="25"/>
                      </a:cubicBezTo>
                      <a:cubicBezTo>
                        <a:pt x="15" y="24"/>
                        <a:pt x="15" y="24"/>
                        <a:pt x="15" y="24"/>
                      </a:cubicBezTo>
                      <a:cubicBezTo>
                        <a:pt x="14" y="24"/>
                        <a:pt x="13" y="24"/>
                        <a:pt x="14" y="25"/>
                      </a:cubicBezTo>
                      <a:cubicBezTo>
                        <a:pt x="11" y="24"/>
                        <a:pt x="13" y="29"/>
                        <a:pt x="16" y="27"/>
                      </a:cubicBezTo>
                      <a:cubicBezTo>
                        <a:pt x="16" y="28"/>
                        <a:pt x="16" y="28"/>
                        <a:pt x="15" y="29"/>
                      </a:cubicBezTo>
                      <a:cubicBezTo>
                        <a:pt x="15" y="28"/>
                        <a:pt x="15" y="28"/>
                        <a:pt x="15" y="28"/>
                      </a:cubicBezTo>
                      <a:cubicBezTo>
                        <a:pt x="14" y="29"/>
                        <a:pt x="14" y="29"/>
                        <a:pt x="14" y="29"/>
                      </a:cubicBezTo>
                      <a:cubicBezTo>
                        <a:pt x="14" y="28"/>
                        <a:pt x="10" y="27"/>
                        <a:pt x="11" y="29"/>
                      </a:cubicBezTo>
                      <a:cubicBezTo>
                        <a:pt x="9" y="28"/>
                        <a:pt x="9" y="30"/>
                        <a:pt x="11" y="31"/>
                      </a:cubicBezTo>
                      <a:cubicBezTo>
                        <a:pt x="10" y="31"/>
                        <a:pt x="10" y="31"/>
                        <a:pt x="10" y="32"/>
                      </a:cubicBezTo>
                      <a:cubicBezTo>
                        <a:pt x="11" y="31"/>
                        <a:pt x="12" y="31"/>
                        <a:pt x="14" y="30"/>
                      </a:cubicBezTo>
                      <a:cubicBezTo>
                        <a:pt x="13" y="31"/>
                        <a:pt x="12" y="31"/>
                        <a:pt x="12" y="32"/>
                      </a:cubicBezTo>
                      <a:cubicBezTo>
                        <a:pt x="11" y="32"/>
                        <a:pt x="11" y="32"/>
                        <a:pt x="11" y="32"/>
                      </a:cubicBezTo>
                      <a:cubicBezTo>
                        <a:pt x="11" y="33"/>
                        <a:pt x="11" y="33"/>
                        <a:pt x="11" y="33"/>
                      </a:cubicBezTo>
                      <a:cubicBezTo>
                        <a:pt x="10" y="33"/>
                        <a:pt x="9" y="32"/>
                        <a:pt x="9" y="31"/>
                      </a:cubicBezTo>
                      <a:cubicBezTo>
                        <a:pt x="9" y="32"/>
                        <a:pt x="7" y="34"/>
                        <a:pt x="9" y="33"/>
                      </a:cubicBezTo>
                      <a:cubicBezTo>
                        <a:pt x="9" y="34"/>
                        <a:pt x="9" y="34"/>
                        <a:pt x="10" y="35"/>
                      </a:cubicBezTo>
                      <a:cubicBezTo>
                        <a:pt x="9" y="35"/>
                        <a:pt x="8" y="35"/>
                        <a:pt x="8" y="35"/>
                      </a:cubicBezTo>
                      <a:cubicBezTo>
                        <a:pt x="7" y="35"/>
                        <a:pt x="7" y="36"/>
                        <a:pt x="7" y="37"/>
                      </a:cubicBezTo>
                      <a:cubicBezTo>
                        <a:pt x="8" y="36"/>
                        <a:pt x="12" y="36"/>
                        <a:pt x="12" y="37"/>
                      </a:cubicBezTo>
                      <a:cubicBezTo>
                        <a:pt x="11" y="38"/>
                        <a:pt x="9" y="37"/>
                        <a:pt x="7" y="37"/>
                      </a:cubicBezTo>
                      <a:cubicBezTo>
                        <a:pt x="8" y="37"/>
                        <a:pt x="7" y="38"/>
                        <a:pt x="8" y="38"/>
                      </a:cubicBezTo>
                      <a:cubicBezTo>
                        <a:pt x="8" y="38"/>
                        <a:pt x="7" y="38"/>
                        <a:pt x="7" y="38"/>
                      </a:cubicBezTo>
                      <a:cubicBezTo>
                        <a:pt x="6" y="40"/>
                        <a:pt x="6" y="41"/>
                        <a:pt x="5" y="43"/>
                      </a:cubicBezTo>
                      <a:cubicBezTo>
                        <a:pt x="8" y="43"/>
                        <a:pt x="8" y="40"/>
                        <a:pt x="10" y="39"/>
                      </a:cubicBezTo>
                      <a:cubicBezTo>
                        <a:pt x="9" y="41"/>
                        <a:pt x="9" y="42"/>
                        <a:pt x="8" y="43"/>
                      </a:cubicBezTo>
                      <a:cubicBezTo>
                        <a:pt x="9" y="42"/>
                        <a:pt x="9" y="42"/>
                        <a:pt x="10" y="42"/>
                      </a:cubicBezTo>
                      <a:cubicBezTo>
                        <a:pt x="9" y="43"/>
                        <a:pt x="8" y="43"/>
                        <a:pt x="7" y="43"/>
                      </a:cubicBezTo>
                      <a:cubicBezTo>
                        <a:pt x="9" y="45"/>
                        <a:pt x="8" y="44"/>
                        <a:pt x="7" y="45"/>
                      </a:cubicBezTo>
                      <a:cubicBezTo>
                        <a:pt x="6" y="45"/>
                        <a:pt x="6" y="44"/>
                        <a:pt x="5" y="45"/>
                      </a:cubicBezTo>
                      <a:cubicBezTo>
                        <a:pt x="4" y="45"/>
                        <a:pt x="4" y="47"/>
                        <a:pt x="4" y="49"/>
                      </a:cubicBezTo>
                      <a:cubicBezTo>
                        <a:pt x="4" y="47"/>
                        <a:pt x="6" y="47"/>
                        <a:pt x="7" y="46"/>
                      </a:cubicBezTo>
                      <a:cubicBezTo>
                        <a:pt x="7" y="46"/>
                        <a:pt x="7" y="47"/>
                        <a:pt x="6" y="47"/>
                      </a:cubicBezTo>
                      <a:cubicBezTo>
                        <a:pt x="8" y="48"/>
                        <a:pt x="3" y="48"/>
                        <a:pt x="6" y="50"/>
                      </a:cubicBezTo>
                      <a:cubicBezTo>
                        <a:pt x="6" y="50"/>
                        <a:pt x="5" y="50"/>
                        <a:pt x="4" y="50"/>
                      </a:cubicBezTo>
                      <a:cubicBezTo>
                        <a:pt x="4" y="51"/>
                        <a:pt x="4" y="52"/>
                        <a:pt x="5" y="52"/>
                      </a:cubicBezTo>
                      <a:cubicBezTo>
                        <a:pt x="3" y="52"/>
                        <a:pt x="2" y="54"/>
                        <a:pt x="2" y="55"/>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88" name="Freeform 10391">
                  <a:extLst>
                    <a:ext uri="{FF2B5EF4-FFF2-40B4-BE49-F238E27FC236}">
                      <a16:creationId xmlns:a16="http://schemas.microsoft.com/office/drawing/2014/main" id="{50AE2BF9-E316-4572-887E-9BEAEC0E084A}"/>
                    </a:ext>
                  </a:extLst>
                </p:cNvPr>
                <p:cNvSpPr>
                  <a:spLocks/>
                </p:cNvSpPr>
                <p:nvPr/>
              </p:nvSpPr>
              <p:spPr bwMode="gray">
                <a:xfrm>
                  <a:off x="4797" y="2092"/>
                  <a:ext cx="4" cy="5"/>
                </a:xfrm>
                <a:custGeom>
                  <a:avLst/>
                  <a:gdLst>
                    <a:gd name="T0" fmla="*/ 4 w 3"/>
                    <a:gd name="T1" fmla="*/ 2 h 3"/>
                    <a:gd name="T2" fmla="*/ 3 w 3"/>
                    <a:gd name="T3" fmla="*/ 5 h 3"/>
                    <a:gd name="T4" fmla="*/ 4 w 3"/>
                    <a:gd name="T5" fmla="*/ 2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3" y="1"/>
                      </a:moveTo>
                      <a:cubicBezTo>
                        <a:pt x="2" y="0"/>
                        <a:pt x="0" y="2"/>
                        <a:pt x="2" y="3"/>
                      </a:cubicBezTo>
                      <a:cubicBezTo>
                        <a:pt x="3" y="3"/>
                        <a:pt x="3" y="2"/>
                        <a:pt x="3"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89" name="Freeform 10419">
                  <a:extLst>
                    <a:ext uri="{FF2B5EF4-FFF2-40B4-BE49-F238E27FC236}">
                      <a16:creationId xmlns:a16="http://schemas.microsoft.com/office/drawing/2014/main" id="{258D4391-CDA8-4C96-983A-8AF02DEB6F04}"/>
                    </a:ext>
                  </a:extLst>
                </p:cNvPr>
                <p:cNvSpPr>
                  <a:spLocks/>
                </p:cNvSpPr>
                <p:nvPr/>
              </p:nvSpPr>
              <p:spPr bwMode="gray">
                <a:xfrm>
                  <a:off x="4044" y="1852"/>
                  <a:ext cx="737" cy="363"/>
                </a:xfrm>
                <a:custGeom>
                  <a:avLst/>
                  <a:gdLst>
                    <a:gd name="T0" fmla="*/ 714 w 476"/>
                    <a:gd name="T1" fmla="*/ 324 h 234"/>
                    <a:gd name="T2" fmla="*/ 697 w 476"/>
                    <a:gd name="T3" fmla="*/ 310 h 234"/>
                    <a:gd name="T4" fmla="*/ 703 w 476"/>
                    <a:gd name="T5" fmla="*/ 326 h 234"/>
                    <a:gd name="T6" fmla="*/ 678 w 476"/>
                    <a:gd name="T7" fmla="*/ 323 h 234"/>
                    <a:gd name="T8" fmla="*/ 678 w 476"/>
                    <a:gd name="T9" fmla="*/ 315 h 234"/>
                    <a:gd name="T10" fmla="*/ 638 w 476"/>
                    <a:gd name="T11" fmla="*/ 281 h 234"/>
                    <a:gd name="T12" fmla="*/ 607 w 476"/>
                    <a:gd name="T13" fmla="*/ 270 h 234"/>
                    <a:gd name="T14" fmla="*/ 641 w 476"/>
                    <a:gd name="T15" fmla="*/ 273 h 234"/>
                    <a:gd name="T16" fmla="*/ 666 w 476"/>
                    <a:gd name="T17" fmla="*/ 281 h 234"/>
                    <a:gd name="T18" fmla="*/ 695 w 476"/>
                    <a:gd name="T19" fmla="*/ 307 h 234"/>
                    <a:gd name="T20" fmla="*/ 692 w 476"/>
                    <a:gd name="T21" fmla="*/ 293 h 234"/>
                    <a:gd name="T22" fmla="*/ 689 w 476"/>
                    <a:gd name="T23" fmla="*/ 289 h 234"/>
                    <a:gd name="T24" fmla="*/ 687 w 476"/>
                    <a:gd name="T25" fmla="*/ 279 h 234"/>
                    <a:gd name="T26" fmla="*/ 649 w 476"/>
                    <a:gd name="T27" fmla="*/ 239 h 234"/>
                    <a:gd name="T28" fmla="*/ 630 w 476"/>
                    <a:gd name="T29" fmla="*/ 236 h 234"/>
                    <a:gd name="T30" fmla="*/ 649 w 476"/>
                    <a:gd name="T31" fmla="*/ 240 h 234"/>
                    <a:gd name="T32" fmla="*/ 681 w 476"/>
                    <a:gd name="T33" fmla="*/ 273 h 234"/>
                    <a:gd name="T34" fmla="*/ 678 w 476"/>
                    <a:gd name="T35" fmla="*/ 264 h 234"/>
                    <a:gd name="T36" fmla="*/ 683 w 476"/>
                    <a:gd name="T37" fmla="*/ 250 h 234"/>
                    <a:gd name="T38" fmla="*/ 697 w 476"/>
                    <a:gd name="T39" fmla="*/ 262 h 234"/>
                    <a:gd name="T40" fmla="*/ 700 w 476"/>
                    <a:gd name="T41" fmla="*/ 251 h 234"/>
                    <a:gd name="T42" fmla="*/ 677 w 476"/>
                    <a:gd name="T43" fmla="*/ 240 h 234"/>
                    <a:gd name="T44" fmla="*/ 694 w 476"/>
                    <a:gd name="T45" fmla="*/ 237 h 234"/>
                    <a:gd name="T46" fmla="*/ 667 w 476"/>
                    <a:gd name="T47" fmla="*/ 220 h 234"/>
                    <a:gd name="T48" fmla="*/ 641 w 476"/>
                    <a:gd name="T49" fmla="*/ 188 h 234"/>
                    <a:gd name="T50" fmla="*/ 621 w 476"/>
                    <a:gd name="T51" fmla="*/ 163 h 234"/>
                    <a:gd name="T52" fmla="*/ 639 w 476"/>
                    <a:gd name="T53" fmla="*/ 178 h 234"/>
                    <a:gd name="T54" fmla="*/ 660 w 476"/>
                    <a:gd name="T55" fmla="*/ 203 h 234"/>
                    <a:gd name="T56" fmla="*/ 678 w 476"/>
                    <a:gd name="T57" fmla="*/ 223 h 234"/>
                    <a:gd name="T58" fmla="*/ 686 w 476"/>
                    <a:gd name="T59" fmla="*/ 225 h 234"/>
                    <a:gd name="T60" fmla="*/ 694 w 476"/>
                    <a:gd name="T61" fmla="*/ 225 h 234"/>
                    <a:gd name="T62" fmla="*/ 694 w 476"/>
                    <a:gd name="T63" fmla="*/ 216 h 234"/>
                    <a:gd name="T64" fmla="*/ 691 w 476"/>
                    <a:gd name="T65" fmla="*/ 206 h 234"/>
                    <a:gd name="T66" fmla="*/ 692 w 476"/>
                    <a:gd name="T67" fmla="*/ 199 h 234"/>
                    <a:gd name="T68" fmla="*/ 698 w 476"/>
                    <a:gd name="T69" fmla="*/ 197 h 234"/>
                    <a:gd name="T70" fmla="*/ 692 w 476"/>
                    <a:gd name="T71" fmla="*/ 188 h 234"/>
                    <a:gd name="T72" fmla="*/ 680 w 476"/>
                    <a:gd name="T73" fmla="*/ 189 h 234"/>
                    <a:gd name="T74" fmla="*/ 675 w 476"/>
                    <a:gd name="T75" fmla="*/ 183 h 234"/>
                    <a:gd name="T76" fmla="*/ 666 w 476"/>
                    <a:gd name="T77" fmla="*/ 169 h 234"/>
                    <a:gd name="T78" fmla="*/ 639 w 476"/>
                    <a:gd name="T79" fmla="*/ 158 h 234"/>
                    <a:gd name="T80" fmla="*/ 615 w 476"/>
                    <a:gd name="T81" fmla="*/ 140 h 234"/>
                    <a:gd name="T82" fmla="*/ 604 w 476"/>
                    <a:gd name="T83" fmla="*/ 118 h 234"/>
                    <a:gd name="T84" fmla="*/ 615 w 476"/>
                    <a:gd name="T85" fmla="*/ 105 h 234"/>
                    <a:gd name="T86" fmla="*/ 610 w 476"/>
                    <a:gd name="T87" fmla="*/ 61 h 234"/>
                    <a:gd name="T88" fmla="*/ 562 w 476"/>
                    <a:gd name="T89" fmla="*/ 19 h 234"/>
                    <a:gd name="T90" fmla="*/ 497 w 476"/>
                    <a:gd name="T91" fmla="*/ 37 h 234"/>
                    <a:gd name="T92" fmla="*/ 468 w 476"/>
                    <a:gd name="T93" fmla="*/ 70 h 234"/>
                    <a:gd name="T94" fmla="*/ 421 w 476"/>
                    <a:gd name="T95" fmla="*/ 123 h 234"/>
                    <a:gd name="T96" fmla="*/ 372 w 476"/>
                    <a:gd name="T97" fmla="*/ 138 h 234"/>
                    <a:gd name="T98" fmla="*/ 338 w 476"/>
                    <a:gd name="T99" fmla="*/ 192 h 234"/>
                    <a:gd name="T100" fmla="*/ 316 w 476"/>
                    <a:gd name="T101" fmla="*/ 237 h 234"/>
                    <a:gd name="T102" fmla="*/ 266 w 476"/>
                    <a:gd name="T103" fmla="*/ 253 h 234"/>
                    <a:gd name="T104" fmla="*/ 217 w 476"/>
                    <a:gd name="T105" fmla="*/ 267 h 234"/>
                    <a:gd name="T106" fmla="*/ 167 w 476"/>
                    <a:gd name="T107" fmla="*/ 265 h 234"/>
                    <a:gd name="T108" fmla="*/ 111 w 476"/>
                    <a:gd name="T109" fmla="*/ 278 h 234"/>
                    <a:gd name="T110" fmla="*/ 62 w 476"/>
                    <a:gd name="T111" fmla="*/ 326 h 234"/>
                    <a:gd name="T112" fmla="*/ 0 w 476"/>
                    <a:gd name="T113" fmla="*/ 355 h 234"/>
                    <a:gd name="T114" fmla="*/ 294 w 476"/>
                    <a:gd name="T115" fmla="*/ 361 h 234"/>
                    <a:gd name="T116" fmla="*/ 728 w 476"/>
                    <a:gd name="T117" fmla="*/ 341 h 2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76"/>
                    <a:gd name="T178" fmla="*/ 0 h 234"/>
                    <a:gd name="T179" fmla="*/ 476 w 476"/>
                    <a:gd name="T180" fmla="*/ 234 h 23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76" h="234">
                      <a:moveTo>
                        <a:pt x="476" y="230"/>
                      </a:moveTo>
                      <a:cubicBezTo>
                        <a:pt x="475" y="226"/>
                        <a:pt x="473" y="222"/>
                        <a:pt x="472" y="218"/>
                      </a:cubicBezTo>
                      <a:cubicBezTo>
                        <a:pt x="471" y="214"/>
                        <a:pt x="471" y="208"/>
                        <a:pt x="469" y="205"/>
                      </a:cubicBezTo>
                      <a:cubicBezTo>
                        <a:pt x="467" y="202"/>
                        <a:pt x="462" y="204"/>
                        <a:pt x="463" y="205"/>
                      </a:cubicBezTo>
                      <a:cubicBezTo>
                        <a:pt x="463" y="206"/>
                        <a:pt x="464" y="206"/>
                        <a:pt x="465" y="207"/>
                      </a:cubicBezTo>
                      <a:cubicBezTo>
                        <a:pt x="465" y="207"/>
                        <a:pt x="465" y="209"/>
                        <a:pt x="465" y="209"/>
                      </a:cubicBezTo>
                      <a:cubicBezTo>
                        <a:pt x="465" y="209"/>
                        <a:pt x="464" y="209"/>
                        <a:pt x="463" y="209"/>
                      </a:cubicBezTo>
                      <a:cubicBezTo>
                        <a:pt x="464" y="208"/>
                        <a:pt x="463" y="208"/>
                        <a:pt x="464" y="207"/>
                      </a:cubicBezTo>
                      <a:cubicBezTo>
                        <a:pt x="462" y="204"/>
                        <a:pt x="463" y="209"/>
                        <a:pt x="461" y="209"/>
                      </a:cubicBezTo>
                      <a:cubicBezTo>
                        <a:pt x="461" y="208"/>
                        <a:pt x="462" y="207"/>
                        <a:pt x="461" y="207"/>
                      </a:cubicBezTo>
                      <a:cubicBezTo>
                        <a:pt x="461" y="206"/>
                        <a:pt x="463" y="205"/>
                        <a:pt x="462" y="204"/>
                      </a:cubicBezTo>
                      <a:cubicBezTo>
                        <a:pt x="460" y="204"/>
                        <a:pt x="459" y="203"/>
                        <a:pt x="458" y="203"/>
                      </a:cubicBezTo>
                      <a:cubicBezTo>
                        <a:pt x="458" y="203"/>
                        <a:pt x="458" y="204"/>
                        <a:pt x="459" y="204"/>
                      </a:cubicBezTo>
                      <a:cubicBezTo>
                        <a:pt x="456" y="204"/>
                        <a:pt x="459" y="205"/>
                        <a:pt x="460" y="207"/>
                      </a:cubicBezTo>
                      <a:cubicBezTo>
                        <a:pt x="458" y="207"/>
                        <a:pt x="459" y="206"/>
                        <a:pt x="458" y="205"/>
                      </a:cubicBezTo>
                      <a:cubicBezTo>
                        <a:pt x="457" y="205"/>
                        <a:pt x="456" y="205"/>
                        <a:pt x="455" y="205"/>
                      </a:cubicBezTo>
                      <a:cubicBezTo>
                        <a:pt x="456" y="205"/>
                        <a:pt x="458" y="203"/>
                        <a:pt x="456" y="203"/>
                      </a:cubicBezTo>
                      <a:cubicBezTo>
                        <a:pt x="454" y="202"/>
                        <a:pt x="452" y="200"/>
                        <a:pt x="450" y="200"/>
                      </a:cubicBezTo>
                      <a:cubicBezTo>
                        <a:pt x="450" y="200"/>
                        <a:pt x="451" y="201"/>
                        <a:pt x="452" y="201"/>
                      </a:cubicBezTo>
                      <a:cubicBezTo>
                        <a:pt x="451" y="202"/>
                        <a:pt x="449" y="201"/>
                        <a:pt x="448" y="200"/>
                      </a:cubicBezTo>
                      <a:cubicBezTo>
                        <a:pt x="447" y="204"/>
                        <a:pt x="449" y="204"/>
                        <a:pt x="451" y="205"/>
                      </a:cubicBezTo>
                      <a:cubicBezTo>
                        <a:pt x="451" y="205"/>
                        <a:pt x="451" y="205"/>
                        <a:pt x="451" y="206"/>
                      </a:cubicBezTo>
                      <a:cubicBezTo>
                        <a:pt x="451" y="206"/>
                        <a:pt x="451" y="205"/>
                        <a:pt x="452" y="205"/>
                      </a:cubicBezTo>
                      <a:cubicBezTo>
                        <a:pt x="452" y="206"/>
                        <a:pt x="452" y="206"/>
                        <a:pt x="451" y="207"/>
                      </a:cubicBezTo>
                      <a:cubicBezTo>
                        <a:pt x="451" y="206"/>
                        <a:pt x="450" y="205"/>
                        <a:pt x="449" y="205"/>
                      </a:cubicBezTo>
                      <a:cubicBezTo>
                        <a:pt x="449" y="207"/>
                        <a:pt x="449" y="207"/>
                        <a:pt x="450" y="209"/>
                      </a:cubicBezTo>
                      <a:cubicBezTo>
                        <a:pt x="451" y="210"/>
                        <a:pt x="452" y="210"/>
                        <a:pt x="454" y="210"/>
                      </a:cubicBezTo>
                      <a:cubicBezTo>
                        <a:pt x="452" y="211"/>
                        <a:pt x="450" y="210"/>
                        <a:pt x="449" y="210"/>
                      </a:cubicBezTo>
                      <a:cubicBezTo>
                        <a:pt x="449" y="208"/>
                        <a:pt x="444" y="211"/>
                        <a:pt x="444" y="212"/>
                      </a:cubicBezTo>
                      <a:cubicBezTo>
                        <a:pt x="444" y="211"/>
                        <a:pt x="444" y="210"/>
                        <a:pt x="444" y="210"/>
                      </a:cubicBezTo>
                      <a:cubicBezTo>
                        <a:pt x="445" y="210"/>
                        <a:pt x="445" y="210"/>
                        <a:pt x="445" y="210"/>
                      </a:cubicBezTo>
                      <a:cubicBezTo>
                        <a:pt x="447" y="212"/>
                        <a:pt x="449" y="204"/>
                        <a:pt x="446" y="203"/>
                      </a:cubicBezTo>
                      <a:cubicBezTo>
                        <a:pt x="444" y="203"/>
                        <a:pt x="446" y="206"/>
                        <a:pt x="444" y="206"/>
                      </a:cubicBezTo>
                      <a:cubicBezTo>
                        <a:pt x="443" y="206"/>
                        <a:pt x="442" y="205"/>
                        <a:pt x="441" y="205"/>
                      </a:cubicBezTo>
                      <a:cubicBezTo>
                        <a:pt x="440" y="205"/>
                        <a:pt x="441" y="207"/>
                        <a:pt x="440" y="207"/>
                      </a:cubicBezTo>
                      <a:cubicBezTo>
                        <a:pt x="439" y="206"/>
                        <a:pt x="438" y="207"/>
                        <a:pt x="438" y="208"/>
                      </a:cubicBezTo>
                      <a:cubicBezTo>
                        <a:pt x="438" y="208"/>
                        <a:pt x="438" y="208"/>
                        <a:pt x="437" y="208"/>
                      </a:cubicBezTo>
                      <a:cubicBezTo>
                        <a:pt x="437" y="208"/>
                        <a:pt x="437" y="209"/>
                        <a:pt x="437" y="209"/>
                      </a:cubicBezTo>
                      <a:cubicBezTo>
                        <a:pt x="437" y="210"/>
                        <a:pt x="435" y="210"/>
                        <a:pt x="435" y="211"/>
                      </a:cubicBezTo>
                      <a:cubicBezTo>
                        <a:pt x="435" y="211"/>
                        <a:pt x="434" y="213"/>
                        <a:pt x="434" y="214"/>
                      </a:cubicBezTo>
                      <a:cubicBezTo>
                        <a:pt x="434" y="211"/>
                        <a:pt x="435" y="207"/>
                        <a:pt x="438" y="206"/>
                      </a:cubicBezTo>
                      <a:cubicBezTo>
                        <a:pt x="441" y="205"/>
                        <a:pt x="437" y="203"/>
                        <a:pt x="437" y="205"/>
                      </a:cubicBezTo>
                      <a:cubicBezTo>
                        <a:pt x="437" y="204"/>
                        <a:pt x="437" y="205"/>
                        <a:pt x="438" y="204"/>
                      </a:cubicBezTo>
                      <a:cubicBezTo>
                        <a:pt x="438" y="203"/>
                        <a:pt x="437" y="202"/>
                        <a:pt x="437" y="202"/>
                      </a:cubicBezTo>
                      <a:cubicBezTo>
                        <a:pt x="438" y="202"/>
                        <a:pt x="438" y="202"/>
                        <a:pt x="438" y="203"/>
                      </a:cubicBezTo>
                      <a:cubicBezTo>
                        <a:pt x="439" y="201"/>
                        <a:pt x="437" y="200"/>
                        <a:pt x="436" y="199"/>
                      </a:cubicBezTo>
                      <a:cubicBezTo>
                        <a:pt x="433" y="197"/>
                        <a:pt x="434" y="197"/>
                        <a:pt x="430" y="198"/>
                      </a:cubicBezTo>
                      <a:cubicBezTo>
                        <a:pt x="431" y="196"/>
                        <a:pt x="433" y="198"/>
                        <a:pt x="433" y="196"/>
                      </a:cubicBezTo>
                      <a:cubicBezTo>
                        <a:pt x="433" y="193"/>
                        <a:pt x="428" y="196"/>
                        <a:pt x="427" y="193"/>
                      </a:cubicBezTo>
                      <a:cubicBezTo>
                        <a:pt x="427" y="191"/>
                        <a:pt x="428" y="189"/>
                        <a:pt x="428" y="187"/>
                      </a:cubicBezTo>
                      <a:cubicBezTo>
                        <a:pt x="427" y="186"/>
                        <a:pt x="428" y="183"/>
                        <a:pt x="426" y="182"/>
                      </a:cubicBezTo>
                      <a:cubicBezTo>
                        <a:pt x="426" y="182"/>
                        <a:pt x="425" y="185"/>
                        <a:pt x="424" y="186"/>
                      </a:cubicBezTo>
                      <a:cubicBezTo>
                        <a:pt x="422" y="186"/>
                        <a:pt x="421" y="182"/>
                        <a:pt x="419" y="182"/>
                      </a:cubicBezTo>
                      <a:cubicBezTo>
                        <a:pt x="420" y="180"/>
                        <a:pt x="414" y="181"/>
                        <a:pt x="412" y="181"/>
                      </a:cubicBezTo>
                      <a:cubicBezTo>
                        <a:pt x="410" y="180"/>
                        <a:pt x="409" y="177"/>
                        <a:pt x="406" y="180"/>
                      </a:cubicBezTo>
                      <a:cubicBezTo>
                        <a:pt x="406" y="178"/>
                        <a:pt x="408" y="178"/>
                        <a:pt x="408" y="176"/>
                      </a:cubicBezTo>
                      <a:cubicBezTo>
                        <a:pt x="407" y="175"/>
                        <a:pt x="408" y="173"/>
                        <a:pt x="406" y="173"/>
                      </a:cubicBezTo>
                      <a:cubicBezTo>
                        <a:pt x="406" y="174"/>
                        <a:pt x="404" y="176"/>
                        <a:pt x="403" y="177"/>
                      </a:cubicBezTo>
                      <a:cubicBezTo>
                        <a:pt x="402" y="176"/>
                        <a:pt x="402" y="174"/>
                        <a:pt x="401" y="173"/>
                      </a:cubicBezTo>
                      <a:cubicBezTo>
                        <a:pt x="400" y="174"/>
                        <a:pt x="398" y="173"/>
                        <a:pt x="397" y="174"/>
                      </a:cubicBezTo>
                      <a:cubicBezTo>
                        <a:pt x="396" y="174"/>
                        <a:pt x="396" y="175"/>
                        <a:pt x="395" y="174"/>
                      </a:cubicBezTo>
                      <a:cubicBezTo>
                        <a:pt x="395" y="174"/>
                        <a:pt x="394" y="173"/>
                        <a:pt x="393" y="172"/>
                      </a:cubicBezTo>
                      <a:cubicBezTo>
                        <a:pt x="393" y="173"/>
                        <a:pt x="393" y="174"/>
                        <a:pt x="392" y="174"/>
                      </a:cubicBezTo>
                      <a:cubicBezTo>
                        <a:pt x="391" y="173"/>
                        <a:pt x="391" y="171"/>
                        <a:pt x="389" y="173"/>
                      </a:cubicBezTo>
                      <a:cubicBezTo>
                        <a:pt x="389" y="171"/>
                        <a:pt x="391" y="171"/>
                        <a:pt x="391" y="169"/>
                      </a:cubicBezTo>
                      <a:cubicBezTo>
                        <a:pt x="391" y="173"/>
                        <a:pt x="392" y="171"/>
                        <a:pt x="394" y="171"/>
                      </a:cubicBezTo>
                      <a:cubicBezTo>
                        <a:pt x="395" y="171"/>
                        <a:pt x="398" y="174"/>
                        <a:pt x="399" y="172"/>
                      </a:cubicBezTo>
                      <a:cubicBezTo>
                        <a:pt x="400" y="173"/>
                        <a:pt x="402" y="172"/>
                        <a:pt x="403" y="171"/>
                      </a:cubicBezTo>
                      <a:cubicBezTo>
                        <a:pt x="403" y="172"/>
                        <a:pt x="402" y="174"/>
                        <a:pt x="402" y="175"/>
                      </a:cubicBezTo>
                      <a:cubicBezTo>
                        <a:pt x="403" y="175"/>
                        <a:pt x="406" y="173"/>
                        <a:pt x="406" y="172"/>
                      </a:cubicBezTo>
                      <a:cubicBezTo>
                        <a:pt x="407" y="172"/>
                        <a:pt x="410" y="178"/>
                        <a:pt x="412" y="179"/>
                      </a:cubicBezTo>
                      <a:cubicBezTo>
                        <a:pt x="413" y="177"/>
                        <a:pt x="414" y="177"/>
                        <a:pt x="414" y="176"/>
                      </a:cubicBezTo>
                      <a:cubicBezTo>
                        <a:pt x="415" y="174"/>
                        <a:pt x="414" y="173"/>
                        <a:pt x="415" y="171"/>
                      </a:cubicBezTo>
                      <a:cubicBezTo>
                        <a:pt x="415" y="173"/>
                        <a:pt x="415" y="173"/>
                        <a:pt x="416" y="174"/>
                      </a:cubicBezTo>
                      <a:cubicBezTo>
                        <a:pt x="415" y="174"/>
                        <a:pt x="415" y="176"/>
                        <a:pt x="415" y="177"/>
                      </a:cubicBezTo>
                      <a:cubicBezTo>
                        <a:pt x="416" y="178"/>
                        <a:pt x="415" y="177"/>
                        <a:pt x="417" y="178"/>
                      </a:cubicBezTo>
                      <a:cubicBezTo>
                        <a:pt x="418" y="178"/>
                        <a:pt x="419" y="178"/>
                        <a:pt x="420" y="179"/>
                      </a:cubicBezTo>
                      <a:cubicBezTo>
                        <a:pt x="420" y="179"/>
                        <a:pt x="421" y="181"/>
                        <a:pt x="421" y="181"/>
                      </a:cubicBezTo>
                      <a:cubicBezTo>
                        <a:pt x="423" y="183"/>
                        <a:pt x="424" y="181"/>
                        <a:pt x="422" y="180"/>
                      </a:cubicBezTo>
                      <a:cubicBezTo>
                        <a:pt x="423" y="180"/>
                        <a:pt x="425" y="180"/>
                        <a:pt x="426" y="180"/>
                      </a:cubicBezTo>
                      <a:cubicBezTo>
                        <a:pt x="425" y="179"/>
                        <a:pt x="429" y="179"/>
                        <a:pt x="430" y="181"/>
                      </a:cubicBezTo>
                      <a:cubicBezTo>
                        <a:pt x="430" y="182"/>
                        <a:pt x="432" y="184"/>
                        <a:pt x="431" y="185"/>
                      </a:cubicBezTo>
                      <a:cubicBezTo>
                        <a:pt x="429" y="187"/>
                        <a:pt x="432" y="190"/>
                        <a:pt x="434" y="191"/>
                      </a:cubicBezTo>
                      <a:cubicBezTo>
                        <a:pt x="434" y="190"/>
                        <a:pt x="433" y="189"/>
                        <a:pt x="434" y="188"/>
                      </a:cubicBezTo>
                      <a:cubicBezTo>
                        <a:pt x="435" y="189"/>
                        <a:pt x="435" y="192"/>
                        <a:pt x="436" y="190"/>
                      </a:cubicBezTo>
                      <a:cubicBezTo>
                        <a:pt x="435" y="193"/>
                        <a:pt x="438" y="194"/>
                        <a:pt x="439" y="195"/>
                      </a:cubicBezTo>
                      <a:cubicBezTo>
                        <a:pt x="441" y="196"/>
                        <a:pt x="441" y="198"/>
                        <a:pt x="442" y="200"/>
                      </a:cubicBezTo>
                      <a:cubicBezTo>
                        <a:pt x="443" y="201"/>
                        <a:pt x="445" y="198"/>
                        <a:pt x="446" y="197"/>
                      </a:cubicBezTo>
                      <a:cubicBezTo>
                        <a:pt x="447" y="197"/>
                        <a:pt x="449" y="196"/>
                        <a:pt x="450" y="195"/>
                      </a:cubicBezTo>
                      <a:cubicBezTo>
                        <a:pt x="450" y="196"/>
                        <a:pt x="449" y="197"/>
                        <a:pt x="449" y="198"/>
                      </a:cubicBezTo>
                      <a:cubicBezTo>
                        <a:pt x="451" y="197"/>
                        <a:pt x="451" y="193"/>
                        <a:pt x="451" y="191"/>
                      </a:cubicBezTo>
                      <a:cubicBezTo>
                        <a:pt x="452" y="188"/>
                        <a:pt x="449" y="189"/>
                        <a:pt x="450" y="191"/>
                      </a:cubicBezTo>
                      <a:cubicBezTo>
                        <a:pt x="449" y="188"/>
                        <a:pt x="447" y="192"/>
                        <a:pt x="446" y="194"/>
                      </a:cubicBezTo>
                      <a:cubicBezTo>
                        <a:pt x="445" y="192"/>
                        <a:pt x="449" y="191"/>
                        <a:pt x="447" y="189"/>
                      </a:cubicBezTo>
                      <a:cubicBezTo>
                        <a:pt x="446" y="189"/>
                        <a:pt x="446" y="189"/>
                        <a:pt x="446" y="189"/>
                      </a:cubicBezTo>
                      <a:cubicBezTo>
                        <a:pt x="446" y="189"/>
                        <a:pt x="446" y="189"/>
                        <a:pt x="446" y="189"/>
                      </a:cubicBezTo>
                      <a:cubicBezTo>
                        <a:pt x="446" y="189"/>
                        <a:pt x="446" y="189"/>
                        <a:pt x="446" y="189"/>
                      </a:cubicBezTo>
                      <a:cubicBezTo>
                        <a:pt x="446" y="189"/>
                        <a:pt x="445" y="189"/>
                        <a:pt x="445" y="189"/>
                      </a:cubicBezTo>
                      <a:cubicBezTo>
                        <a:pt x="445" y="187"/>
                        <a:pt x="447" y="188"/>
                        <a:pt x="447" y="189"/>
                      </a:cubicBezTo>
                      <a:cubicBezTo>
                        <a:pt x="448" y="188"/>
                        <a:pt x="450" y="189"/>
                        <a:pt x="451" y="188"/>
                      </a:cubicBezTo>
                      <a:cubicBezTo>
                        <a:pt x="451" y="188"/>
                        <a:pt x="450" y="188"/>
                        <a:pt x="450" y="188"/>
                      </a:cubicBezTo>
                      <a:cubicBezTo>
                        <a:pt x="450" y="187"/>
                        <a:pt x="450" y="187"/>
                        <a:pt x="449" y="186"/>
                      </a:cubicBezTo>
                      <a:cubicBezTo>
                        <a:pt x="449" y="187"/>
                        <a:pt x="449" y="187"/>
                        <a:pt x="449" y="187"/>
                      </a:cubicBezTo>
                      <a:cubicBezTo>
                        <a:pt x="448" y="186"/>
                        <a:pt x="448" y="183"/>
                        <a:pt x="446" y="184"/>
                      </a:cubicBezTo>
                      <a:cubicBezTo>
                        <a:pt x="447" y="184"/>
                        <a:pt x="446" y="184"/>
                        <a:pt x="447" y="185"/>
                      </a:cubicBezTo>
                      <a:cubicBezTo>
                        <a:pt x="447" y="185"/>
                        <a:pt x="446" y="185"/>
                        <a:pt x="446" y="185"/>
                      </a:cubicBezTo>
                      <a:cubicBezTo>
                        <a:pt x="446" y="185"/>
                        <a:pt x="446" y="186"/>
                        <a:pt x="446" y="186"/>
                      </a:cubicBezTo>
                      <a:cubicBezTo>
                        <a:pt x="446" y="186"/>
                        <a:pt x="445" y="186"/>
                        <a:pt x="445" y="186"/>
                      </a:cubicBezTo>
                      <a:cubicBezTo>
                        <a:pt x="446" y="185"/>
                        <a:pt x="445" y="184"/>
                        <a:pt x="444" y="184"/>
                      </a:cubicBezTo>
                      <a:cubicBezTo>
                        <a:pt x="444" y="184"/>
                        <a:pt x="443" y="185"/>
                        <a:pt x="443" y="186"/>
                      </a:cubicBezTo>
                      <a:cubicBezTo>
                        <a:pt x="443" y="186"/>
                        <a:pt x="443" y="185"/>
                        <a:pt x="443" y="185"/>
                      </a:cubicBezTo>
                      <a:cubicBezTo>
                        <a:pt x="442" y="186"/>
                        <a:pt x="441" y="187"/>
                        <a:pt x="441" y="185"/>
                      </a:cubicBezTo>
                      <a:cubicBezTo>
                        <a:pt x="442" y="185"/>
                        <a:pt x="442" y="185"/>
                        <a:pt x="442" y="186"/>
                      </a:cubicBezTo>
                      <a:cubicBezTo>
                        <a:pt x="442" y="185"/>
                        <a:pt x="442" y="184"/>
                        <a:pt x="442" y="184"/>
                      </a:cubicBezTo>
                      <a:cubicBezTo>
                        <a:pt x="444" y="185"/>
                        <a:pt x="444" y="182"/>
                        <a:pt x="441" y="182"/>
                      </a:cubicBezTo>
                      <a:cubicBezTo>
                        <a:pt x="442" y="182"/>
                        <a:pt x="443" y="182"/>
                        <a:pt x="444" y="183"/>
                      </a:cubicBezTo>
                      <a:cubicBezTo>
                        <a:pt x="445" y="182"/>
                        <a:pt x="445" y="181"/>
                        <a:pt x="444" y="180"/>
                      </a:cubicBezTo>
                      <a:cubicBezTo>
                        <a:pt x="444" y="180"/>
                        <a:pt x="444" y="181"/>
                        <a:pt x="444" y="181"/>
                      </a:cubicBezTo>
                      <a:cubicBezTo>
                        <a:pt x="443" y="181"/>
                        <a:pt x="440" y="180"/>
                        <a:pt x="443" y="180"/>
                      </a:cubicBezTo>
                      <a:cubicBezTo>
                        <a:pt x="442" y="179"/>
                        <a:pt x="442" y="180"/>
                        <a:pt x="440" y="180"/>
                      </a:cubicBezTo>
                      <a:cubicBezTo>
                        <a:pt x="439" y="180"/>
                        <a:pt x="439" y="179"/>
                        <a:pt x="437" y="178"/>
                      </a:cubicBezTo>
                      <a:cubicBezTo>
                        <a:pt x="436" y="177"/>
                        <a:pt x="434" y="176"/>
                        <a:pt x="432" y="176"/>
                      </a:cubicBezTo>
                      <a:cubicBezTo>
                        <a:pt x="433" y="174"/>
                        <a:pt x="431" y="173"/>
                        <a:pt x="430" y="174"/>
                      </a:cubicBezTo>
                      <a:cubicBezTo>
                        <a:pt x="431" y="172"/>
                        <a:pt x="424" y="163"/>
                        <a:pt x="422" y="161"/>
                      </a:cubicBezTo>
                      <a:cubicBezTo>
                        <a:pt x="421" y="159"/>
                        <a:pt x="420" y="158"/>
                        <a:pt x="419" y="156"/>
                      </a:cubicBezTo>
                      <a:cubicBezTo>
                        <a:pt x="419" y="156"/>
                        <a:pt x="419" y="154"/>
                        <a:pt x="419" y="154"/>
                      </a:cubicBezTo>
                      <a:cubicBezTo>
                        <a:pt x="417" y="153"/>
                        <a:pt x="418" y="155"/>
                        <a:pt x="417" y="155"/>
                      </a:cubicBezTo>
                      <a:cubicBezTo>
                        <a:pt x="413" y="156"/>
                        <a:pt x="416" y="154"/>
                        <a:pt x="416" y="152"/>
                      </a:cubicBezTo>
                      <a:cubicBezTo>
                        <a:pt x="415" y="150"/>
                        <a:pt x="415" y="154"/>
                        <a:pt x="413" y="154"/>
                      </a:cubicBezTo>
                      <a:cubicBezTo>
                        <a:pt x="412" y="154"/>
                        <a:pt x="413" y="152"/>
                        <a:pt x="412" y="152"/>
                      </a:cubicBezTo>
                      <a:cubicBezTo>
                        <a:pt x="411" y="153"/>
                        <a:pt x="411" y="155"/>
                        <a:pt x="410" y="155"/>
                      </a:cubicBezTo>
                      <a:cubicBezTo>
                        <a:pt x="407" y="155"/>
                        <a:pt x="410" y="151"/>
                        <a:pt x="409" y="151"/>
                      </a:cubicBezTo>
                      <a:cubicBezTo>
                        <a:pt x="409" y="151"/>
                        <a:pt x="409" y="151"/>
                        <a:pt x="408" y="151"/>
                      </a:cubicBezTo>
                      <a:cubicBezTo>
                        <a:pt x="410" y="155"/>
                        <a:pt x="403" y="149"/>
                        <a:pt x="407" y="150"/>
                      </a:cubicBezTo>
                      <a:cubicBezTo>
                        <a:pt x="407" y="150"/>
                        <a:pt x="406" y="151"/>
                        <a:pt x="407" y="152"/>
                      </a:cubicBezTo>
                      <a:cubicBezTo>
                        <a:pt x="408" y="152"/>
                        <a:pt x="407" y="151"/>
                        <a:pt x="408" y="151"/>
                      </a:cubicBezTo>
                      <a:cubicBezTo>
                        <a:pt x="409" y="151"/>
                        <a:pt x="411" y="152"/>
                        <a:pt x="409" y="153"/>
                      </a:cubicBezTo>
                      <a:cubicBezTo>
                        <a:pt x="411" y="154"/>
                        <a:pt x="410" y="153"/>
                        <a:pt x="411" y="152"/>
                      </a:cubicBezTo>
                      <a:cubicBezTo>
                        <a:pt x="412" y="152"/>
                        <a:pt x="413" y="152"/>
                        <a:pt x="413" y="152"/>
                      </a:cubicBezTo>
                      <a:cubicBezTo>
                        <a:pt x="413" y="152"/>
                        <a:pt x="414" y="153"/>
                        <a:pt x="414" y="153"/>
                      </a:cubicBezTo>
                      <a:cubicBezTo>
                        <a:pt x="415" y="153"/>
                        <a:pt x="414" y="152"/>
                        <a:pt x="414" y="152"/>
                      </a:cubicBezTo>
                      <a:cubicBezTo>
                        <a:pt x="414" y="152"/>
                        <a:pt x="414" y="149"/>
                        <a:pt x="416" y="151"/>
                      </a:cubicBezTo>
                      <a:cubicBezTo>
                        <a:pt x="418" y="152"/>
                        <a:pt x="414" y="155"/>
                        <a:pt x="416" y="155"/>
                      </a:cubicBezTo>
                      <a:cubicBezTo>
                        <a:pt x="417" y="155"/>
                        <a:pt x="419" y="151"/>
                        <a:pt x="419" y="155"/>
                      </a:cubicBezTo>
                      <a:cubicBezTo>
                        <a:pt x="420" y="155"/>
                        <a:pt x="420" y="154"/>
                        <a:pt x="420" y="154"/>
                      </a:cubicBezTo>
                      <a:cubicBezTo>
                        <a:pt x="421" y="156"/>
                        <a:pt x="426" y="165"/>
                        <a:pt x="428" y="164"/>
                      </a:cubicBezTo>
                      <a:cubicBezTo>
                        <a:pt x="428" y="167"/>
                        <a:pt x="432" y="170"/>
                        <a:pt x="433" y="172"/>
                      </a:cubicBezTo>
                      <a:cubicBezTo>
                        <a:pt x="433" y="172"/>
                        <a:pt x="433" y="172"/>
                        <a:pt x="433" y="172"/>
                      </a:cubicBezTo>
                      <a:cubicBezTo>
                        <a:pt x="434" y="172"/>
                        <a:pt x="434" y="172"/>
                        <a:pt x="435" y="172"/>
                      </a:cubicBezTo>
                      <a:cubicBezTo>
                        <a:pt x="435" y="173"/>
                        <a:pt x="434" y="173"/>
                        <a:pt x="434" y="173"/>
                      </a:cubicBezTo>
                      <a:cubicBezTo>
                        <a:pt x="434" y="174"/>
                        <a:pt x="435" y="175"/>
                        <a:pt x="436" y="173"/>
                      </a:cubicBezTo>
                      <a:cubicBezTo>
                        <a:pt x="435" y="175"/>
                        <a:pt x="437" y="174"/>
                        <a:pt x="437" y="176"/>
                      </a:cubicBezTo>
                      <a:cubicBezTo>
                        <a:pt x="437" y="178"/>
                        <a:pt x="438" y="177"/>
                        <a:pt x="440" y="176"/>
                      </a:cubicBezTo>
                      <a:cubicBezTo>
                        <a:pt x="439" y="176"/>
                        <a:pt x="439" y="177"/>
                        <a:pt x="439" y="177"/>
                      </a:cubicBezTo>
                      <a:cubicBezTo>
                        <a:pt x="440" y="177"/>
                        <a:pt x="442" y="177"/>
                        <a:pt x="442" y="176"/>
                      </a:cubicBezTo>
                      <a:cubicBezTo>
                        <a:pt x="443" y="176"/>
                        <a:pt x="444" y="176"/>
                        <a:pt x="445" y="176"/>
                      </a:cubicBezTo>
                      <a:cubicBezTo>
                        <a:pt x="444" y="176"/>
                        <a:pt x="444" y="175"/>
                        <a:pt x="443" y="175"/>
                      </a:cubicBezTo>
                      <a:cubicBezTo>
                        <a:pt x="445" y="175"/>
                        <a:pt x="445" y="174"/>
                        <a:pt x="445" y="173"/>
                      </a:cubicBezTo>
                      <a:cubicBezTo>
                        <a:pt x="444" y="173"/>
                        <a:pt x="444" y="173"/>
                        <a:pt x="444" y="173"/>
                      </a:cubicBezTo>
                      <a:cubicBezTo>
                        <a:pt x="445" y="172"/>
                        <a:pt x="441" y="173"/>
                        <a:pt x="440" y="174"/>
                      </a:cubicBezTo>
                      <a:cubicBezTo>
                        <a:pt x="439" y="172"/>
                        <a:pt x="441" y="173"/>
                        <a:pt x="441" y="172"/>
                      </a:cubicBezTo>
                      <a:cubicBezTo>
                        <a:pt x="440" y="173"/>
                        <a:pt x="439" y="172"/>
                        <a:pt x="438" y="170"/>
                      </a:cubicBezTo>
                      <a:cubicBezTo>
                        <a:pt x="439" y="171"/>
                        <a:pt x="443" y="172"/>
                        <a:pt x="443" y="170"/>
                      </a:cubicBezTo>
                      <a:cubicBezTo>
                        <a:pt x="443" y="170"/>
                        <a:pt x="443" y="171"/>
                        <a:pt x="444" y="170"/>
                      </a:cubicBezTo>
                      <a:cubicBezTo>
                        <a:pt x="443" y="170"/>
                        <a:pt x="442" y="169"/>
                        <a:pt x="441" y="168"/>
                      </a:cubicBezTo>
                      <a:cubicBezTo>
                        <a:pt x="440" y="168"/>
                        <a:pt x="438" y="169"/>
                        <a:pt x="439" y="167"/>
                      </a:cubicBezTo>
                      <a:cubicBezTo>
                        <a:pt x="441" y="168"/>
                        <a:pt x="438" y="165"/>
                        <a:pt x="438" y="164"/>
                      </a:cubicBezTo>
                      <a:cubicBezTo>
                        <a:pt x="439" y="166"/>
                        <a:pt x="442" y="166"/>
                        <a:pt x="444" y="168"/>
                      </a:cubicBezTo>
                      <a:cubicBezTo>
                        <a:pt x="443" y="167"/>
                        <a:pt x="443" y="166"/>
                        <a:pt x="443" y="166"/>
                      </a:cubicBezTo>
                      <a:cubicBezTo>
                        <a:pt x="443" y="164"/>
                        <a:pt x="441" y="164"/>
                        <a:pt x="440" y="164"/>
                      </a:cubicBezTo>
                      <a:cubicBezTo>
                        <a:pt x="441" y="163"/>
                        <a:pt x="441" y="162"/>
                        <a:pt x="441" y="161"/>
                      </a:cubicBezTo>
                      <a:cubicBezTo>
                        <a:pt x="442" y="162"/>
                        <a:pt x="441" y="164"/>
                        <a:pt x="443" y="163"/>
                      </a:cubicBezTo>
                      <a:cubicBezTo>
                        <a:pt x="443" y="163"/>
                        <a:pt x="443" y="162"/>
                        <a:pt x="443" y="162"/>
                      </a:cubicBezTo>
                      <a:cubicBezTo>
                        <a:pt x="445" y="163"/>
                        <a:pt x="444" y="167"/>
                        <a:pt x="446" y="167"/>
                      </a:cubicBezTo>
                      <a:cubicBezTo>
                        <a:pt x="446" y="169"/>
                        <a:pt x="447" y="167"/>
                        <a:pt x="447" y="166"/>
                      </a:cubicBezTo>
                      <a:cubicBezTo>
                        <a:pt x="447" y="164"/>
                        <a:pt x="445" y="164"/>
                        <a:pt x="446" y="162"/>
                      </a:cubicBezTo>
                      <a:cubicBezTo>
                        <a:pt x="446" y="163"/>
                        <a:pt x="447" y="163"/>
                        <a:pt x="447" y="164"/>
                      </a:cubicBezTo>
                      <a:cubicBezTo>
                        <a:pt x="447" y="164"/>
                        <a:pt x="448" y="164"/>
                        <a:pt x="448" y="164"/>
                      </a:cubicBezTo>
                      <a:cubicBezTo>
                        <a:pt x="448" y="164"/>
                        <a:pt x="448" y="166"/>
                        <a:pt x="448" y="167"/>
                      </a:cubicBezTo>
                      <a:cubicBezTo>
                        <a:pt x="448" y="168"/>
                        <a:pt x="448" y="171"/>
                        <a:pt x="450" y="169"/>
                      </a:cubicBezTo>
                      <a:cubicBezTo>
                        <a:pt x="449" y="170"/>
                        <a:pt x="450" y="172"/>
                        <a:pt x="451" y="171"/>
                      </a:cubicBezTo>
                      <a:cubicBezTo>
                        <a:pt x="451" y="172"/>
                        <a:pt x="452" y="172"/>
                        <a:pt x="451" y="173"/>
                      </a:cubicBezTo>
                      <a:cubicBezTo>
                        <a:pt x="452" y="174"/>
                        <a:pt x="452" y="172"/>
                        <a:pt x="452" y="171"/>
                      </a:cubicBezTo>
                      <a:cubicBezTo>
                        <a:pt x="451" y="169"/>
                        <a:pt x="452" y="169"/>
                        <a:pt x="450" y="168"/>
                      </a:cubicBezTo>
                      <a:cubicBezTo>
                        <a:pt x="451" y="168"/>
                        <a:pt x="452" y="168"/>
                        <a:pt x="452" y="169"/>
                      </a:cubicBezTo>
                      <a:cubicBezTo>
                        <a:pt x="453" y="168"/>
                        <a:pt x="452" y="167"/>
                        <a:pt x="451" y="166"/>
                      </a:cubicBezTo>
                      <a:cubicBezTo>
                        <a:pt x="452" y="167"/>
                        <a:pt x="452" y="166"/>
                        <a:pt x="453" y="167"/>
                      </a:cubicBezTo>
                      <a:cubicBezTo>
                        <a:pt x="454" y="166"/>
                        <a:pt x="454" y="161"/>
                        <a:pt x="453" y="160"/>
                      </a:cubicBezTo>
                      <a:cubicBezTo>
                        <a:pt x="453" y="161"/>
                        <a:pt x="453" y="161"/>
                        <a:pt x="452" y="162"/>
                      </a:cubicBezTo>
                      <a:cubicBezTo>
                        <a:pt x="452" y="161"/>
                        <a:pt x="452" y="161"/>
                        <a:pt x="451" y="160"/>
                      </a:cubicBezTo>
                      <a:cubicBezTo>
                        <a:pt x="451" y="161"/>
                        <a:pt x="451" y="161"/>
                        <a:pt x="451" y="162"/>
                      </a:cubicBezTo>
                      <a:cubicBezTo>
                        <a:pt x="451" y="162"/>
                        <a:pt x="451" y="162"/>
                        <a:pt x="451" y="162"/>
                      </a:cubicBezTo>
                      <a:cubicBezTo>
                        <a:pt x="451" y="160"/>
                        <a:pt x="450" y="161"/>
                        <a:pt x="450" y="162"/>
                      </a:cubicBezTo>
                      <a:cubicBezTo>
                        <a:pt x="449" y="161"/>
                        <a:pt x="449" y="161"/>
                        <a:pt x="449" y="160"/>
                      </a:cubicBezTo>
                      <a:cubicBezTo>
                        <a:pt x="449" y="160"/>
                        <a:pt x="450" y="160"/>
                        <a:pt x="451" y="160"/>
                      </a:cubicBezTo>
                      <a:cubicBezTo>
                        <a:pt x="452" y="158"/>
                        <a:pt x="448" y="159"/>
                        <a:pt x="447" y="158"/>
                      </a:cubicBezTo>
                      <a:cubicBezTo>
                        <a:pt x="450" y="159"/>
                        <a:pt x="445" y="155"/>
                        <a:pt x="444" y="155"/>
                      </a:cubicBezTo>
                      <a:cubicBezTo>
                        <a:pt x="444" y="159"/>
                        <a:pt x="439" y="154"/>
                        <a:pt x="437" y="155"/>
                      </a:cubicBezTo>
                      <a:cubicBezTo>
                        <a:pt x="437" y="155"/>
                        <a:pt x="436" y="154"/>
                        <a:pt x="436" y="153"/>
                      </a:cubicBezTo>
                      <a:cubicBezTo>
                        <a:pt x="436" y="153"/>
                        <a:pt x="437" y="153"/>
                        <a:pt x="437" y="153"/>
                      </a:cubicBezTo>
                      <a:cubicBezTo>
                        <a:pt x="437" y="153"/>
                        <a:pt x="437" y="153"/>
                        <a:pt x="437" y="153"/>
                      </a:cubicBezTo>
                      <a:cubicBezTo>
                        <a:pt x="438" y="155"/>
                        <a:pt x="442" y="155"/>
                        <a:pt x="443" y="156"/>
                      </a:cubicBezTo>
                      <a:cubicBezTo>
                        <a:pt x="443" y="155"/>
                        <a:pt x="443" y="154"/>
                        <a:pt x="444" y="155"/>
                      </a:cubicBezTo>
                      <a:cubicBezTo>
                        <a:pt x="445" y="154"/>
                        <a:pt x="445" y="154"/>
                        <a:pt x="446" y="155"/>
                      </a:cubicBezTo>
                      <a:cubicBezTo>
                        <a:pt x="446" y="154"/>
                        <a:pt x="447" y="154"/>
                        <a:pt x="448" y="154"/>
                      </a:cubicBezTo>
                      <a:cubicBezTo>
                        <a:pt x="448" y="154"/>
                        <a:pt x="448" y="155"/>
                        <a:pt x="448" y="155"/>
                      </a:cubicBezTo>
                      <a:cubicBezTo>
                        <a:pt x="448" y="154"/>
                        <a:pt x="448" y="154"/>
                        <a:pt x="448" y="153"/>
                      </a:cubicBezTo>
                      <a:cubicBezTo>
                        <a:pt x="449" y="154"/>
                        <a:pt x="450" y="154"/>
                        <a:pt x="450" y="152"/>
                      </a:cubicBezTo>
                      <a:cubicBezTo>
                        <a:pt x="448" y="152"/>
                        <a:pt x="446" y="152"/>
                        <a:pt x="445" y="152"/>
                      </a:cubicBezTo>
                      <a:cubicBezTo>
                        <a:pt x="444" y="152"/>
                        <a:pt x="442" y="151"/>
                        <a:pt x="442" y="150"/>
                      </a:cubicBezTo>
                      <a:cubicBezTo>
                        <a:pt x="442" y="150"/>
                        <a:pt x="442" y="148"/>
                        <a:pt x="442" y="149"/>
                      </a:cubicBezTo>
                      <a:cubicBezTo>
                        <a:pt x="441" y="148"/>
                        <a:pt x="438" y="148"/>
                        <a:pt x="436" y="148"/>
                      </a:cubicBezTo>
                      <a:cubicBezTo>
                        <a:pt x="434" y="148"/>
                        <a:pt x="433" y="145"/>
                        <a:pt x="432" y="145"/>
                      </a:cubicBezTo>
                      <a:cubicBezTo>
                        <a:pt x="432" y="145"/>
                        <a:pt x="432" y="145"/>
                        <a:pt x="433" y="145"/>
                      </a:cubicBezTo>
                      <a:cubicBezTo>
                        <a:pt x="432" y="144"/>
                        <a:pt x="431" y="144"/>
                        <a:pt x="430" y="143"/>
                      </a:cubicBezTo>
                      <a:cubicBezTo>
                        <a:pt x="430" y="143"/>
                        <a:pt x="431" y="143"/>
                        <a:pt x="431" y="142"/>
                      </a:cubicBezTo>
                      <a:cubicBezTo>
                        <a:pt x="431" y="143"/>
                        <a:pt x="432" y="144"/>
                        <a:pt x="433" y="144"/>
                      </a:cubicBezTo>
                      <a:cubicBezTo>
                        <a:pt x="433" y="143"/>
                        <a:pt x="432" y="142"/>
                        <a:pt x="432" y="141"/>
                      </a:cubicBezTo>
                      <a:cubicBezTo>
                        <a:pt x="432" y="142"/>
                        <a:pt x="432" y="142"/>
                        <a:pt x="431" y="142"/>
                      </a:cubicBezTo>
                      <a:cubicBezTo>
                        <a:pt x="432" y="140"/>
                        <a:pt x="431" y="139"/>
                        <a:pt x="430" y="139"/>
                      </a:cubicBezTo>
                      <a:cubicBezTo>
                        <a:pt x="431" y="136"/>
                        <a:pt x="427" y="138"/>
                        <a:pt x="426" y="136"/>
                      </a:cubicBezTo>
                      <a:cubicBezTo>
                        <a:pt x="426" y="134"/>
                        <a:pt x="424" y="135"/>
                        <a:pt x="423" y="133"/>
                      </a:cubicBezTo>
                      <a:cubicBezTo>
                        <a:pt x="422" y="131"/>
                        <a:pt x="421" y="129"/>
                        <a:pt x="420" y="127"/>
                      </a:cubicBezTo>
                      <a:cubicBezTo>
                        <a:pt x="419" y="126"/>
                        <a:pt x="418" y="125"/>
                        <a:pt x="418" y="125"/>
                      </a:cubicBezTo>
                      <a:cubicBezTo>
                        <a:pt x="417" y="124"/>
                        <a:pt x="415" y="123"/>
                        <a:pt x="414" y="121"/>
                      </a:cubicBezTo>
                      <a:cubicBezTo>
                        <a:pt x="414" y="120"/>
                        <a:pt x="414" y="120"/>
                        <a:pt x="414" y="119"/>
                      </a:cubicBezTo>
                      <a:cubicBezTo>
                        <a:pt x="413" y="119"/>
                        <a:pt x="412" y="119"/>
                        <a:pt x="412" y="118"/>
                      </a:cubicBezTo>
                      <a:cubicBezTo>
                        <a:pt x="412" y="118"/>
                        <a:pt x="412" y="116"/>
                        <a:pt x="412" y="116"/>
                      </a:cubicBezTo>
                      <a:cubicBezTo>
                        <a:pt x="412" y="115"/>
                        <a:pt x="412" y="115"/>
                        <a:pt x="411" y="114"/>
                      </a:cubicBezTo>
                      <a:cubicBezTo>
                        <a:pt x="411" y="111"/>
                        <a:pt x="407" y="111"/>
                        <a:pt x="407" y="109"/>
                      </a:cubicBezTo>
                      <a:cubicBezTo>
                        <a:pt x="407" y="111"/>
                        <a:pt x="405" y="111"/>
                        <a:pt x="404" y="109"/>
                      </a:cubicBezTo>
                      <a:cubicBezTo>
                        <a:pt x="403" y="108"/>
                        <a:pt x="404" y="106"/>
                        <a:pt x="403" y="105"/>
                      </a:cubicBezTo>
                      <a:cubicBezTo>
                        <a:pt x="403" y="108"/>
                        <a:pt x="402" y="106"/>
                        <a:pt x="402" y="106"/>
                      </a:cubicBezTo>
                      <a:cubicBezTo>
                        <a:pt x="402" y="106"/>
                        <a:pt x="402" y="105"/>
                        <a:pt x="401" y="105"/>
                      </a:cubicBezTo>
                      <a:cubicBezTo>
                        <a:pt x="401" y="105"/>
                        <a:pt x="400" y="107"/>
                        <a:pt x="401" y="107"/>
                      </a:cubicBezTo>
                      <a:cubicBezTo>
                        <a:pt x="399" y="106"/>
                        <a:pt x="398" y="103"/>
                        <a:pt x="397" y="105"/>
                      </a:cubicBezTo>
                      <a:cubicBezTo>
                        <a:pt x="396" y="104"/>
                        <a:pt x="395" y="103"/>
                        <a:pt x="395" y="102"/>
                      </a:cubicBezTo>
                      <a:cubicBezTo>
                        <a:pt x="396" y="104"/>
                        <a:pt x="398" y="104"/>
                        <a:pt x="400" y="103"/>
                      </a:cubicBezTo>
                      <a:cubicBezTo>
                        <a:pt x="400" y="107"/>
                        <a:pt x="402" y="102"/>
                        <a:pt x="402" y="105"/>
                      </a:cubicBezTo>
                      <a:cubicBezTo>
                        <a:pt x="404" y="102"/>
                        <a:pt x="404" y="108"/>
                        <a:pt x="405" y="109"/>
                      </a:cubicBezTo>
                      <a:cubicBezTo>
                        <a:pt x="406" y="110"/>
                        <a:pt x="406" y="108"/>
                        <a:pt x="407" y="108"/>
                      </a:cubicBezTo>
                      <a:cubicBezTo>
                        <a:pt x="408" y="108"/>
                        <a:pt x="408" y="110"/>
                        <a:pt x="410" y="110"/>
                      </a:cubicBezTo>
                      <a:cubicBezTo>
                        <a:pt x="412" y="110"/>
                        <a:pt x="413" y="113"/>
                        <a:pt x="413" y="115"/>
                      </a:cubicBezTo>
                      <a:cubicBezTo>
                        <a:pt x="413" y="117"/>
                        <a:pt x="414" y="118"/>
                        <a:pt x="416" y="119"/>
                      </a:cubicBezTo>
                      <a:cubicBezTo>
                        <a:pt x="417" y="118"/>
                        <a:pt x="416" y="120"/>
                        <a:pt x="416" y="121"/>
                      </a:cubicBezTo>
                      <a:cubicBezTo>
                        <a:pt x="417" y="122"/>
                        <a:pt x="417" y="122"/>
                        <a:pt x="419" y="123"/>
                      </a:cubicBezTo>
                      <a:cubicBezTo>
                        <a:pt x="419" y="123"/>
                        <a:pt x="420" y="124"/>
                        <a:pt x="421" y="124"/>
                      </a:cubicBezTo>
                      <a:cubicBezTo>
                        <a:pt x="421" y="125"/>
                        <a:pt x="421" y="127"/>
                        <a:pt x="421" y="127"/>
                      </a:cubicBezTo>
                      <a:cubicBezTo>
                        <a:pt x="422" y="128"/>
                        <a:pt x="424" y="126"/>
                        <a:pt x="424" y="125"/>
                      </a:cubicBezTo>
                      <a:cubicBezTo>
                        <a:pt x="425" y="127"/>
                        <a:pt x="423" y="126"/>
                        <a:pt x="423" y="128"/>
                      </a:cubicBezTo>
                      <a:cubicBezTo>
                        <a:pt x="422" y="128"/>
                        <a:pt x="423" y="130"/>
                        <a:pt x="424" y="130"/>
                      </a:cubicBezTo>
                      <a:cubicBezTo>
                        <a:pt x="425" y="131"/>
                        <a:pt x="426" y="132"/>
                        <a:pt x="426" y="131"/>
                      </a:cubicBezTo>
                      <a:cubicBezTo>
                        <a:pt x="427" y="131"/>
                        <a:pt x="427" y="130"/>
                        <a:pt x="428" y="130"/>
                      </a:cubicBezTo>
                      <a:cubicBezTo>
                        <a:pt x="427" y="132"/>
                        <a:pt x="427" y="132"/>
                        <a:pt x="428" y="134"/>
                      </a:cubicBezTo>
                      <a:cubicBezTo>
                        <a:pt x="429" y="133"/>
                        <a:pt x="429" y="133"/>
                        <a:pt x="429" y="132"/>
                      </a:cubicBezTo>
                      <a:cubicBezTo>
                        <a:pt x="431" y="132"/>
                        <a:pt x="428" y="135"/>
                        <a:pt x="431" y="135"/>
                      </a:cubicBezTo>
                      <a:cubicBezTo>
                        <a:pt x="431" y="135"/>
                        <a:pt x="431" y="135"/>
                        <a:pt x="430" y="135"/>
                      </a:cubicBezTo>
                      <a:cubicBezTo>
                        <a:pt x="432" y="136"/>
                        <a:pt x="432" y="135"/>
                        <a:pt x="433" y="135"/>
                      </a:cubicBezTo>
                      <a:cubicBezTo>
                        <a:pt x="431" y="137"/>
                        <a:pt x="434" y="139"/>
                        <a:pt x="435" y="140"/>
                      </a:cubicBezTo>
                      <a:cubicBezTo>
                        <a:pt x="435" y="141"/>
                        <a:pt x="436" y="148"/>
                        <a:pt x="438" y="145"/>
                      </a:cubicBezTo>
                      <a:cubicBezTo>
                        <a:pt x="437" y="145"/>
                        <a:pt x="438" y="145"/>
                        <a:pt x="438" y="144"/>
                      </a:cubicBezTo>
                      <a:cubicBezTo>
                        <a:pt x="439" y="144"/>
                        <a:pt x="439" y="143"/>
                        <a:pt x="438" y="142"/>
                      </a:cubicBezTo>
                      <a:cubicBezTo>
                        <a:pt x="439" y="141"/>
                        <a:pt x="439" y="142"/>
                        <a:pt x="439" y="141"/>
                      </a:cubicBezTo>
                      <a:cubicBezTo>
                        <a:pt x="438" y="139"/>
                        <a:pt x="437" y="140"/>
                        <a:pt x="437" y="137"/>
                      </a:cubicBezTo>
                      <a:cubicBezTo>
                        <a:pt x="438" y="137"/>
                        <a:pt x="439" y="140"/>
                        <a:pt x="440" y="141"/>
                      </a:cubicBezTo>
                      <a:cubicBezTo>
                        <a:pt x="440" y="140"/>
                        <a:pt x="442" y="139"/>
                        <a:pt x="443" y="139"/>
                      </a:cubicBezTo>
                      <a:cubicBezTo>
                        <a:pt x="442" y="140"/>
                        <a:pt x="441" y="141"/>
                        <a:pt x="440" y="141"/>
                      </a:cubicBezTo>
                      <a:cubicBezTo>
                        <a:pt x="441" y="142"/>
                        <a:pt x="440" y="145"/>
                        <a:pt x="440" y="144"/>
                      </a:cubicBezTo>
                      <a:cubicBezTo>
                        <a:pt x="441" y="145"/>
                        <a:pt x="441" y="146"/>
                        <a:pt x="442" y="143"/>
                      </a:cubicBezTo>
                      <a:cubicBezTo>
                        <a:pt x="442" y="144"/>
                        <a:pt x="443" y="145"/>
                        <a:pt x="443" y="145"/>
                      </a:cubicBezTo>
                      <a:cubicBezTo>
                        <a:pt x="442" y="145"/>
                        <a:pt x="442" y="146"/>
                        <a:pt x="442" y="146"/>
                      </a:cubicBezTo>
                      <a:cubicBezTo>
                        <a:pt x="443" y="146"/>
                        <a:pt x="444" y="147"/>
                        <a:pt x="445" y="147"/>
                      </a:cubicBezTo>
                      <a:cubicBezTo>
                        <a:pt x="446" y="147"/>
                        <a:pt x="447" y="150"/>
                        <a:pt x="446" y="148"/>
                      </a:cubicBezTo>
                      <a:cubicBezTo>
                        <a:pt x="447" y="147"/>
                        <a:pt x="448" y="147"/>
                        <a:pt x="448" y="147"/>
                      </a:cubicBezTo>
                      <a:cubicBezTo>
                        <a:pt x="448" y="147"/>
                        <a:pt x="448" y="148"/>
                        <a:pt x="448" y="148"/>
                      </a:cubicBezTo>
                      <a:cubicBezTo>
                        <a:pt x="449" y="148"/>
                        <a:pt x="449" y="147"/>
                        <a:pt x="449" y="146"/>
                      </a:cubicBezTo>
                      <a:cubicBezTo>
                        <a:pt x="449" y="147"/>
                        <a:pt x="448" y="147"/>
                        <a:pt x="447" y="146"/>
                      </a:cubicBezTo>
                      <a:cubicBezTo>
                        <a:pt x="449" y="146"/>
                        <a:pt x="448" y="145"/>
                        <a:pt x="446" y="145"/>
                      </a:cubicBezTo>
                      <a:cubicBezTo>
                        <a:pt x="447" y="145"/>
                        <a:pt x="447" y="145"/>
                        <a:pt x="448" y="145"/>
                      </a:cubicBezTo>
                      <a:cubicBezTo>
                        <a:pt x="447" y="144"/>
                        <a:pt x="446" y="144"/>
                        <a:pt x="446" y="143"/>
                      </a:cubicBezTo>
                      <a:cubicBezTo>
                        <a:pt x="447" y="143"/>
                        <a:pt x="448" y="143"/>
                        <a:pt x="449" y="144"/>
                      </a:cubicBezTo>
                      <a:cubicBezTo>
                        <a:pt x="448" y="142"/>
                        <a:pt x="446" y="143"/>
                        <a:pt x="447" y="140"/>
                      </a:cubicBezTo>
                      <a:cubicBezTo>
                        <a:pt x="447" y="141"/>
                        <a:pt x="448" y="142"/>
                        <a:pt x="449" y="141"/>
                      </a:cubicBezTo>
                      <a:cubicBezTo>
                        <a:pt x="449" y="142"/>
                        <a:pt x="449" y="142"/>
                        <a:pt x="449" y="142"/>
                      </a:cubicBezTo>
                      <a:cubicBezTo>
                        <a:pt x="449" y="142"/>
                        <a:pt x="449" y="142"/>
                        <a:pt x="449" y="141"/>
                      </a:cubicBezTo>
                      <a:cubicBezTo>
                        <a:pt x="449" y="142"/>
                        <a:pt x="450" y="142"/>
                        <a:pt x="450" y="142"/>
                      </a:cubicBezTo>
                      <a:cubicBezTo>
                        <a:pt x="450" y="141"/>
                        <a:pt x="450" y="140"/>
                        <a:pt x="449" y="140"/>
                      </a:cubicBezTo>
                      <a:cubicBezTo>
                        <a:pt x="448" y="139"/>
                        <a:pt x="448" y="139"/>
                        <a:pt x="448" y="139"/>
                      </a:cubicBezTo>
                      <a:cubicBezTo>
                        <a:pt x="448" y="139"/>
                        <a:pt x="448" y="138"/>
                        <a:pt x="449" y="138"/>
                      </a:cubicBezTo>
                      <a:cubicBezTo>
                        <a:pt x="448" y="138"/>
                        <a:pt x="448" y="138"/>
                        <a:pt x="447" y="138"/>
                      </a:cubicBezTo>
                      <a:cubicBezTo>
                        <a:pt x="447" y="137"/>
                        <a:pt x="447" y="136"/>
                        <a:pt x="448" y="135"/>
                      </a:cubicBezTo>
                      <a:cubicBezTo>
                        <a:pt x="448" y="136"/>
                        <a:pt x="448" y="138"/>
                        <a:pt x="450" y="138"/>
                      </a:cubicBezTo>
                      <a:cubicBezTo>
                        <a:pt x="450" y="137"/>
                        <a:pt x="449" y="136"/>
                        <a:pt x="449" y="135"/>
                      </a:cubicBezTo>
                      <a:cubicBezTo>
                        <a:pt x="449" y="136"/>
                        <a:pt x="449" y="136"/>
                        <a:pt x="450" y="136"/>
                      </a:cubicBezTo>
                      <a:cubicBezTo>
                        <a:pt x="449" y="135"/>
                        <a:pt x="450" y="135"/>
                        <a:pt x="451" y="135"/>
                      </a:cubicBezTo>
                      <a:cubicBezTo>
                        <a:pt x="450" y="134"/>
                        <a:pt x="450" y="134"/>
                        <a:pt x="449" y="134"/>
                      </a:cubicBezTo>
                      <a:cubicBezTo>
                        <a:pt x="448" y="134"/>
                        <a:pt x="447" y="134"/>
                        <a:pt x="446" y="133"/>
                      </a:cubicBezTo>
                      <a:cubicBezTo>
                        <a:pt x="447" y="132"/>
                        <a:pt x="448" y="134"/>
                        <a:pt x="449" y="133"/>
                      </a:cubicBezTo>
                      <a:cubicBezTo>
                        <a:pt x="450" y="133"/>
                        <a:pt x="448" y="132"/>
                        <a:pt x="449" y="131"/>
                      </a:cubicBezTo>
                      <a:cubicBezTo>
                        <a:pt x="448" y="130"/>
                        <a:pt x="448" y="130"/>
                        <a:pt x="447" y="129"/>
                      </a:cubicBezTo>
                      <a:cubicBezTo>
                        <a:pt x="447" y="130"/>
                        <a:pt x="447" y="130"/>
                        <a:pt x="447" y="130"/>
                      </a:cubicBezTo>
                      <a:cubicBezTo>
                        <a:pt x="446" y="130"/>
                        <a:pt x="447" y="130"/>
                        <a:pt x="446" y="130"/>
                      </a:cubicBezTo>
                      <a:cubicBezTo>
                        <a:pt x="446" y="129"/>
                        <a:pt x="445" y="130"/>
                        <a:pt x="444" y="129"/>
                      </a:cubicBezTo>
                      <a:cubicBezTo>
                        <a:pt x="447" y="129"/>
                        <a:pt x="441" y="128"/>
                        <a:pt x="441" y="127"/>
                      </a:cubicBezTo>
                      <a:cubicBezTo>
                        <a:pt x="442" y="127"/>
                        <a:pt x="444" y="127"/>
                        <a:pt x="445" y="127"/>
                      </a:cubicBezTo>
                      <a:cubicBezTo>
                        <a:pt x="446" y="128"/>
                        <a:pt x="447" y="129"/>
                        <a:pt x="447" y="128"/>
                      </a:cubicBezTo>
                      <a:cubicBezTo>
                        <a:pt x="448" y="129"/>
                        <a:pt x="448" y="129"/>
                        <a:pt x="449" y="129"/>
                      </a:cubicBezTo>
                      <a:cubicBezTo>
                        <a:pt x="449" y="130"/>
                        <a:pt x="450" y="130"/>
                        <a:pt x="450" y="131"/>
                      </a:cubicBezTo>
                      <a:cubicBezTo>
                        <a:pt x="451" y="131"/>
                        <a:pt x="451" y="130"/>
                        <a:pt x="450" y="129"/>
                      </a:cubicBezTo>
                      <a:cubicBezTo>
                        <a:pt x="452" y="129"/>
                        <a:pt x="452" y="131"/>
                        <a:pt x="451" y="132"/>
                      </a:cubicBezTo>
                      <a:cubicBezTo>
                        <a:pt x="452" y="132"/>
                        <a:pt x="452" y="132"/>
                        <a:pt x="452" y="131"/>
                      </a:cubicBezTo>
                      <a:cubicBezTo>
                        <a:pt x="453" y="131"/>
                        <a:pt x="453" y="131"/>
                        <a:pt x="453" y="131"/>
                      </a:cubicBezTo>
                      <a:cubicBezTo>
                        <a:pt x="453" y="130"/>
                        <a:pt x="454" y="127"/>
                        <a:pt x="453" y="126"/>
                      </a:cubicBezTo>
                      <a:cubicBezTo>
                        <a:pt x="453" y="126"/>
                        <a:pt x="453" y="127"/>
                        <a:pt x="453" y="127"/>
                      </a:cubicBezTo>
                      <a:cubicBezTo>
                        <a:pt x="453" y="125"/>
                        <a:pt x="452" y="127"/>
                        <a:pt x="451" y="127"/>
                      </a:cubicBezTo>
                      <a:cubicBezTo>
                        <a:pt x="451" y="127"/>
                        <a:pt x="451" y="127"/>
                        <a:pt x="451" y="126"/>
                      </a:cubicBezTo>
                      <a:cubicBezTo>
                        <a:pt x="450" y="127"/>
                        <a:pt x="449" y="125"/>
                        <a:pt x="448" y="124"/>
                      </a:cubicBezTo>
                      <a:cubicBezTo>
                        <a:pt x="450" y="124"/>
                        <a:pt x="450" y="124"/>
                        <a:pt x="450" y="125"/>
                      </a:cubicBezTo>
                      <a:cubicBezTo>
                        <a:pt x="451" y="125"/>
                        <a:pt x="451" y="126"/>
                        <a:pt x="452" y="126"/>
                      </a:cubicBezTo>
                      <a:cubicBezTo>
                        <a:pt x="452" y="126"/>
                        <a:pt x="452" y="125"/>
                        <a:pt x="451" y="125"/>
                      </a:cubicBezTo>
                      <a:cubicBezTo>
                        <a:pt x="452" y="125"/>
                        <a:pt x="452" y="125"/>
                        <a:pt x="453" y="126"/>
                      </a:cubicBezTo>
                      <a:cubicBezTo>
                        <a:pt x="453" y="124"/>
                        <a:pt x="449" y="122"/>
                        <a:pt x="448" y="122"/>
                      </a:cubicBezTo>
                      <a:cubicBezTo>
                        <a:pt x="447" y="122"/>
                        <a:pt x="447" y="122"/>
                        <a:pt x="446" y="122"/>
                      </a:cubicBezTo>
                      <a:cubicBezTo>
                        <a:pt x="446" y="122"/>
                        <a:pt x="446" y="122"/>
                        <a:pt x="447" y="121"/>
                      </a:cubicBezTo>
                      <a:cubicBezTo>
                        <a:pt x="446" y="121"/>
                        <a:pt x="446" y="121"/>
                        <a:pt x="445" y="121"/>
                      </a:cubicBezTo>
                      <a:cubicBezTo>
                        <a:pt x="445" y="122"/>
                        <a:pt x="445" y="123"/>
                        <a:pt x="445" y="123"/>
                      </a:cubicBezTo>
                      <a:cubicBezTo>
                        <a:pt x="445" y="123"/>
                        <a:pt x="445" y="122"/>
                        <a:pt x="444" y="122"/>
                      </a:cubicBezTo>
                      <a:cubicBezTo>
                        <a:pt x="443" y="122"/>
                        <a:pt x="445" y="121"/>
                        <a:pt x="444" y="121"/>
                      </a:cubicBezTo>
                      <a:cubicBezTo>
                        <a:pt x="444" y="120"/>
                        <a:pt x="442" y="120"/>
                        <a:pt x="442" y="119"/>
                      </a:cubicBezTo>
                      <a:cubicBezTo>
                        <a:pt x="442" y="119"/>
                        <a:pt x="442" y="120"/>
                        <a:pt x="442" y="120"/>
                      </a:cubicBezTo>
                      <a:cubicBezTo>
                        <a:pt x="442" y="120"/>
                        <a:pt x="441" y="120"/>
                        <a:pt x="441" y="120"/>
                      </a:cubicBezTo>
                      <a:cubicBezTo>
                        <a:pt x="442" y="119"/>
                        <a:pt x="441" y="118"/>
                        <a:pt x="440" y="118"/>
                      </a:cubicBezTo>
                      <a:cubicBezTo>
                        <a:pt x="441" y="120"/>
                        <a:pt x="439" y="121"/>
                        <a:pt x="439" y="122"/>
                      </a:cubicBezTo>
                      <a:cubicBezTo>
                        <a:pt x="438" y="121"/>
                        <a:pt x="439" y="120"/>
                        <a:pt x="440" y="119"/>
                      </a:cubicBezTo>
                      <a:cubicBezTo>
                        <a:pt x="440" y="119"/>
                        <a:pt x="439" y="118"/>
                        <a:pt x="439" y="118"/>
                      </a:cubicBezTo>
                      <a:cubicBezTo>
                        <a:pt x="438" y="119"/>
                        <a:pt x="438" y="119"/>
                        <a:pt x="437" y="119"/>
                      </a:cubicBezTo>
                      <a:cubicBezTo>
                        <a:pt x="437" y="119"/>
                        <a:pt x="438" y="118"/>
                        <a:pt x="438" y="118"/>
                      </a:cubicBezTo>
                      <a:cubicBezTo>
                        <a:pt x="438" y="118"/>
                        <a:pt x="437" y="118"/>
                        <a:pt x="437" y="118"/>
                      </a:cubicBezTo>
                      <a:cubicBezTo>
                        <a:pt x="438" y="118"/>
                        <a:pt x="440" y="118"/>
                        <a:pt x="440" y="117"/>
                      </a:cubicBezTo>
                      <a:cubicBezTo>
                        <a:pt x="439" y="116"/>
                        <a:pt x="436" y="115"/>
                        <a:pt x="436" y="115"/>
                      </a:cubicBezTo>
                      <a:cubicBezTo>
                        <a:pt x="436" y="116"/>
                        <a:pt x="436" y="116"/>
                        <a:pt x="436" y="116"/>
                      </a:cubicBezTo>
                      <a:cubicBezTo>
                        <a:pt x="436" y="117"/>
                        <a:pt x="436" y="117"/>
                        <a:pt x="436" y="118"/>
                      </a:cubicBezTo>
                      <a:cubicBezTo>
                        <a:pt x="435" y="118"/>
                        <a:pt x="435" y="117"/>
                        <a:pt x="435" y="117"/>
                      </a:cubicBezTo>
                      <a:cubicBezTo>
                        <a:pt x="434" y="117"/>
                        <a:pt x="434" y="117"/>
                        <a:pt x="433" y="117"/>
                      </a:cubicBezTo>
                      <a:cubicBezTo>
                        <a:pt x="434" y="117"/>
                        <a:pt x="435" y="116"/>
                        <a:pt x="435" y="115"/>
                      </a:cubicBezTo>
                      <a:cubicBezTo>
                        <a:pt x="435" y="115"/>
                        <a:pt x="434" y="115"/>
                        <a:pt x="434" y="115"/>
                      </a:cubicBezTo>
                      <a:cubicBezTo>
                        <a:pt x="435" y="114"/>
                        <a:pt x="435" y="114"/>
                        <a:pt x="434" y="114"/>
                      </a:cubicBezTo>
                      <a:cubicBezTo>
                        <a:pt x="434" y="113"/>
                        <a:pt x="434" y="112"/>
                        <a:pt x="435" y="112"/>
                      </a:cubicBezTo>
                      <a:cubicBezTo>
                        <a:pt x="435" y="113"/>
                        <a:pt x="435" y="113"/>
                        <a:pt x="435" y="114"/>
                      </a:cubicBezTo>
                      <a:cubicBezTo>
                        <a:pt x="435" y="114"/>
                        <a:pt x="436" y="114"/>
                        <a:pt x="436" y="114"/>
                      </a:cubicBezTo>
                      <a:cubicBezTo>
                        <a:pt x="435" y="112"/>
                        <a:pt x="434" y="109"/>
                        <a:pt x="430" y="109"/>
                      </a:cubicBezTo>
                      <a:cubicBezTo>
                        <a:pt x="431" y="108"/>
                        <a:pt x="432" y="106"/>
                        <a:pt x="431" y="106"/>
                      </a:cubicBezTo>
                      <a:cubicBezTo>
                        <a:pt x="429" y="104"/>
                        <a:pt x="429" y="108"/>
                        <a:pt x="429" y="108"/>
                      </a:cubicBezTo>
                      <a:cubicBezTo>
                        <a:pt x="429" y="107"/>
                        <a:pt x="427" y="105"/>
                        <a:pt x="426" y="105"/>
                      </a:cubicBezTo>
                      <a:cubicBezTo>
                        <a:pt x="424" y="104"/>
                        <a:pt x="425" y="106"/>
                        <a:pt x="426" y="107"/>
                      </a:cubicBezTo>
                      <a:cubicBezTo>
                        <a:pt x="426" y="107"/>
                        <a:pt x="425" y="107"/>
                        <a:pt x="424" y="106"/>
                      </a:cubicBezTo>
                      <a:cubicBezTo>
                        <a:pt x="425" y="109"/>
                        <a:pt x="423" y="110"/>
                        <a:pt x="426" y="112"/>
                      </a:cubicBezTo>
                      <a:cubicBezTo>
                        <a:pt x="423" y="112"/>
                        <a:pt x="424" y="109"/>
                        <a:pt x="422" y="109"/>
                      </a:cubicBezTo>
                      <a:cubicBezTo>
                        <a:pt x="427" y="109"/>
                        <a:pt x="421" y="105"/>
                        <a:pt x="421" y="104"/>
                      </a:cubicBezTo>
                      <a:cubicBezTo>
                        <a:pt x="418" y="103"/>
                        <a:pt x="416" y="105"/>
                        <a:pt x="413" y="102"/>
                      </a:cubicBezTo>
                      <a:cubicBezTo>
                        <a:pt x="413" y="103"/>
                        <a:pt x="412" y="103"/>
                        <a:pt x="412" y="103"/>
                      </a:cubicBezTo>
                      <a:cubicBezTo>
                        <a:pt x="414" y="100"/>
                        <a:pt x="408" y="101"/>
                        <a:pt x="407" y="101"/>
                      </a:cubicBezTo>
                      <a:cubicBezTo>
                        <a:pt x="408" y="100"/>
                        <a:pt x="408" y="100"/>
                        <a:pt x="409" y="101"/>
                      </a:cubicBezTo>
                      <a:cubicBezTo>
                        <a:pt x="409" y="100"/>
                        <a:pt x="409" y="98"/>
                        <a:pt x="409" y="98"/>
                      </a:cubicBezTo>
                      <a:cubicBezTo>
                        <a:pt x="409" y="98"/>
                        <a:pt x="409" y="99"/>
                        <a:pt x="410" y="99"/>
                      </a:cubicBezTo>
                      <a:cubicBezTo>
                        <a:pt x="411" y="96"/>
                        <a:pt x="404" y="91"/>
                        <a:pt x="403" y="93"/>
                      </a:cubicBezTo>
                      <a:cubicBezTo>
                        <a:pt x="403" y="90"/>
                        <a:pt x="408" y="93"/>
                        <a:pt x="406" y="88"/>
                      </a:cubicBezTo>
                      <a:cubicBezTo>
                        <a:pt x="405" y="83"/>
                        <a:pt x="403" y="88"/>
                        <a:pt x="400" y="88"/>
                      </a:cubicBezTo>
                      <a:cubicBezTo>
                        <a:pt x="398" y="88"/>
                        <a:pt x="398" y="89"/>
                        <a:pt x="397" y="90"/>
                      </a:cubicBezTo>
                      <a:cubicBezTo>
                        <a:pt x="396" y="90"/>
                        <a:pt x="395" y="90"/>
                        <a:pt x="393" y="91"/>
                      </a:cubicBezTo>
                      <a:cubicBezTo>
                        <a:pt x="392" y="91"/>
                        <a:pt x="390" y="90"/>
                        <a:pt x="389" y="90"/>
                      </a:cubicBezTo>
                      <a:cubicBezTo>
                        <a:pt x="387" y="90"/>
                        <a:pt x="386" y="90"/>
                        <a:pt x="385" y="89"/>
                      </a:cubicBezTo>
                      <a:cubicBezTo>
                        <a:pt x="386" y="89"/>
                        <a:pt x="388" y="90"/>
                        <a:pt x="389" y="89"/>
                      </a:cubicBezTo>
                      <a:cubicBezTo>
                        <a:pt x="391" y="90"/>
                        <a:pt x="388" y="87"/>
                        <a:pt x="387" y="86"/>
                      </a:cubicBezTo>
                      <a:cubicBezTo>
                        <a:pt x="386" y="85"/>
                        <a:pt x="385" y="83"/>
                        <a:pt x="384" y="82"/>
                      </a:cubicBezTo>
                      <a:cubicBezTo>
                        <a:pt x="386" y="83"/>
                        <a:pt x="387" y="84"/>
                        <a:pt x="388" y="86"/>
                      </a:cubicBezTo>
                      <a:cubicBezTo>
                        <a:pt x="388" y="84"/>
                        <a:pt x="387" y="81"/>
                        <a:pt x="388" y="79"/>
                      </a:cubicBezTo>
                      <a:cubicBezTo>
                        <a:pt x="388" y="78"/>
                        <a:pt x="390" y="77"/>
                        <a:pt x="390" y="76"/>
                      </a:cubicBezTo>
                      <a:cubicBezTo>
                        <a:pt x="390" y="75"/>
                        <a:pt x="389" y="74"/>
                        <a:pt x="388" y="73"/>
                      </a:cubicBezTo>
                      <a:cubicBezTo>
                        <a:pt x="389" y="73"/>
                        <a:pt x="390" y="74"/>
                        <a:pt x="390" y="74"/>
                      </a:cubicBezTo>
                      <a:cubicBezTo>
                        <a:pt x="391" y="73"/>
                        <a:pt x="392" y="72"/>
                        <a:pt x="390" y="71"/>
                      </a:cubicBezTo>
                      <a:cubicBezTo>
                        <a:pt x="392" y="71"/>
                        <a:pt x="392" y="70"/>
                        <a:pt x="391" y="69"/>
                      </a:cubicBezTo>
                      <a:cubicBezTo>
                        <a:pt x="392" y="68"/>
                        <a:pt x="394" y="66"/>
                        <a:pt x="393" y="65"/>
                      </a:cubicBezTo>
                      <a:cubicBezTo>
                        <a:pt x="393" y="65"/>
                        <a:pt x="394" y="65"/>
                        <a:pt x="394" y="65"/>
                      </a:cubicBezTo>
                      <a:cubicBezTo>
                        <a:pt x="396" y="66"/>
                        <a:pt x="394" y="65"/>
                        <a:pt x="395" y="66"/>
                      </a:cubicBezTo>
                      <a:cubicBezTo>
                        <a:pt x="395" y="66"/>
                        <a:pt x="394" y="67"/>
                        <a:pt x="395" y="68"/>
                      </a:cubicBezTo>
                      <a:cubicBezTo>
                        <a:pt x="395" y="68"/>
                        <a:pt x="395" y="68"/>
                        <a:pt x="397" y="68"/>
                      </a:cubicBezTo>
                      <a:cubicBezTo>
                        <a:pt x="396" y="68"/>
                        <a:pt x="399" y="66"/>
                        <a:pt x="399" y="66"/>
                      </a:cubicBezTo>
                      <a:cubicBezTo>
                        <a:pt x="399" y="66"/>
                        <a:pt x="397" y="63"/>
                        <a:pt x="396" y="63"/>
                      </a:cubicBezTo>
                      <a:cubicBezTo>
                        <a:pt x="397" y="62"/>
                        <a:pt x="397" y="63"/>
                        <a:pt x="397" y="62"/>
                      </a:cubicBezTo>
                      <a:cubicBezTo>
                        <a:pt x="398" y="64"/>
                        <a:pt x="401" y="64"/>
                        <a:pt x="400" y="61"/>
                      </a:cubicBezTo>
                      <a:cubicBezTo>
                        <a:pt x="401" y="62"/>
                        <a:pt x="404" y="61"/>
                        <a:pt x="405" y="59"/>
                      </a:cubicBezTo>
                      <a:cubicBezTo>
                        <a:pt x="406" y="57"/>
                        <a:pt x="405" y="53"/>
                        <a:pt x="405" y="50"/>
                      </a:cubicBezTo>
                      <a:cubicBezTo>
                        <a:pt x="405" y="49"/>
                        <a:pt x="405" y="48"/>
                        <a:pt x="403" y="46"/>
                      </a:cubicBezTo>
                      <a:cubicBezTo>
                        <a:pt x="402" y="45"/>
                        <a:pt x="400" y="43"/>
                        <a:pt x="399" y="42"/>
                      </a:cubicBezTo>
                      <a:cubicBezTo>
                        <a:pt x="397" y="40"/>
                        <a:pt x="396" y="41"/>
                        <a:pt x="394" y="39"/>
                      </a:cubicBezTo>
                      <a:cubicBezTo>
                        <a:pt x="391" y="38"/>
                        <a:pt x="393" y="37"/>
                        <a:pt x="392" y="35"/>
                      </a:cubicBezTo>
                      <a:cubicBezTo>
                        <a:pt x="389" y="31"/>
                        <a:pt x="382" y="34"/>
                        <a:pt x="379" y="31"/>
                      </a:cubicBezTo>
                      <a:cubicBezTo>
                        <a:pt x="378" y="31"/>
                        <a:pt x="378" y="29"/>
                        <a:pt x="377" y="29"/>
                      </a:cubicBezTo>
                      <a:cubicBezTo>
                        <a:pt x="377" y="28"/>
                        <a:pt x="376" y="28"/>
                        <a:pt x="375" y="27"/>
                      </a:cubicBezTo>
                      <a:cubicBezTo>
                        <a:pt x="374" y="24"/>
                        <a:pt x="377" y="23"/>
                        <a:pt x="378" y="22"/>
                      </a:cubicBezTo>
                      <a:cubicBezTo>
                        <a:pt x="381" y="19"/>
                        <a:pt x="375" y="17"/>
                        <a:pt x="374" y="15"/>
                      </a:cubicBezTo>
                      <a:cubicBezTo>
                        <a:pt x="373" y="14"/>
                        <a:pt x="373" y="14"/>
                        <a:pt x="372" y="13"/>
                      </a:cubicBezTo>
                      <a:cubicBezTo>
                        <a:pt x="371" y="13"/>
                        <a:pt x="369" y="13"/>
                        <a:pt x="368" y="13"/>
                      </a:cubicBezTo>
                      <a:cubicBezTo>
                        <a:pt x="367" y="12"/>
                        <a:pt x="364" y="11"/>
                        <a:pt x="363" y="12"/>
                      </a:cubicBezTo>
                      <a:cubicBezTo>
                        <a:pt x="360" y="14"/>
                        <a:pt x="359" y="19"/>
                        <a:pt x="358" y="22"/>
                      </a:cubicBezTo>
                      <a:cubicBezTo>
                        <a:pt x="358" y="23"/>
                        <a:pt x="357" y="26"/>
                        <a:pt x="357" y="27"/>
                      </a:cubicBezTo>
                      <a:cubicBezTo>
                        <a:pt x="355" y="27"/>
                        <a:pt x="348" y="20"/>
                        <a:pt x="346" y="18"/>
                      </a:cubicBezTo>
                      <a:cubicBezTo>
                        <a:pt x="339" y="12"/>
                        <a:pt x="332" y="6"/>
                        <a:pt x="325" y="0"/>
                      </a:cubicBezTo>
                      <a:cubicBezTo>
                        <a:pt x="325" y="2"/>
                        <a:pt x="324" y="9"/>
                        <a:pt x="325" y="9"/>
                      </a:cubicBezTo>
                      <a:cubicBezTo>
                        <a:pt x="326" y="9"/>
                        <a:pt x="321" y="16"/>
                        <a:pt x="321" y="17"/>
                      </a:cubicBezTo>
                      <a:cubicBezTo>
                        <a:pt x="321" y="17"/>
                        <a:pt x="321" y="19"/>
                        <a:pt x="321" y="19"/>
                      </a:cubicBezTo>
                      <a:cubicBezTo>
                        <a:pt x="321" y="21"/>
                        <a:pt x="320" y="21"/>
                        <a:pt x="320" y="22"/>
                      </a:cubicBezTo>
                      <a:cubicBezTo>
                        <a:pt x="320" y="23"/>
                        <a:pt x="321" y="23"/>
                        <a:pt x="321" y="24"/>
                      </a:cubicBezTo>
                      <a:cubicBezTo>
                        <a:pt x="321" y="25"/>
                        <a:pt x="321" y="24"/>
                        <a:pt x="320" y="25"/>
                      </a:cubicBezTo>
                      <a:cubicBezTo>
                        <a:pt x="319" y="27"/>
                        <a:pt x="318" y="28"/>
                        <a:pt x="316" y="29"/>
                      </a:cubicBezTo>
                      <a:cubicBezTo>
                        <a:pt x="315" y="30"/>
                        <a:pt x="315" y="31"/>
                        <a:pt x="314" y="32"/>
                      </a:cubicBezTo>
                      <a:cubicBezTo>
                        <a:pt x="313" y="33"/>
                        <a:pt x="313" y="33"/>
                        <a:pt x="312" y="34"/>
                      </a:cubicBezTo>
                      <a:cubicBezTo>
                        <a:pt x="312" y="34"/>
                        <a:pt x="312" y="34"/>
                        <a:pt x="312" y="34"/>
                      </a:cubicBezTo>
                      <a:cubicBezTo>
                        <a:pt x="311" y="35"/>
                        <a:pt x="313" y="35"/>
                        <a:pt x="312" y="36"/>
                      </a:cubicBezTo>
                      <a:cubicBezTo>
                        <a:pt x="312" y="37"/>
                        <a:pt x="310" y="40"/>
                        <a:pt x="309" y="40"/>
                      </a:cubicBezTo>
                      <a:cubicBezTo>
                        <a:pt x="309" y="40"/>
                        <a:pt x="308" y="38"/>
                        <a:pt x="308" y="39"/>
                      </a:cubicBezTo>
                      <a:cubicBezTo>
                        <a:pt x="307" y="42"/>
                        <a:pt x="304" y="43"/>
                        <a:pt x="302" y="45"/>
                      </a:cubicBezTo>
                      <a:cubicBezTo>
                        <a:pt x="303" y="41"/>
                        <a:pt x="299" y="45"/>
                        <a:pt x="298" y="46"/>
                      </a:cubicBezTo>
                      <a:cubicBezTo>
                        <a:pt x="296" y="49"/>
                        <a:pt x="294" y="53"/>
                        <a:pt x="293" y="57"/>
                      </a:cubicBezTo>
                      <a:cubicBezTo>
                        <a:pt x="291" y="54"/>
                        <a:pt x="288" y="52"/>
                        <a:pt x="285" y="49"/>
                      </a:cubicBezTo>
                      <a:cubicBezTo>
                        <a:pt x="285" y="51"/>
                        <a:pt x="284" y="52"/>
                        <a:pt x="284" y="54"/>
                      </a:cubicBezTo>
                      <a:cubicBezTo>
                        <a:pt x="284" y="55"/>
                        <a:pt x="282" y="54"/>
                        <a:pt x="282" y="55"/>
                      </a:cubicBezTo>
                      <a:cubicBezTo>
                        <a:pt x="281" y="55"/>
                        <a:pt x="282" y="57"/>
                        <a:pt x="281" y="58"/>
                      </a:cubicBezTo>
                      <a:cubicBezTo>
                        <a:pt x="279" y="60"/>
                        <a:pt x="281" y="62"/>
                        <a:pt x="280" y="64"/>
                      </a:cubicBezTo>
                      <a:cubicBezTo>
                        <a:pt x="279" y="66"/>
                        <a:pt x="278" y="64"/>
                        <a:pt x="277" y="66"/>
                      </a:cubicBezTo>
                      <a:cubicBezTo>
                        <a:pt x="275" y="70"/>
                        <a:pt x="274" y="75"/>
                        <a:pt x="272" y="79"/>
                      </a:cubicBezTo>
                      <a:cubicBezTo>
                        <a:pt x="271" y="80"/>
                        <a:pt x="268" y="84"/>
                        <a:pt x="267" y="84"/>
                      </a:cubicBezTo>
                      <a:cubicBezTo>
                        <a:pt x="265" y="85"/>
                        <a:pt x="262" y="83"/>
                        <a:pt x="260" y="82"/>
                      </a:cubicBezTo>
                      <a:cubicBezTo>
                        <a:pt x="256" y="81"/>
                        <a:pt x="256" y="80"/>
                        <a:pt x="254" y="77"/>
                      </a:cubicBezTo>
                      <a:cubicBezTo>
                        <a:pt x="253" y="74"/>
                        <a:pt x="252" y="73"/>
                        <a:pt x="249" y="72"/>
                      </a:cubicBezTo>
                      <a:cubicBezTo>
                        <a:pt x="246" y="70"/>
                        <a:pt x="246" y="69"/>
                        <a:pt x="245" y="72"/>
                      </a:cubicBezTo>
                      <a:cubicBezTo>
                        <a:pt x="244" y="74"/>
                        <a:pt x="245" y="75"/>
                        <a:pt x="245" y="76"/>
                      </a:cubicBezTo>
                      <a:cubicBezTo>
                        <a:pt x="244" y="78"/>
                        <a:pt x="243" y="78"/>
                        <a:pt x="243" y="80"/>
                      </a:cubicBezTo>
                      <a:cubicBezTo>
                        <a:pt x="242" y="82"/>
                        <a:pt x="243" y="82"/>
                        <a:pt x="242" y="84"/>
                      </a:cubicBezTo>
                      <a:cubicBezTo>
                        <a:pt x="241" y="86"/>
                        <a:pt x="241" y="88"/>
                        <a:pt x="240" y="89"/>
                      </a:cubicBezTo>
                      <a:cubicBezTo>
                        <a:pt x="240" y="89"/>
                        <a:pt x="239" y="89"/>
                        <a:pt x="238" y="89"/>
                      </a:cubicBezTo>
                      <a:cubicBezTo>
                        <a:pt x="238" y="90"/>
                        <a:pt x="237" y="91"/>
                        <a:pt x="237" y="91"/>
                      </a:cubicBezTo>
                      <a:cubicBezTo>
                        <a:pt x="235" y="94"/>
                        <a:pt x="238" y="94"/>
                        <a:pt x="237" y="96"/>
                      </a:cubicBezTo>
                      <a:cubicBezTo>
                        <a:pt x="236" y="97"/>
                        <a:pt x="234" y="98"/>
                        <a:pt x="233" y="99"/>
                      </a:cubicBezTo>
                      <a:cubicBezTo>
                        <a:pt x="231" y="101"/>
                        <a:pt x="229" y="103"/>
                        <a:pt x="229" y="106"/>
                      </a:cubicBezTo>
                      <a:cubicBezTo>
                        <a:pt x="228" y="107"/>
                        <a:pt x="228" y="107"/>
                        <a:pt x="228" y="108"/>
                      </a:cubicBezTo>
                      <a:cubicBezTo>
                        <a:pt x="227" y="109"/>
                        <a:pt x="229" y="108"/>
                        <a:pt x="228" y="109"/>
                      </a:cubicBezTo>
                      <a:cubicBezTo>
                        <a:pt x="228" y="111"/>
                        <a:pt x="226" y="114"/>
                        <a:pt x="225" y="115"/>
                      </a:cubicBezTo>
                      <a:cubicBezTo>
                        <a:pt x="224" y="119"/>
                        <a:pt x="220" y="121"/>
                        <a:pt x="218" y="124"/>
                      </a:cubicBezTo>
                      <a:cubicBezTo>
                        <a:pt x="215" y="127"/>
                        <a:pt x="213" y="129"/>
                        <a:pt x="210" y="133"/>
                      </a:cubicBezTo>
                      <a:cubicBezTo>
                        <a:pt x="210" y="134"/>
                        <a:pt x="210" y="135"/>
                        <a:pt x="210" y="135"/>
                      </a:cubicBezTo>
                      <a:cubicBezTo>
                        <a:pt x="210" y="136"/>
                        <a:pt x="208" y="137"/>
                        <a:pt x="208" y="138"/>
                      </a:cubicBezTo>
                      <a:cubicBezTo>
                        <a:pt x="208" y="139"/>
                        <a:pt x="209" y="139"/>
                        <a:pt x="208" y="140"/>
                      </a:cubicBezTo>
                      <a:cubicBezTo>
                        <a:pt x="207" y="141"/>
                        <a:pt x="207" y="142"/>
                        <a:pt x="205" y="142"/>
                      </a:cubicBezTo>
                      <a:cubicBezTo>
                        <a:pt x="206" y="143"/>
                        <a:pt x="207" y="145"/>
                        <a:pt x="208" y="146"/>
                      </a:cubicBezTo>
                      <a:cubicBezTo>
                        <a:pt x="210" y="147"/>
                        <a:pt x="211" y="147"/>
                        <a:pt x="210" y="148"/>
                      </a:cubicBezTo>
                      <a:cubicBezTo>
                        <a:pt x="209" y="150"/>
                        <a:pt x="207" y="150"/>
                        <a:pt x="206" y="151"/>
                      </a:cubicBezTo>
                      <a:cubicBezTo>
                        <a:pt x="205" y="152"/>
                        <a:pt x="204" y="152"/>
                        <a:pt x="204" y="153"/>
                      </a:cubicBezTo>
                      <a:cubicBezTo>
                        <a:pt x="205" y="154"/>
                        <a:pt x="205" y="154"/>
                        <a:pt x="204" y="155"/>
                      </a:cubicBezTo>
                      <a:cubicBezTo>
                        <a:pt x="205" y="155"/>
                        <a:pt x="207" y="154"/>
                        <a:pt x="207" y="155"/>
                      </a:cubicBezTo>
                      <a:cubicBezTo>
                        <a:pt x="207" y="156"/>
                        <a:pt x="206" y="157"/>
                        <a:pt x="205" y="157"/>
                      </a:cubicBezTo>
                      <a:cubicBezTo>
                        <a:pt x="204" y="158"/>
                        <a:pt x="202" y="159"/>
                        <a:pt x="201" y="160"/>
                      </a:cubicBezTo>
                      <a:cubicBezTo>
                        <a:pt x="200" y="160"/>
                        <a:pt x="196" y="164"/>
                        <a:pt x="195" y="163"/>
                      </a:cubicBezTo>
                      <a:cubicBezTo>
                        <a:pt x="193" y="163"/>
                        <a:pt x="195" y="160"/>
                        <a:pt x="193" y="159"/>
                      </a:cubicBezTo>
                      <a:cubicBezTo>
                        <a:pt x="191" y="158"/>
                        <a:pt x="182" y="165"/>
                        <a:pt x="181" y="166"/>
                      </a:cubicBezTo>
                      <a:cubicBezTo>
                        <a:pt x="178" y="168"/>
                        <a:pt x="177" y="168"/>
                        <a:pt x="176" y="166"/>
                      </a:cubicBezTo>
                      <a:cubicBezTo>
                        <a:pt x="174" y="165"/>
                        <a:pt x="173" y="164"/>
                        <a:pt x="172" y="163"/>
                      </a:cubicBezTo>
                      <a:cubicBezTo>
                        <a:pt x="171" y="164"/>
                        <a:pt x="170" y="166"/>
                        <a:pt x="170" y="167"/>
                      </a:cubicBezTo>
                      <a:cubicBezTo>
                        <a:pt x="170" y="168"/>
                        <a:pt x="172" y="168"/>
                        <a:pt x="172" y="170"/>
                      </a:cubicBezTo>
                      <a:cubicBezTo>
                        <a:pt x="171" y="172"/>
                        <a:pt x="167" y="174"/>
                        <a:pt x="165" y="174"/>
                      </a:cubicBezTo>
                      <a:cubicBezTo>
                        <a:pt x="164" y="174"/>
                        <a:pt x="164" y="173"/>
                        <a:pt x="163" y="173"/>
                      </a:cubicBezTo>
                      <a:cubicBezTo>
                        <a:pt x="162" y="174"/>
                        <a:pt x="160" y="174"/>
                        <a:pt x="158" y="175"/>
                      </a:cubicBezTo>
                      <a:cubicBezTo>
                        <a:pt x="155" y="175"/>
                        <a:pt x="153" y="177"/>
                        <a:pt x="150" y="178"/>
                      </a:cubicBezTo>
                      <a:cubicBezTo>
                        <a:pt x="148" y="179"/>
                        <a:pt x="145" y="175"/>
                        <a:pt x="144" y="174"/>
                      </a:cubicBezTo>
                      <a:cubicBezTo>
                        <a:pt x="143" y="173"/>
                        <a:pt x="142" y="172"/>
                        <a:pt x="141" y="171"/>
                      </a:cubicBezTo>
                      <a:cubicBezTo>
                        <a:pt x="141" y="170"/>
                        <a:pt x="141" y="171"/>
                        <a:pt x="140" y="172"/>
                      </a:cubicBezTo>
                      <a:cubicBezTo>
                        <a:pt x="138" y="173"/>
                        <a:pt x="138" y="175"/>
                        <a:pt x="137" y="176"/>
                      </a:cubicBezTo>
                      <a:cubicBezTo>
                        <a:pt x="136" y="177"/>
                        <a:pt x="133" y="177"/>
                        <a:pt x="132" y="177"/>
                      </a:cubicBezTo>
                      <a:cubicBezTo>
                        <a:pt x="132" y="178"/>
                        <a:pt x="131" y="179"/>
                        <a:pt x="131" y="180"/>
                      </a:cubicBezTo>
                      <a:cubicBezTo>
                        <a:pt x="129" y="181"/>
                        <a:pt x="128" y="181"/>
                        <a:pt x="126" y="181"/>
                      </a:cubicBezTo>
                      <a:cubicBezTo>
                        <a:pt x="122" y="181"/>
                        <a:pt x="121" y="181"/>
                        <a:pt x="118" y="178"/>
                      </a:cubicBezTo>
                      <a:cubicBezTo>
                        <a:pt x="118" y="177"/>
                        <a:pt x="117" y="176"/>
                        <a:pt x="115" y="175"/>
                      </a:cubicBezTo>
                      <a:cubicBezTo>
                        <a:pt x="113" y="175"/>
                        <a:pt x="112" y="175"/>
                        <a:pt x="111" y="174"/>
                      </a:cubicBezTo>
                      <a:cubicBezTo>
                        <a:pt x="111" y="174"/>
                        <a:pt x="111" y="173"/>
                        <a:pt x="110" y="172"/>
                      </a:cubicBezTo>
                      <a:cubicBezTo>
                        <a:pt x="110" y="172"/>
                        <a:pt x="109" y="171"/>
                        <a:pt x="108" y="171"/>
                      </a:cubicBezTo>
                      <a:cubicBezTo>
                        <a:pt x="107" y="170"/>
                        <a:pt x="106" y="169"/>
                        <a:pt x="106" y="167"/>
                      </a:cubicBezTo>
                      <a:cubicBezTo>
                        <a:pt x="106" y="165"/>
                        <a:pt x="107" y="164"/>
                        <a:pt x="106" y="162"/>
                      </a:cubicBezTo>
                      <a:cubicBezTo>
                        <a:pt x="105" y="161"/>
                        <a:pt x="102" y="161"/>
                        <a:pt x="102" y="159"/>
                      </a:cubicBezTo>
                      <a:cubicBezTo>
                        <a:pt x="102" y="158"/>
                        <a:pt x="105" y="158"/>
                        <a:pt x="105" y="157"/>
                      </a:cubicBezTo>
                      <a:cubicBezTo>
                        <a:pt x="106" y="156"/>
                        <a:pt x="107" y="156"/>
                        <a:pt x="105" y="156"/>
                      </a:cubicBezTo>
                      <a:cubicBezTo>
                        <a:pt x="106" y="156"/>
                        <a:pt x="105" y="154"/>
                        <a:pt x="104" y="155"/>
                      </a:cubicBezTo>
                      <a:cubicBezTo>
                        <a:pt x="98" y="160"/>
                        <a:pt x="93" y="165"/>
                        <a:pt x="87" y="170"/>
                      </a:cubicBezTo>
                      <a:cubicBezTo>
                        <a:pt x="85" y="171"/>
                        <a:pt x="83" y="174"/>
                        <a:pt x="81" y="176"/>
                      </a:cubicBezTo>
                      <a:cubicBezTo>
                        <a:pt x="78" y="177"/>
                        <a:pt x="75" y="178"/>
                        <a:pt x="72" y="179"/>
                      </a:cubicBezTo>
                      <a:cubicBezTo>
                        <a:pt x="68" y="181"/>
                        <a:pt x="65" y="184"/>
                        <a:pt x="61" y="186"/>
                      </a:cubicBezTo>
                      <a:cubicBezTo>
                        <a:pt x="58" y="188"/>
                        <a:pt x="58" y="189"/>
                        <a:pt x="58" y="192"/>
                      </a:cubicBezTo>
                      <a:cubicBezTo>
                        <a:pt x="57" y="194"/>
                        <a:pt x="57" y="195"/>
                        <a:pt x="55" y="196"/>
                      </a:cubicBezTo>
                      <a:cubicBezTo>
                        <a:pt x="54" y="197"/>
                        <a:pt x="53" y="196"/>
                        <a:pt x="52" y="197"/>
                      </a:cubicBezTo>
                      <a:cubicBezTo>
                        <a:pt x="52" y="197"/>
                        <a:pt x="51" y="198"/>
                        <a:pt x="50" y="199"/>
                      </a:cubicBezTo>
                      <a:cubicBezTo>
                        <a:pt x="48" y="200"/>
                        <a:pt x="50" y="201"/>
                        <a:pt x="49" y="203"/>
                      </a:cubicBezTo>
                      <a:cubicBezTo>
                        <a:pt x="49" y="206"/>
                        <a:pt x="47" y="207"/>
                        <a:pt x="45" y="208"/>
                      </a:cubicBezTo>
                      <a:cubicBezTo>
                        <a:pt x="44" y="208"/>
                        <a:pt x="42" y="209"/>
                        <a:pt x="41" y="209"/>
                      </a:cubicBezTo>
                      <a:cubicBezTo>
                        <a:pt x="40" y="209"/>
                        <a:pt x="41" y="210"/>
                        <a:pt x="40" y="210"/>
                      </a:cubicBezTo>
                      <a:cubicBezTo>
                        <a:pt x="39" y="209"/>
                        <a:pt x="39" y="209"/>
                        <a:pt x="39" y="209"/>
                      </a:cubicBezTo>
                      <a:cubicBezTo>
                        <a:pt x="37" y="209"/>
                        <a:pt x="35" y="210"/>
                        <a:pt x="35" y="212"/>
                      </a:cubicBezTo>
                      <a:cubicBezTo>
                        <a:pt x="35" y="213"/>
                        <a:pt x="34" y="214"/>
                        <a:pt x="34" y="214"/>
                      </a:cubicBezTo>
                      <a:cubicBezTo>
                        <a:pt x="32" y="215"/>
                        <a:pt x="33" y="216"/>
                        <a:pt x="33" y="217"/>
                      </a:cubicBezTo>
                      <a:cubicBezTo>
                        <a:pt x="33" y="218"/>
                        <a:pt x="24" y="220"/>
                        <a:pt x="23" y="220"/>
                      </a:cubicBezTo>
                      <a:cubicBezTo>
                        <a:pt x="20" y="221"/>
                        <a:pt x="18" y="223"/>
                        <a:pt x="15" y="224"/>
                      </a:cubicBezTo>
                      <a:cubicBezTo>
                        <a:pt x="14" y="224"/>
                        <a:pt x="13" y="224"/>
                        <a:pt x="12" y="224"/>
                      </a:cubicBezTo>
                      <a:cubicBezTo>
                        <a:pt x="9" y="224"/>
                        <a:pt x="8" y="225"/>
                        <a:pt x="6" y="226"/>
                      </a:cubicBezTo>
                      <a:cubicBezTo>
                        <a:pt x="4" y="227"/>
                        <a:pt x="1" y="227"/>
                        <a:pt x="0" y="229"/>
                      </a:cubicBezTo>
                      <a:cubicBezTo>
                        <a:pt x="21" y="230"/>
                        <a:pt x="41" y="230"/>
                        <a:pt x="62" y="230"/>
                      </a:cubicBezTo>
                      <a:cubicBezTo>
                        <a:pt x="73" y="230"/>
                        <a:pt x="83" y="230"/>
                        <a:pt x="93" y="230"/>
                      </a:cubicBezTo>
                      <a:cubicBezTo>
                        <a:pt x="96" y="230"/>
                        <a:pt x="99" y="230"/>
                        <a:pt x="103" y="230"/>
                      </a:cubicBezTo>
                      <a:cubicBezTo>
                        <a:pt x="104" y="230"/>
                        <a:pt x="105" y="230"/>
                        <a:pt x="106" y="230"/>
                      </a:cubicBezTo>
                      <a:cubicBezTo>
                        <a:pt x="106" y="230"/>
                        <a:pt x="106" y="228"/>
                        <a:pt x="107" y="228"/>
                      </a:cubicBezTo>
                      <a:cubicBezTo>
                        <a:pt x="113" y="228"/>
                        <a:pt x="119" y="228"/>
                        <a:pt x="125" y="228"/>
                      </a:cubicBezTo>
                      <a:cubicBezTo>
                        <a:pt x="123" y="228"/>
                        <a:pt x="122" y="229"/>
                        <a:pt x="122" y="230"/>
                      </a:cubicBezTo>
                      <a:cubicBezTo>
                        <a:pt x="134" y="231"/>
                        <a:pt x="146" y="232"/>
                        <a:pt x="159" y="232"/>
                      </a:cubicBezTo>
                      <a:cubicBezTo>
                        <a:pt x="169" y="233"/>
                        <a:pt x="180" y="233"/>
                        <a:pt x="190" y="233"/>
                      </a:cubicBezTo>
                      <a:cubicBezTo>
                        <a:pt x="215" y="234"/>
                        <a:pt x="239" y="234"/>
                        <a:pt x="264" y="234"/>
                      </a:cubicBezTo>
                      <a:cubicBezTo>
                        <a:pt x="312" y="234"/>
                        <a:pt x="360" y="234"/>
                        <a:pt x="409" y="234"/>
                      </a:cubicBezTo>
                      <a:cubicBezTo>
                        <a:pt x="424" y="234"/>
                        <a:pt x="440" y="233"/>
                        <a:pt x="456" y="233"/>
                      </a:cubicBezTo>
                      <a:cubicBezTo>
                        <a:pt x="457" y="233"/>
                        <a:pt x="466" y="234"/>
                        <a:pt x="466" y="233"/>
                      </a:cubicBezTo>
                      <a:cubicBezTo>
                        <a:pt x="467" y="232"/>
                        <a:pt x="465" y="231"/>
                        <a:pt x="465" y="230"/>
                      </a:cubicBezTo>
                      <a:cubicBezTo>
                        <a:pt x="464" y="228"/>
                        <a:pt x="465" y="230"/>
                        <a:pt x="466" y="231"/>
                      </a:cubicBezTo>
                      <a:cubicBezTo>
                        <a:pt x="467" y="232"/>
                        <a:pt x="468" y="234"/>
                        <a:pt x="469" y="233"/>
                      </a:cubicBezTo>
                      <a:cubicBezTo>
                        <a:pt x="469" y="232"/>
                        <a:pt x="469" y="227"/>
                        <a:pt x="469" y="226"/>
                      </a:cubicBezTo>
                      <a:cubicBezTo>
                        <a:pt x="469" y="225"/>
                        <a:pt x="470" y="223"/>
                        <a:pt x="470" y="220"/>
                      </a:cubicBezTo>
                      <a:cubicBezTo>
                        <a:pt x="470" y="220"/>
                        <a:pt x="471" y="220"/>
                        <a:pt x="471" y="220"/>
                      </a:cubicBezTo>
                      <a:cubicBezTo>
                        <a:pt x="474" y="222"/>
                        <a:pt x="473" y="227"/>
                        <a:pt x="475" y="230"/>
                      </a:cubicBezTo>
                      <a:cubicBezTo>
                        <a:pt x="475" y="230"/>
                        <a:pt x="475" y="231"/>
                        <a:pt x="475" y="232"/>
                      </a:cubicBezTo>
                      <a:cubicBezTo>
                        <a:pt x="475" y="232"/>
                        <a:pt x="475" y="231"/>
                        <a:pt x="475" y="231"/>
                      </a:cubicBezTo>
                      <a:cubicBezTo>
                        <a:pt x="475" y="232"/>
                        <a:pt x="474" y="232"/>
                        <a:pt x="475" y="233"/>
                      </a:cubicBezTo>
                      <a:cubicBezTo>
                        <a:pt x="475" y="233"/>
                        <a:pt x="475" y="233"/>
                        <a:pt x="475" y="233"/>
                      </a:cubicBezTo>
                      <a:cubicBezTo>
                        <a:pt x="475" y="233"/>
                        <a:pt x="476" y="233"/>
                        <a:pt x="476" y="233"/>
                      </a:cubicBezTo>
                      <a:cubicBezTo>
                        <a:pt x="476" y="232"/>
                        <a:pt x="476" y="231"/>
                        <a:pt x="476" y="23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grpSp>
          <p:grpSp>
            <p:nvGrpSpPr>
              <p:cNvPr id="2792" name="Group 11364">
                <a:extLst>
                  <a:ext uri="{FF2B5EF4-FFF2-40B4-BE49-F238E27FC236}">
                    <a16:creationId xmlns:a16="http://schemas.microsoft.com/office/drawing/2014/main" id="{846865CB-036B-4673-BEBF-4D4BEB25ED0A}"/>
                  </a:ext>
                </a:extLst>
              </p:cNvPr>
              <p:cNvGrpSpPr>
                <a:grpSpLocks/>
              </p:cNvGrpSpPr>
              <p:nvPr/>
            </p:nvGrpSpPr>
            <p:grpSpPr bwMode="gray">
              <a:xfrm>
                <a:off x="5581027" y="3263234"/>
                <a:ext cx="977991" cy="449614"/>
                <a:chOff x="3484" y="1893"/>
                <a:chExt cx="720" cy="331"/>
              </a:xfrm>
              <a:grpFill/>
              <a:effectLst/>
            </p:grpSpPr>
            <p:sp>
              <p:nvSpPr>
                <p:cNvPr id="2883" name="Freeform 10425">
                  <a:extLst>
                    <a:ext uri="{FF2B5EF4-FFF2-40B4-BE49-F238E27FC236}">
                      <a16:creationId xmlns:a16="http://schemas.microsoft.com/office/drawing/2014/main" id="{A0E07584-475E-49AF-8E93-18B4F7BE4AD9}"/>
                    </a:ext>
                  </a:extLst>
                </p:cNvPr>
                <p:cNvSpPr>
                  <a:spLocks/>
                </p:cNvSpPr>
                <p:nvPr/>
              </p:nvSpPr>
              <p:spPr bwMode="gray">
                <a:xfrm>
                  <a:off x="3499" y="1893"/>
                  <a:ext cx="705" cy="330"/>
                </a:xfrm>
                <a:custGeom>
                  <a:avLst/>
                  <a:gdLst>
                    <a:gd name="T0" fmla="*/ 696 w 455"/>
                    <a:gd name="T1" fmla="*/ 198 h 213"/>
                    <a:gd name="T2" fmla="*/ 686 w 455"/>
                    <a:gd name="T3" fmla="*/ 192 h 213"/>
                    <a:gd name="T4" fmla="*/ 676 w 455"/>
                    <a:gd name="T5" fmla="*/ 181 h 213"/>
                    <a:gd name="T6" fmla="*/ 671 w 455"/>
                    <a:gd name="T7" fmla="*/ 174 h 213"/>
                    <a:gd name="T8" fmla="*/ 665 w 455"/>
                    <a:gd name="T9" fmla="*/ 164 h 213"/>
                    <a:gd name="T10" fmla="*/ 657 w 455"/>
                    <a:gd name="T11" fmla="*/ 153 h 213"/>
                    <a:gd name="T12" fmla="*/ 654 w 455"/>
                    <a:gd name="T13" fmla="*/ 150 h 213"/>
                    <a:gd name="T14" fmla="*/ 652 w 455"/>
                    <a:gd name="T15" fmla="*/ 141 h 213"/>
                    <a:gd name="T16" fmla="*/ 645 w 455"/>
                    <a:gd name="T17" fmla="*/ 121 h 213"/>
                    <a:gd name="T18" fmla="*/ 646 w 455"/>
                    <a:gd name="T19" fmla="*/ 98 h 213"/>
                    <a:gd name="T20" fmla="*/ 620 w 455"/>
                    <a:gd name="T21" fmla="*/ 59 h 213"/>
                    <a:gd name="T22" fmla="*/ 587 w 455"/>
                    <a:gd name="T23" fmla="*/ 65 h 213"/>
                    <a:gd name="T24" fmla="*/ 564 w 455"/>
                    <a:gd name="T25" fmla="*/ 59 h 213"/>
                    <a:gd name="T26" fmla="*/ 538 w 455"/>
                    <a:gd name="T27" fmla="*/ 62 h 213"/>
                    <a:gd name="T28" fmla="*/ 516 w 455"/>
                    <a:gd name="T29" fmla="*/ 45 h 213"/>
                    <a:gd name="T30" fmla="*/ 477 w 455"/>
                    <a:gd name="T31" fmla="*/ 12 h 213"/>
                    <a:gd name="T32" fmla="*/ 462 w 455"/>
                    <a:gd name="T33" fmla="*/ 6 h 213"/>
                    <a:gd name="T34" fmla="*/ 438 w 455"/>
                    <a:gd name="T35" fmla="*/ 3 h 213"/>
                    <a:gd name="T36" fmla="*/ 438 w 455"/>
                    <a:gd name="T37" fmla="*/ 33 h 213"/>
                    <a:gd name="T38" fmla="*/ 415 w 455"/>
                    <a:gd name="T39" fmla="*/ 48 h 213"/>
                    <a:gd name="T40" fmla="*/ 381 w 455"/>
                    <a:gd name="T41" fmla="*/ 51 h 213"/>
                    <a:gd name="T42" fmla="*/ 375 w 455"/>
                    <a:gd name="T43" fmla="*/ 77 h 213"/>
                    <a:gd name="T44" fmla="*/ 349 w 455"/>
                    <a:gd name="T45" fmla="*/ 108 h 213"/>
                    <a:gd name="T46" fmla="*/ 327 w 455"/>
                    <a:gd name="T47" fmla="*/ 141 h 213"/>
                    <a:gd name="T48" fmla="*/ 310 w 455"/>
                    <a:gd name="T49" fmla="*/ 139 h 213"/>
                    <a:gd name="T50" fmla="*/ 290 w 455"/>
                    <a:gd name="T51" fmla="*/ 118 h 213"/>
                    <a:gd name="T52" fmla="*/ 282 w 455"/>
                    <a:gd name="T53" fmla="*/ 127 h 213"/>
                    <a:gd name="T54" fmla="*/ 274 w 455"/>
                    <a:gd name="T55" fmla="*/ 138 h 213"/>
                    <a:gd name="T56" fmla="*/ 262 w 455"/>
                    <a:gd name="T57" fmla="*/ 161 h 213"/>
                    <a:gd name="T58" fmla="*/ 232 w 455"/>
                    <a:gd name="T59" fmla="*/ 150 h 213"/>
                    <a:gd name="T60" fmla="*/ 208 w 455"/>
                    <a:gd name="T61" fmla="*/ 160 h 213"/>
                    <a:gd name="T62" fmla="*/ 172 w 455"/>
                    <a:gd name="T63" fmla="*/ 146 h 213"/>
                    <a:gd name="T64" fmla="*/ 166 w 455"/>
                    <a:gd name="T65" fmla="*/ 156 h 213"/>
                    <a:gd name="T66" fmla="*/ 143 w 455"/>
                    <a:gd name="T67" fmla="*/ 164 h 213"/>
                    <a:gd name="T68" fmla="*/ 119 w 455"/>
                    <a:gd name="T69" fmla="*/ 184 h 213"/>
                    <a:gd name="T70" fmla="*/ 105 w 455"/>
                    <a:gd name="T71" fmla="*/ 211 h 213"/>
                    <a:gd name="T72" fmla="*/ 88 w 455"/>
                    <a:gd name="T73" fmla="*/ 235 h 213"/>
                    <a:gd name="T74" fmla="*/ 54 w 455"/>
                    <a:gd name="T75" fmla="*/ 242 h 213"/>
                    <a:gd name="T76" fmla="*/ 29 w 455"/>
                    <a:gd name="T77" fmla="*/ 273 h 213"/>
                    <a:gd name="T78" fmla="*/ 28 w 455"/>
                    <a:gd name="T79" fmla="*/ 296 h 213"/>
                    <a:gd name="T80" fmla="*/ 15 w 455"/>
                    <a:gd name="T81" fmla="*/ 319 h 213"/>
                    <a:gd name="T82" fmla="*/ 119 w 455"/>
                    <a:gd name="T83" fmla="*/ 327 h 213"/>
                    <a:gd name="T84" fmla="*/ 149 w 455"/>
                    <a:gd name="T85" fmla="*/ 311 h 213"/>
                    <a:gd name="T86" fmla="*/ 280 w 455"/>
                    <a:gd name="T87" fmla="*/ 308 h 213"/>
                    <a:gd name="T88" fmla="*/ 456 w 455"/>
                    <a:gd name="T89" fmla="*/ 315 h 213"/>
                    <a:gd name="T90" fmla="*/ 562 w 455"/>
                    <a:gd name="T91" fmla="*/ 307 h 213"/>
                    <a:gd name="T92" fmla="*/ 595 w 455"/>
                    <a:gd name="T93" fmla="*/ 293 h 213"/>
                    <a:gd name="T94" fmla="*/ 620 w 455"/>
                    <a:gd name="T95" fmla="*/ 279 h 213"/>
                    <a:gd name="T96" fmla="*/ 634 w 455"/>
                    <a:gd name="T97" fmla="*/ 257 h 213"/>
                    <a:gd name="T98" fmla="*/ 672 w 455"/>
                    <a:gd name="T99" fmla="*/ 229 h 21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55"/>
                    <a:gd name="T151" fmla="*/ 0 h 213"/>
                    <a:gd name="T152" fmla="*/ 455 w 455"/>
                    <a:gd name="T153" fmla="*/ 213 h 21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55" h="213">
                      <a:moveTo>
                        <a:pt x="455" y="128"/>
                      </a:moveTo>
                      <a:cubicBezTo>
                        <a:pt x="453" y="128"/>
                        <a:pt x="452" y="129"/>
                        <a:pt x="450" y="128"/>
                      </a:cubicBezTo>
                      <a:cubicBezTo>
                        <a:pt x="450" y="128"/>
                        <a:pt x="450" y="129"/>
                        <a:pt x="450" y="129"/>
                      </a:cubicBezTo>
                      <a:cubicBezTo>
                        <a:pt x="450" y="129"/>
                        <a:pt x="449" y="128"/>
                        <a:pt x="449" y="128"/>
                      </a:cubicBezTo>
                      <a:cubicBezTo>
                        <a:pt x="449" y="128"/>
                        <a:pt x="448" y="127"/>
                        <a:pt x="448" y="127"/>
                      </a:cubicBezTo>
                      <a:cubicBezTo>
                        <a:pt x="448" y="127"/>
                        <a:pt x="447" y="127"/>
                        <a:pt x="447" y="127"/>
                      </a:cubicBezTo>
                      <a:cubicBezTo>
                        <a:pt x="446" y="127"/>
                        <a:pt x="445" y="128"/>
                        <a:pt x="444" y="126"/>
                      </a:cubicBezTo>
                      <a:cubicBezTo>
                        <a:pt x="447" y="125"/>
                        <a:pt x="443" y="123"/>
                        <a:pt x="443" y="124"/>
                      </a:cubicBezTo>
                      <a:cubicBezTo>
                        <a:pt x="443" y="123"/>
                        <a:pt x="443" y="121"/>
                        <a:pt x="442" y="121"/>
                      </a:cubicBezTo>
                      <a:cubicBezTo>
                        <a:pt x="440" y="118"/>
                        <a:pt x="443" y="123"/>
                        <a:pt x="440" y="121"/>
                      </a:cubicBezTo>
                      <a:cubicBezTo>
                        <a:pt x="439" y="121"/>
                        <a:pt x="439" y="119"/>
                        <a:pt x="439" y="119"/>
                      </a:cubicBezTo>
                      <a:cubicBezTo>
                        <a:pt x="438" y="118"/>
                        <a:pt x="437" y="119"/>
                        <a:pt x="436" y="117"/>
                      </a:cubicBezTo>
                      <a:cubicBezTo>
                        <a:pt x="436" y="117"/>
                        <a:pt x="436" y="118"/>
                        <a:pt x="435" y="118"/>
                      </a:cubicBezTo>
                      <a:cubicBezTo>
                        <a:pt x="435" y="118"/>
                        <a:pt x="435" y="117"/>
                        <a:pt x="435" y="117"/>
                      </a:cubicBezTo>
                      <a:cubicBezTo>
                        <a:pt x="435" y="116"/>
                        <a:pt x="434" y="114"/>
                        <a:pt x="434" y="113"/>
                      </a:cubicBezTo>
                      <a:cubicBezTo>
                        <a:pt x="433" y="112"/>
                        <a:pt x="433" y="112"/>
                        <a:pt x="433" y="112"/>
                      </a:cubicBezTo>
                      <a:cubicBezTo>
                        <a:pt x="433" y="112"/>
                        <a:pt x="433" y="111"/>
                        <a:pt x="433" y="111"/>
                      </a:cubicBezTo>
                      <a:cubicBezTo>
                        <a:pt x="433" y="110"/>
                        <a:pt x="435" y="110"/>
                        <a:pt x="433" y="110"/>
                      </a:cubicBezTo>
                      <a:cubicBezTo>
                        <a:pt x="433" y="110"/>
                        <a:pt x="433" y="110"/>
                        <a:pt x="433" y="110"/>
                      </a:cubicBezTo>
                      <a:cubicBezTo>
                        <a:pt x="432" y="109"/>
                        <a:pt x="430" y="108"/>
                        <a:pt x="429" y="106"/>
                      </a:cubicBezTo>
                      <a:cubicBezTo>
                        <a:pt x="428" y="107"/>
                        <a:pt x="428" y="104"/>
                        <a:pt x="427" y="103"/>
                      </a:cubicBezTo>
                      <a:cubicBezTo>
                        <a:pt x="427" y="102"/>
                        <a:pt x="428" y="102"/>
                        <a:pt x="428" y="102"/>
                      </a:cubicBezTo>
                      <a:cubicBezTo>
                        <a:pt x="427" y="101"/>
                        <a:pt x="426" y="99"/>
                        <a:pt x="425" y="98"/>
                      </a:cubicBezTo>
                      <a:cubicBezTo>
                        <a:pt x="425" y="99"/>
                        <a:pt x="424" y="99"/>
                        <a:pt x="424" y="99"/>
                      </a:cubicBezTo>
                      <a:cubicBezTo>
                        <a:pt x="424" y="99"/>
                        <a:pt x="424" y="99"/>
                        <a:pt x="424" y="99"/>
                      </a:cubicBezTo>
                      <a:cubicBezTo>
                        <a:pt x="424" y="99"/>
                        <a:pt x="423" y="98"/>
                        <a:pt x="423" y="98"/>
                      </a:cubicBezTo>
                      <a:cubicBezTo>
                        <a:pt x="423" y="98"/>
                        <a:pt x="424" y="97"/>
                        <a:pt x="424" y="97"/>
                      </a:cubicBezTo>
                      <a:cubicBezTo>
                        <a:pt x="423" y="97"/>
                        <a:pt x="423" y="97"/>
                        <a:pt x="422" y="97"/>
                      </a:cubicBezTo>
                      <a:cubicBezTo>
                        <a:pt x="422" y="97"/>
                        <a:pt x="423" y="97"/>
                        <a:pt x="423" y="96"/>
                      </a:cubicBezTo>
                      <a:cubicBezTo>
                        <a:pt x="423" y="96"/>
                        <a:pt x="423" y="96"/>
                        <a:pt x="423" y="96"/>
                      </a:cubicBezTo>
                      <a:cubicBezTo>
                        <a:pt x="423" y="96"/>
                        <a:pt x="425" y="93"/>
                        <a:pt x="425" y="93"/>
                      </a:cubicBezTo>
                      <a:cubicBezTo>
                        <a:pt x="424" y="92"/>
                        <a:pt x="422" y="91"/>
                        <a:pt x="421" y="91"/>
                      </a:cubicBezTo>
                      <a:cubicBezTo>
                        <a:pt x="421" y="90"/>
                        <a:pt x="420" y="87"/>
                        <a:pt x="419" y="86"/>
                      </a:cubicBezTo>
                      <a:cubicBezTo>
                        <a:pt x="419" y="85"/>
                        <a:pt x="417" y="85"/>
                        <a:pt x="417" y="84"/>
                      </a:cubicBezTo>
                      <a:cubicBezTo>
                        <a:pt x="417" y="82"/>
                        <a:pt x="415" y="82"/>
                        <a:pt x="414" y="80"/>
                      </a:cubicBezTo>
                      <a:cubicBezTo>
                        <a:pt x="413" y="78"/>
                        <a:pt x="415" y="79"/>
                        <a:pt x="416" y="78"/>
                      </a:cubicBezTo>
                      <a:cubicBezTo>
                        <a:pt x="416" y="77"/>
                        <a:pt x="417" y="74"/>
                        <a:pt x="416" y="74"/>
                      </a:cubicBezTo>
                      <a:cubicBezTo>
                        <a:pt x="415" y="72"/>
                        <a:pt x="417" y="72"/>
                        <a:pt x="417" y="72"/>
                      </a:cubicBezTo>
                      <a:cubicBezTo>
                        <a:pt x="418" y="70"/>
                        <a:pt x="417" y="69"/>
                        <a:pt x="418" y="67"/>
                      </a:cubicBezTo>
                      <a:cubicBezTo>
                        <a:pt x="418" y="65"/>
                        <a:pt x="417" y="65"/>
                        <a:pt x="417" y="63"/>
                      </a:cubicBezTo>
                      <a:cubicBezTo>
                        <a:pt x="416" y="62"/>
                        <a:pt x="417" y="60"/>
                        <a:pt x="417" y="59"/>
                      </a:cubicBezTo>
                      <a:cubicBezTo>
                        <a:pt x="417" y="54"/>
                        <a:pt x="413" y="53"/>
                        <a:pt x="411" y="50"/>
                      </a:cubicBezTo>
                      <a:cubicBezTo>
                        <a:pt x="410" y="46"/>
                        <a:pt x="406" y="48"/>
                        <a:pt x="403" y="46"/>
                      </a:cubicBezTo>
                      <a:cubicBezTo>
                        <a:pt x="400" y="44"/>
                        <a:pt x="402" y="41"/>
                        <a:pt x="400" y="38"/>
                      </a:cubicBezTo>
                      <a:cubicBezTo>
                        <a:pt x="399" y="35"/>
                        <a:pt x="402" y="30"/>
                        <a:pt x="396" y="32"/>
                      </a:cubicBezTo>
                      <a:cubicBezTo>
                        <a:pt x="394" y="32"/>
                        <a:pt x="394" y="34"/>
                        <a:pt x="392" y="33"/>
                      </a:cubicBezTo>
                      <a:cubicBezTo>
                        <a:pt x="389" y="33"/>
                        <a:pt x="390" y="36"/>
                        <a:pt x="388" y="36"/>
                      </a:cubicBezTo>
                      <a:cubicBezTo>
                        <a:pt x="384" y="38"/>
                        <a:pt x="384" y="43"/>
                        <a:pt x="379" y="42"/>
                      </a:cubicBezTo>
                      <a:cubicBezTo>
                        <a:pt x="378" y="42"/>
                        <a:pt x="378" y="41"/>
                        <a:pt x="376" y="42"/>
                      </a:cubicBezTo>
                      <a:cubicBezTo>
                        <a:pt x="375" y="42"/>
                        <a:pt x="374" y="44"/>
                        <a:pt x="373" y="43"/>
                      </a:cubicBezTo>
                      <a:cubicBezTo>
                        <a:pt x="371" y="42"/>
                        <a:pt x="372" y="40"/>
                        <a:pt x="370" y="39"/>
                      </a:cubicBezTo>
                      <a:cubicBezTo>
                        <a:pt x="368" y="38"/>
                        <a:pt x="365" y="39"/>
                        <a:pt x="364" y="38"/>
                      </a:cubicBezTo>
                      <a:cubicBezTo>
                        <a:pt x="362" y="37"/>
                        <a:pt x="361" y="35"/>
                        <a:pt x="360" y="35"/>
                      </a:cubicBezTo>
                      <a:cubicBezTo>
                        <a:pt x="358" y="35"/>
                        <a:pt x="354" y="36"/>
                        <a:pt x="354" y="37"/>
                      </a:cubicBezTo>
                      <a:cubicBezTo>
                        <a:pt x="353" y="39"/>
                        <a:pt x="353" y="40"/>
                        <a:pt x="352" y="41"/>
                      </a:cubicBezTo>
                      <a:cubicBezTo>
                        <a:pt x="351" y="42"/>
                        <a:pt x="349" y="40"/>
                        <a:pt x="347" y="40"/>
                      </a:cubicBezTo>
                      <a:cubicBezTo>
                        <a:pt x="345" y="39"/>
                        <a:pt x="345" y="39"/>
                        <a:pt x="344" y="37"/>
                      </a:cubicBezTo>
                      <a:cubicBezTo>
                        <a:pt x="344" y="35"/>
                        <a:pt x="342" y="36"/>
                        <a:pt x="341" y="34"/>
                      </a:cubicBezTo>
                      <a:cubicBezTo>
                        <a:pt x="340" y="33"/>
                        <a:pt x="341" y="31"/>
                        <a:pt x="339" y="31"/>
                      </a:cubicBezTo>
                      <a:cubicBezTo>
                        <a:pt x="338" y="30"/>
                        <a:pt x="335" y="29"/>
                        <a:pt x="333" y="29"/>
                      </a:cubicBezTo>
                      <a:cubicBezTo>
                        <a:pt x="332" y="28"/>
                        <a:pt x="329" y="30"/>
                        <a:pt x="328" y="30"/>
                      </a:cubicBezTo>
                      <a:cubicBezTo>
                        <a:pt x="325" y="30"/>
                        <a:pt x="322" y="28"/>
                        <a:pt x="320" y="28"/>
                      </a:cubicBezTo>
                      <a:cubicBezTo>
                        <a:pt x="315" y="26"/>
                        <a:pt x="317" y="22"/>
                        <a:pt x="315" y="18"/>
                      </a:cubicBezTo>
                      <a:cubicBezTo>
                        <a:pt x="313" y="14"/>
                        <a:pt x="313" y="9"/>
                        <a:pt x="308" y="8"/>
                      </a:cubicBezTo>
                      <a:cubicBezTo>
                        <a:pt x="307" y="8"/>
                        <a:pt x="305" y="8"/>
                        <a:pt x="304" y="6"/>
                      </a:cubicBezTo>
                      <a:cubicBezTo>
                        <a:pt x="304" y="5"/>
                        <a:pt x="305" y="3"/>
                        <a:pt x="303" y="2"/>
                      </a:cubicBezTo>
                      <a:cubicBezTo>
                        <a:pt x="302" y="1"/>
                        <a:pt x="301" y="4"/>
                        <a:pt x="300" y="4"/>
                      </a:cubicBezTo>
                      <a:cubicBezTo>
                        <a:pt x="299" y="4"/>
                        <a:pt x="298" y="3"/>
                        <a:pt x="298" y="4"/>
                      </a:cubicBezTo>
                      <a:cubicBezTo>
                        <a:pt x="297" y="4"/>
                        <a:pt x="296" y="5"/>
                        <a:pt x="295" y="5"/>
                      </a:cubicBezTo>
                      <a:cubicBezTo>
                        <a:pt x="292" y="6"/>
                        <a:pt x="289" y="3"/>
                        <a:pt x="287" y="1"/>
                      </a:cubicBezTo>
                      <a:cubicBezTo>
                        <a:pt x="286" y="0"/>
                        <a:pt x="286" y="0"/>
                        <a:pt x="284" y="0"/>
                      </a:cubicBezTo>
                      <a:cubicBezTo>
                        <a:pt x="284" y="0"/>
                        <a:pt x="284" y="2"/>
                        <a:pt x="283" y="2"/>
                      </a:cubicBezTo>
                      <a:cubicBezTo>
                        <a:pt x="282" y="3"/>
                        <a:pt x="281" y="3"/>
                        <a:pt x="280" y="4"/>
                      </a:cubicBezTo>
                      <a:cubicBezTo>
                        <a:pt x="273" y="8"/>
                        <a:pt x="280" y="8"/>
                        <a:pt x="280" y="14"/>
                      </a:cubicBezTo>
                      <a:cubicBezTo>
                        <a:pt x="280" y="16"/>
                        <a:pt x="277" y="17"/>
                        <a:pt x="277" y="19"/>
                      </a:cubicBezTo>
                      <a:cubicBezTo>
                        <a:pt x="278" y="21"/>
                        <a:pt x="282" y="19"/>
                        <a:pt x="283" y="21"/>
                      </a:cubicBezTo>
                      <a:cubicBezTo>
                        <a:pt x="284" y="23"/>
                        <a:pt x="280" y="24"/>
                        <a:pt x="280" y="26"/>
                      </a:cubicBezTo>
                      <a:cubicBezTo>
                        <a:pt x="281" y="27"/>
                        <a:pt x="282" y="30"/>
                        <a:pt x="280" y="29"/>
                      </a:cubicBezTo>
                      <a:cubicBezTo>
                        <a:pt x="278" y="28"/>
                        <a:pt x="268" y="29"/>
                        <a:pt x="269" y="31"/>
                      </a:cubicBezTo>
                      <a:cubicBezTo>
                        <a:pt x="269" y="31"/>
                        <a:pt x="268" y="31"/>
                        <a:pt x="268" y="31"/>
                      </a:cubicBezTo>
                      <a:cubicBezTo>
                        <a:pt x="267" y="32"/>
                        <a:pt x="264" y="33"/>
                        <a:pt x="263" y="34"/>
                      </a:cubicBezTo>
                      <a:cubicBezTo>
                        <a:pt x="262" y="35"/>
                        <a:pt x="260" y="36"/>
                        <a:pt x="259" y="37"/>
                      </a:cubicBezTo>
                      <a:cubicBezTo>
                        <a:pt x="256" y="37"/>
                        <a:pt x="255" y="32"/>
                        <a:pt x="252" y="32"/>
                      </a:cubicBezTo>
                      <a:cubicBezTo>
                        <a:pt x="250" y="32"/>
                        <a:pt x="248" y="33"/>
                        <a:pt x="246" y="33"/>
                      </a:cubicBezTo>
                      <a:cubicBezTo>
                        <a:pt x="244" y="32"/>
                        <a:pt x="242" y="34"/>
                        <a:pt x="242" y="36"/>
                      </a:cubicBezTo>
                      <a:cubicBezTo>
                        <a:pt x="242" y="38"/>
                        <a:pt x="243" y="39"/>
                        <a:pt x="243" y="41"/>
                      </a:cubicBezTo>
                      <a:cubicBezTo>
                        <a:pt x="243" y="43"/>
                        <a:pt x="245" y="45"/>
                        <a:pt x="244" y="47"/>
                      </a:cubicBezTo>
                      <a:cubicBezTo>
                        <a:pt x="244" y="49"/>
                        <a:pt x="244" y="50"/>
                        <a:pt x="242" y="50"/>
                      </a:cubicBezTo>
                      <a:cubicBezTo>
                        <a:pt x="241" y="51"/>
                        <a:pt x="241" y="53"/>
                        <a:pt x="239" y="54"/>
                      </a:cubicBezTo>
                      <a:cubicBezTo>
                        <a:pt x="238" y="55"/>
                        <a:pt x="236" y="55"/>
                        <a:pt x="235" y="55"/>
                      </a:cubicBezTo>
                      <a:cubicBezTo>
                        <a:pt x="232" y="56"/>
                        <a:pt x="232" y="58"/>
                        <a:pt x="231" y="61"/>
                      </a:cubicBezTo>
                      <a:cubicBezTo>
                        <a:pt x="230" y="63"/>
                        <a:pt x="229" y="70"/>
                        <a:pt x="225" y="70"/>
                      </a:cubicBezTo>
                      <a:cubicBezTo>
                        <a:pt x="223" y="70"/>
                        <a:pt x="221" y="67"/>
                        <a:pt x="219" y="70"/>
                      </a:cubicBezTo>
                      <a:cubicBezTo>
                        <a:pt x="218" y="71"/>
                        <a:pt x="219" y="73"/>
                        <a:pt x="217" y="75"/>
                      </a:cubicBezTo>
                      <a:cubicBezTo>
                        <a:pt x="215" y="76"/>
                        <a:pt x="214" y="78"/>
                        <a:pt x="215" y="81"/>
                      </a:cubicBezTo>
                      <a:cubicBezTo>
                        <a:pt x="215" y="84"/>
                        <a:pt x="215" y="90"/>
                        <a:pt x="211" y="91"/>
                      </a:cubicBezTo>
                      <a:cubicBezTo>
                        <a:pt x="210" y="92"/>
                        <a:pt x="208" y="91"/>
                        <a:pt x="207" y="93"/>
                      </a:cubicBezTo>
                      <a:cubicBezTo>
                        <a:pt x="206" y="93"/>
                        <a:pt x="207" y="95"/>
                        <a:pt x="206" y="95"/>
                      </a:cubicBezTo>
                      <a:cubicBezTo>
                        <a:pt x="205" y="95"/>
                        <a:pt x="205" y="93"/>
                        <a:pt x="204" y="93"/>
                      </a:cubicBezTo>
                      <a:cubicBezTo>
                        <a:pt x="203" y="90"/>
                        <a:pt x="202" y="91"/>
                        <a:pt x="200" y="90"/>
                      </a:cubicBezTo>
                      <a:cubicBezTo>
                        <a:pt x="197" y="90"/>
                        <a:pt x="197" y="90"/>
                        <a:pt x="194" y="88"/>
                      </a:cubicBezTo>
                      <a:cubicBezTo>
                        <a:pt x="193" y="87"/>
                        <a:pt x="192" y="87"/>
                        <a:pt x="192" y="84"/>
                      </a:cubicBezTo>
                      <a:cubicBezTo>
                        <a:pt x="191" y="82"/>
                        <a:pt x="193" y="81"/>
                        <a:pt x="191" y="79"/>
                      </a:cubicBezTo>
                      <a:cubicBezTo>
                        <a:pt x="190" y="78"/>
                        <a:pt x="188" y="76"/>
                        <a:pt x="187" y="76"/>
                      </a:cubicBezTo>
                      <a:cubicBezTo>
                        <a:pt x="186" y="75"/>
                        <a:pt x="186" y="77"/>
                        <a:pt x="186" y="78"/>
                      </a:cubicBezTo>
                      <a:cubicBezTo>
                        <a:pt x="187" y="79"/>
                        <a:pt x="190" y="78"/>
                        <a:pt x="189" y="80"/>
                      </a:cubicBezTo>
                      <a:cubicBezTo>
                        <a:pt x="188" y="82"/>
                        <a:pt x="186" y="80"/>
                        <a:pt x="185" y="82"/>
                      </a:cubicBezTo>
                      <a:cubicBezTo>
                        <a:pt x="184" y="84"/>
                        <a:pt x="184" y="82"/>
                        <a:pt x="182" y="82"/>
                      </a:cubicBezTo>
                      <a:cubicBezTo>
                        <a:pt x="181" y="81"/>
                        <a:pt x="180" y="82"/>
                        <a:pt x="181" y="83"/>
                      </a:cubicBezTo>
                      <a:cubicBezTo>
                        <a:pt x="181" y="84"/>
                        <a:pt x="182" y="84"/>
                        <a:pt x="182" y="85"/>
                      </a:cubicBezTo>
                      <a:cubicBezTo>
                        <a:pt x="183" y="87"/>
                        <a:pt x="180" y="87"/>
                        <a:pt x="179" y="88"/>
                      </a:cubicBezTo>
                      <a:cubicBezTo>
                        <a:pt x="178" y="88"/>
                        <a:pt x="178" y="88"/>
                        <a:pt x="177" y="89"/>
                      </a:cubicBezTo>
                      <a:cubicBezTo>
                        <a:pt x="176" y="92"/>
                        <a:pt x="178" y="94"/>
                        <a:pt x="178" y="96"/>
                      </a:cubicBezTo>
                      <a:cubicBezTo>
                        <a:pt x="178" y="98"/>
                        <a:pt x="176" y="98"/>
                        <a:pt x="174" y="98"/>
                      </a:cubicBezTo>
                      <a:cubicBezTo>
                        <a:pt x="171" y="98"/>
                        <a:pt x="172" y="100"/>
                        <a:pt x="172" y="102"/>
                      </a:cubicBezTo>
                      <a:cubicBezTo>
                        <a:pt x="172" y="103"/>
                        <a:pt x="170" y="105"/>
                        <a:pt x="169" y="104"/>
                      </a:cubicBezTo>
                      <a:cubicBezTo>
                        <a:pt x="167" y="103"/>
                        <a:pt x="170" y="101"/>
                        <a:pt x="169" y="100"/>
                      </a:cubicBezTo>
                      <a:cubicBezTo>
                        <a:pt x="168" y="96"/>
                        <a:pt x="164" y="103"/>
                        <a:pt x="162" y="98"/>
                      </a:cubicBezTo>
                      <a:cubicBezTo>
                        <a:pt x="161" y="95"/>
                        <a:pt x="160" y="89"/>
                        <a:pt x="156" y="93"/>
                      </a:cubicBezTo>
                      <a:cubicBezTo>
                        <a:pt x="154" y="95"/>
                        <a:pt x="153" y="96"/>
                        <a:pt x="150" y="97"/>
                      </a:cubicBezTo>
                      <a:cubicBezTo>
                        <a:pt x="149" y="97"/>
                        <a:pt x="148" y="97"/>
                        <a:pt x="147" y="98"/>
                      </a:cubicBezTo>
                      <a:cubicBezTo>
                        <a:pt x="144" y="101"/>
                        <a:pt x="146" y="105"/>
                        <a:pt x="143" y="108"/>
                      </a:cubicBezTo>
                      <a:cubicBezTo>
                        <a:pt x="140" y="111"/>
                        <a:pt x="140" y="107"/>
                        <a:pt x="138" y="105"/>
                      </a:cubicBezTo>
                      <a:cubicBezTo>
                        <a:pt x="137" y="104"/>
                        <a:pt x="135" y="104"/>
                        <a:pt x="134" y="103"/>
                      </a:cubicBezTo>
                      <a:cubicBezTo>
                        <a:pt x="133" y="103"/>
                        <a:pt x="132" y="102"/>
                        <a:pt x="131" y="101"/>
                      </a:cubicBezTo>
                      <a:cubicBezTo>
                        <a:pt x="129" y="99"/>
                        <a:pt x="125" y="96"/>
                        <a:pt x="122" y="96"/>
                      </a:cubicBezTo>
                      <a:cubicBezTo>
                        <a:pt x="118" y="96"/>
                        <a:pt x="119" y="100"/>
                        <a:pt x="114" y="97"/>
                      </a:cubicBezTo>
                      <a:cubicBezTo>
                        <a:pt x="113" y="97"/>
                        <a:pt x="112" y="93"/>
                        <a:pt x="111" y="94"/>
                      </a:cubicBezTo>
                      <a:cubicBezTo>
                        <a:pt x="112" y="94"/>
                        <a:pt x="110" y="97"/>
                        <a:pt x="110" y="97"/>
                      </a:cubicBezTo>
                      <a:cubicBezTo>
                        <a:pt x="109" y="100"/>
                        <a:pt x="114" y="101"/>
                        <a:pt x="111" y="104"/>
                      </a:cubicBezTo>
                      <a:cubicBezTo>
                        <a:pt x="110" y="106"/>
                        <a:pt x="108" y="106"/>
                        <a:pt x="107" y="105"/>
                      </a:cubicBezTo>
                      <a:cubicBezTo>
                        <a:pt x="105" y="104"/>
                        <a:pt x="107" y="102"/>
                        <a:pt x="107" y="101"/>
                      </a:cubicBezTo>
                      <a:cubicBezTo>
                        <a:pt x="106" y="98"/>
                        <a:pt x="102" y="100"/>
                        <a:pt x="101" y="101"/>
                      </a:cubicBezTo>
                      <a:cubicBezTo>
                        <a:pt x="98" y="101"/>
                        <a:pt x="96" y="102"/>
                        <a:pt x="95" y="99"/>
                      </a:cubicBezTo>
                      <a:cubicBezTo>
                        <a:pt x="93" y="96"/>
                        <a:pt x="90" y="99"/>
                        <a:pt x="90" y="101"/>
                      </a:cubicBezTo>
                      <a:cubicBezTo>
                        <a:pt x="91" y="103"/>
                        <a:pt x="93" y="104"/>
                        <a:pt x="92" y="106"/>
                      </a:cubicBezTo>
                      <a:cubicBezTo>
                        <a:pt x="92" y="107"/>
                        <a:pt x="90" y="109"/>
                        <a:pt x="90" y="109"/>
                      </a:cubicBezTo>
                      <a:cubicBezTo>
                        <a:pt x="89" y="110"/>
                        <a:pt x="88" y="107"/>
                        <a:pt x="86" y="107"/>
                      </a:cubicBezTo>
                      <a:cubicBezTo>
                        <a:pt x="84" y="107"/>
                        <a:pt x="85" y="109"/>
                        <a:pt x="84" y="110"/>
                      </a:cubicBezTo>
                      <a:cubicBezTo>
                        <a:pt x="83" y="114"/>
                        <a:pt x="77" y="115"/>
                        <a:pt x="77" y="119"/>
                      </a:cubicBezTo>
                      <a:cubicBezTo>
                        <a:pt x="77" y="121"/>
                        <a:pt x="78" y="124"/>
                        <a:pt x="79" y="125"/>
                      </a:cubicBezTo>
                      <a:cubicBezTo>
                        <a:pt x="80" y="127"/>
                        <a:pt x="82" y="128"/>
                        <a:pt x="82" y="129"/>
                      </a:cubicBezTo>
                      <a:cubicBezTo>
                        <a:pt x="84" y="134"/>
                        <a:pt x="78" y="134"/>
                        <a:pt x="75" y="135"/>
                      </a:cubicBezTo>
                      <a:cubicBezTo>
                        <a:pt x="73" y="135"/>
                        <a:pt x="70" y="135"/>
                        <a:pt x="68" y="136"/>
                      </a:cubicBezTo>
                      <a:cubicBezTo>
                        <a:pt x="67" y="136"/>
                        <a:pt x="66" y="139"/>
                        <a:pt x="64" y="139"/>
                      </a:cubicBezTo>
                      <a:cubicBezTo>
                        <a:pt x="63" y="139"/>
                        <a:pt x="63" y="137"/>
                        <a:pt x="61" y="138"/>
                      </a:cubicBezTo>
                      <a:cubicBezTo>
                        <a:pt x="59" y="138"/>
                        <a:pt x="58" y="140"/>
                        <a:pt x="58" y="142"/>
                      </a:cubicBezTo>
                      <a:cubicBezTo>
                        <a:pt x="57" y="146"/>
                        <a:pt x="54" y="148"/>
                        <a:pt x="57" y="152"/>
                      </a:cubicBezTo>
                      <a:cubicBezTo>
                        <a:pt x="59" y="155"/>
                        <a:pt x="62" y="159"/>
                        <a:pt x="60" y="163"/>
                      </a:cubicBezTo>
                      <a:cubicBezTo>
                        <a:pt x="58" y="167"/>
                        <a:pt x="55" y="168"/>
                        <a:pt x="52" y="165"/>
                      </a:cubicBezTo>
                      <a:cubicBezTo>
                        <a:pt x="49" y="162"/>
                        <a:pt x="46" y="162"/>
                        <a:pt x="42" y="160"/>
                      </a:cubicBezTo>
                      <a:cubicBezTo>
                        <a:pt x="40" y="159"/>
                        <a:pt x="38" y="157"/>
                        <a:pt x="35" y="156"/>
                      </a:cubicBezTo>
                      <a:cubicBezTo>
                        <a:pt x="34" y="155"/>
                        <a:pt x="32" y="154"/>
                        <a:pt x="30" y="153"/>
                      </a:cubicBezTo>
                      <a:cubicBezTo>
                        <a:pt x="24" y="152"/>
                        <a:pt x="22" y="157"/>
                        <a:pt x="19" y="162"/>
                      </a:cubicBezTo>
                      <a:cubicBezTo>
                        <a:pt x="17" y="165"/>
                        <a:pt x="13" y="167"/>
                        <a:pt x="16" y="171"/>
                      </a:cubicBezTo>
                      <a:cubicBezTo>
                        <a:pt x="18" y="173"/>
                        <a:pt x="20" y="173"/>
                        <a:pt x="19" y="176"/>
                      </a:cubicBezTo>
                      <a:cubicBezTo>
                        <a:pt x="19" y="178"/>
                        <a:pt x="18" y="182"/>
                        <a:pt x="17" y="183"/>
                      </a:cubicBezTo>
                      <a:cubicBezTo>
                        <a:pt x="16" y="184"/>
                        <a:pt x="15" y="184"/>
                        <a:pt x="15" y="185"/>
                      </a:cubicBezTo>
                      <a:cubicBezTo>
                        <a:pt x="14" y="187"/>
                        <a:pt x="15" y="188"/>
                        <a:pt x="17" y="188"/>
                      </a:cubicBezTo>
                      <a:cubicBezTo>
                        <a:pt x="18" y="188"/>
                        <a:pt x="19" y="190"/>
                        <a:pt x="18" y="191"/>
                      </a:cubicBezTo>
                      <a:cubicBezTo>
                        <a:pt x="17" y="192"/>
                        <a:pt x="16" y="190"/>
                        <a:pt x="15" y="191"/>
                      </a:cubicBezTo>
                      <a:cubicBezTo>
                        <a:pt x="12" y="192"/>
                        <a:pt x="14" y="196"/>
                        <a:pt x="15" y="198"/>
                      </a:cubicBezTo>
                      <a:cubicBezTo>
                        <a:pt x="16" y="199"/>
                        <a:pt x="13" y="201"/>
                        <a:pt x="13" y="202"/>
                      </a:cubicBezTo>
                      <a:cubicBezTo>
                        <a:pt x="13" y="204"/>
                        <a:pt x="13" y="207"/>
                        <a:pt x="10" y="206"/>
                      </a:cubicBezTo>
                      <a:cubicBezTo>
                        <a:pt x="7" y="206"/>
                        <a:pt x="7" y="201"/>
                        <a:pt x="4" y="201"/>
                      </a:cubicBezTo>
                      <a:cubicBezTo>
                        <a:pt x="2" y="201"/>
                        <a:pt x="1" y="210"/>
                        <a:pt x="0" y="212"/>
                      </a:cubicBezTo>
                      <a:cubicBezTo>
                        <a:pt x="17" y="210"/>
                        <a:pt x="35" y="211"/>
                        <a:pt x="53" y="211"/>
                      </a:cubicBezTo>
                      <a:cubicBezTo>
                        <a:pt x="61" y="211"/>
                        <a:pt x="69" y="211"/>
                        <a:pt x="77" y="211"/>
                      </a:cubicBezTo>
                      <a:cubicBezTo>
                        <a:pt x="80" y="212"/>
                        <a:pt x="85" y="213"/>
                        <a:pt x="85" y="208"/>
                      </a:cubicBezTo>
                      <a:cubicBezTo>
                        <a:pt x="84" y="205"/>
                        <a:pt x="82" y="201"/>
                        <a:pt x="82" y="197"/>
                      </a:cubicBezTo>
                      <a:cubicBezTo>
                        <a:pt x="85" y="197"/>
                        <a:pt x="88" y="197"/>
                        <a:pt x="90" y="198"/>
                      </a:cubicBezTo>
                      <a:cubicBezTo>
                        <a:pt x="93" y="198"/>
                        <a:pt x="97" y="197"/>
                        <a:pt x="96" y="201"/>
                      </a:cubicBezTo>
                      <a:cubicBezTo>
                        <a:pt x="120" y="200"/>
                        <a:pt x="144" y="200"/>
                        <a:pt x="168" y="199"/>
                      </a:cubicBezTo>
                      <a:cubicBezTo>
                        <a:pt x="169" y="199"/>
                        <a:pt x="171" y="199"/>
                        <a:pt x="173" y="199"/>
                      </a:cubicBezTo>
                      <a:cubicBezTo>
                        <a:pt x="173" y="199"/>
                        <a:pt x="174" y="201"/>
                        <a:pt x="175" y="200"/>
                      </a:cubicBezTo>
                      <a:cubicBezTo>
                        <a:pt x="176" y="199"/>
                        <a:pt x="178" y="199"/>
                        <a:pt x="181" y="199"/>
                      </a:cubicBezTo>
                      <a:cubicBezTo>
                        <a:pt x="186" y="199"/>
                        <a:pt x="192" y="200"/>
                        <a:pt x="198" y="200"/>
                      </a:cubicBezTo>
                      <a:cubicBezTo>
                        <a:pt x="211" y="201"/>
                        <a:pt x="224" y="202"/>
                        <a:pt x="237" y="202"/>
                      </a:cubicBezTo>
                      <a:cubicBezTo>
                        <a:pt x="245" y="202"/>
                        <a:pt x="252" y="201"/>
                        <a:pt x="260" y="201"/>
                      </a:cubicBezTo>
                      <a:cubicBezTo>
                        <a:pt x="271" y="202"/>
                        <a:pt x="283" y="203"/>
                        <a:pt x="294" y="203"/>
                      </a:cubicBezTo>
                      <a:cubicBezTo>
                        <a:pt x="306" y="204"/>
                        <a:pt x="318" y="204"/>
                        <a:pt x="330" y="204"/>
                      </a:cubicBezTo>
                      <a:cubicBezTo>
                        <a:pt x="336" y="204"/>
                        <a:pt x="342" y="205"/>
                        <a:pt x="348" y="205"/>
                      </a:cubicBezTo>
                      <a:cubicBezTo>
                        <a:pt x="350" y="205"/>
                        <a:pt x="352" y="202"/>
                        <a:pt x="354" y="201"/>
                      </a:cubicBezTo>
                      <a:cubicBezTo>
                        <a:pt x="357" y="200"/>
                        <a:pt x="360" y="198"/>
                        <a:pt x="363" y="198"/>
                      </a:cubicBezTo>
                      <a:cubicBezTo>
                        <a:pt x="366" y="198"/>
                        <a:pt x="367" y="197"/>
                        <a:pt x="369" y="196"/>
                      </a:cubicBezTo>
                      <a:cubicBezTo>
                        <a:pt x="372" y="195"/>
                        <a:pt x="377" y="193"/>
                        <a:pt x="381" y="192"/>
                      </a:cubicBezTo>
                      <a:cubicBezTo>
                        <a:pt x="383" y="192"/>
                        <a:pt x="383" y="193"/>
                        <a:pt x="384" y="191"/>
                      </a:cubicBezTo>
                      <a:cubicBezTo>
                        <a:pt x="384" y="191"/>
                        <a:pt x="384" y="190"/>
                        <a:pt x="384" y="189"/>
                      </a:cubicBezTo>
                      <a:cubicBezTo>
                        <a:pt x="384" y="188"/>
                        <a:pt x="384" y="189"/>
                        <a:pt x="385" y="188"/>
                      </a:cubicBezTo>
                      <a:cubicBezTo>
                        <a:pt x="386" y="186"/>
                        <a:pt x="386" y="185"/>
                        <a:pt x="387" y="184"/>
                      </a:cubicBezTo>
                      <a:cubicBezTo>
                        <a:pt x="389" y="183"/>
                        <a:pt x="391" y="183"/>
                        <a:pt x="392" y="183"/>
                      </a:cubicBezTo>
                      <a:cubicBezTo>
                        <a:pt x="395" y="182"/>
                        <a:pt x="398" y="182"/>
                        <a:pt x="400" y="180"/>
                      </a:cubicBezTo>
                      <a:cubicBezTo>
                        <a:pt x="400" y="179"/>
                        <a:pt x="400" y="177"/>
                        <a:pt x="400" y="177"/>
                      </a:cubicBezTo>
                      <a:cubicBezTo>
                        <a:pt x="401" y="176"/>
                        <a:pt x="400" y="174"/>
                        <a:pt x="400" y="174"/>
                      </a:cubicBezTo>
                      <a:cubicBezTo>
                        <a:pt x="401" y="171"/>
                        <a:pt x="406" y="171"/>
                        <a:pt x="408" y="168"/>
                      </a:cubicBezTo>
                      <a:cubicBezTo>
                        <a:pt x="409" y="167"/>
                        <a:pt x="408" y="168"/>
                        <a:pt x="409" y="166"/>
                      </a:cubicBezTo>
                      <a:cubicBezTo>
                        <a:pt x="409" y="165"/>
                        <a:pt x="409" y="164"/>
                        <a:pt x="409" y="163"/>
                      </a:cubicBezTo>
                      <a:cubicBezTo>
                        <a:pt x="408" y="161"/>
                        <a:pt x="414" y="159"/>
                        <a:pt x="415" y="158"/>
                      </a:cubicBezTo>
                      <a:cubicBezTo>
                        <a:pt x="418" y="155"/>
                        <a:pt x="423" y="153"/>
                        <a:pt x="427" y="152"/>
                      </a:cubicBezTo>
                      <a:cubicBezTo>
                        <a:pt x="430" y="150"/>
                        <a:pt x="432" y="150"/>
                        <a:pt x="434" y="148"/>
                      </a:cubicBezTo>
                      <a:cubicBezTo>
                        <a:pt x="439" y="143"/>
                        <a:pt x="444" y="138"/>
                        <a:pt x="449" y="134"/>
                      </a:cubicBezTo>
                      <a:cubicBezTo>
                        <a:pt x="451" y="132"/>
                        <a:pt x="454" y="130"/>
                        <a:pt x="455" y="128"/>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84" name="Freeform 10426">
                  <a:extLst>
                    <a:ext uri="{FF2B5EF4-FFF2-40B4-BE49-F238E27FC236}">
                      <a16:creationId xmlns:a16="http://schemas.microsoft.com/office/drawing/2014/main" id="{B836661B-F221-4F41-AEEA-019813CCA38E}"/>
                    </a:ext>
                  </a:extLst>
                </p:cNvPr>
                <p:cNvSpPr>
                  <a:spLocks/>
                </p:cNvSpPr>
                <p:nvPr/>
              </p:nvSpPr>
              <p:spPr bwMode="gray">
                <a:xfrm>
                  <a:off x="3484" y="2208"/>
                  <a:ext cx="14" cy="16"/>
                </a:xfrm>
                <a:custGeom>
                  <a:avLst/>
                  <a:gdLst>
                    <a:gd name="T0" fmla="*/ 9 w 9"/>
                    <a:gd name="T1" fmla="*/ 3 h 10"/>
                    <a:gd name="T2" fmla="*/ 2 w 9"/>
                    <a:gd name="T3" fmla="*/ 8 h 10"/>
                    <a:gd name="T4" fmla="*/ 9 w 9"/>
                    <a:gd name="T5" fmla="*/ 3 h 10"/>
                    <a:gd name="T6" fmla="*/ 0 60000 65536"/>
                    <a:gd name="T7" fmla="*/ 0 60000 65536"/>
                    <a:gd name="T8" fmla="*/ 0 60000 65536"/>
                    <a:gd name="T9" fmla="*/ 0 w 9"/>
                    <a:gd name="T10" fmla="*/ 0 h 10"/>
                    <a:gd name="T11" fmla="*/ 9 w 9"/>
                    <a:gd name="T12" fmla="*/ 10 h 10"/>
                  </a:gdLst>
                  <a:ahLst/>
                  <a:cxnLst>
                    <a:cxn ang="T6">
                      <a:pos x="T0" y="T1"/>
                    </a:cxn>
                    <a:cxn ang="T7">
                      <a:pos x="T2" y="T3"/>
                    </a:cxn>
                    <a:cxn ang="T8">
                      <a:pos x="T4" y="T5"/>
                    </a:cxn>
                  </a:cxnLst>
                  <a:rect l="T9" t="T10" r="T11" b="T12"/>
                  <a:pathLst>
                    <a:path w="9" h="10">
                      <a:moveTo>
                        <a:pt x="6" y="2"/>
                      </a:moveTo>
                      <a:cubicBezTo>
                        <a:pt x="3" y="0"/>
                        <a:pt x="0" y="2"/>
                        <a:pt x="1" y="5"/>
                      </a:cubicBezTo>
                      <a:cubicBezTo>
                        <a:pt x="3" y="10"/>
                        <a:pt x="9" y="6"/>
                        <a:pt x="6"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grpSp>
          <p:sp>
            <p:nvSpPr>
              <p:cNvPr id="2793" name="Freeform 10429">
                <a:extLst>
                  <a:ext uri="{FF2B5EF4-FFF2-40B4-BE49-F238E27FC236}">
                    <a16:creationId xmlns:a16="http://schemas.microsoft.com/office/drawing/2014/main" id="{C17250EC-562A-40BA-A893-DE01D64AA18C}"/>
                  </a:ext>
                </a:extLst>
              </p:cNvPr>
              <p:cNvSpPr>
                <a:spLocks/>
              </p:cNvSpPr>
              <p:nvPr/>
            </p:nvSpPr>
            <p:spPr bwMode="gray">
              <a:xfrm>
                <a:off x="3857319" y="3621839"/>
                <a:ext cx="1102956" cy="573224"/>
              </a:xfrm>
              <a:custGeom>
                <a:avLst/>
                <a:gdLst>
                  <a:gd name="T0" fmla="*/ 804 w 524"/>
                  <a:gd name="T1" fmla="*/ 155 h 272"/>
                  <a:gd name="T2" fmla="*/ 793 w 524"/>
                  <a:gd name="T3" fmla="*/ 0 h 272"/>
                  <a:gd name="T4" fmla="*/ 108 w 524"/>
                  <a:gd name="T5" fmla="*/ 2 h 272"/>
                  <a:gd name="T6" fmla="*/ 59 w 524"/>
                  <a:gd name="T7" fmla="*/ 62 h 272"/>
                  <a:gd name="T8" fmla="*/ 284 w 524"/>
                  <a:gd name="T9" fmla="*/ 180 h 272"/>
                  <a:gd name="T10" fmla="*/ 302 w 524"/>
                  <a:gd name="T11" fmla="*/ 317 h 272"/>
                  <a:gd name="T12" fmla="*/ 319 w 524"/>
                  <a:gd name="T13" fmla="*/ 327 h 272"/>
                  <a:gd name="T14" fmla="*/ 342 w 524"/>
                  <a:gd name="T15" fmla="*/ 321 h 272"/>
                  <a:gd name="T16" fmla="*/ 350 w 524"/>
                  <a:gd name="T17" fmla="*/ 323 h 272"/>
                  <a:gd name="T18" fmla="*/ 358 w 524"/>
                  <a:gd name="T19" fmla="*/ 330 h 272"/>
                  <a:gd name="T20" fmla="*/ 361 w 524"/>
                  <a:gd name="T21" fmla="*/ 346 h 272"/>
                  <a:gd name="T22" fmla="*/ 375 w 524"/>
                  <a:gd name="T23" fmla="*/ 348 h 272"/>
                  <a:gd name="T24" fmla="*/ 386 w 524"/>
                  <a:gd name="T25" fmla="*/ 351 h 272"/>
                  <a:gd name="T26" fmla="*/ 397 w 524"/>
                  <a:gd name="T27" fmla="*/ 354 h 272"/>
                  <a:gd name="T28" fmla="*/ 412 w 524"/>
                  <a:gd name="T29" fmla="*/ 352 h 272"/>
                  <a:gd name="T30" fmla="*/ 421 w 524"/>
                  <a:gd name="T31" fmla="*/ 358 h 272"/>
                  <a:gd name="T32" fmla="*/ 446 w 524"/>
                  <a:gd name="T33" fmla="*/ 357 h 272"/>
                  <a:gd name="T34" fmla="*/ 463 w 524"/>
                  <a:gd name="T35" fmla="*/ 355 h 272"/>
                  <a:gd name="T36" fmla="*/ 463 w 524"/>
                  <a:gd name="T37" fmla="*/ 368 h 272"/>
                  <a:gd name="T38" fmla="*/ 477 w 524"/>
                  <a:gd name="T39" fmla="*/ 374 h 272"/>
                  <a:gd name="T40" fmla="*/ 474 w 524"/>
                  <a:gd name="T41" fmla="*/ 385 h 272"/>
                  <a:gd name="T42" fmla="*/ 496 w 524"/>
                  <a:gd name="T43" fmla="*/ 382 h 272"/>
                  <a:gd name="T44" fmla="*/ 511 w 524"/>
                  <a:gd name="T45" fmla="*/ 379 h 272"/>
                  <a:gd name="T46" fmla="*/ 535 w 524"/>
                  <a:gd name="T47" fmla="*/ 389 h 272"/>
                  <a:gd name="T48" fmla="*/ 545 w 524"/>
                  <a:gd name="T49" fmla="*/ 385 h 272"/>
                  <a:gd name="T50" fmla="*/ 559 w 524"/>
                  <a:gd name="T51" fmla="*/ 406 h 272"/>
                  <a:gd name="T52" fmla="*/ 566 w 524"/>
                  <a:gd name="T53" fmla="*/ 393 h 272"/>
                  <a:gd name="T54" fmla="*/ 573 w 524"/>
                  <a:gd name="T55" fmla="*/ 379 h 272"/>
                  <a:gd name="T56" fmla="*/ 587 w 524"/>
                  <a:gd name="T57" fmla="*/ 389 h 272"/>
                  <a:gd name="T58" fmla="*/ 601 w 524"/>
                  <a:gd name="T59" fmla="*/ 385 h 272"/>
                  <a:gd name="T60" fmla="*/ 611 w 524"/>
                  <a:gd name="T61" fmla="*/ 396 h 272"/>
                  <a:gd name="T62" fmla="*/ 632 w 524"/>
                  <a:gd name="T63" fmla="*/ 410 h 272"/>
                  <a:gd name="T64" fmla="*/ 648 w 524"/>
                  <a:gd name="T65" fmla="*/ 396 h 272"/>
                  <a:gd name="T66" fmla="*/ 660 w 524"/>
                  <a:gd name="T67" fmla="*/ 393 h 272"/>
                  <a:gd name="T68" fmla="*/ 668 w 524"/>
                  <a:gd name="T69" fmla="*/ 386 h 272"/>
                  <a:gd name="T70" fmla="*/ 685 w 524"/>
                  <a:gd name="T71" fmla="*/ 389 h 272"/>
                  <a:gd name="T72" fmla="*/ 691 w 524"/>
                  <a:gd name="T73" fmla="*/ 386 h 272"/>
                  <a:gd name="T74" fmla="*/ 705 w 524"/>
                  <a:gd name="T75" fmla="*/ 385 h 272"/>
                  <a:gd name="T76" fmla="*/ 713 w 524"/>
                  <a:gd name="T77" fmla="*/ 386 h 272"/>
                  <a:gd name="T78" fmla="*/ 725 w 524"/>
                  <a:gd name="T79" fmla="*/ 386 h 272"/>
                  <a:gd name="T80" fmla="*/ 731 w 524"/>
                  <a:gd name="T81" fmla="*/ 386 h 272"/>
                  <a:gd name="T82" fmla="*/ 745 w 524"/>
                  <a:gd name="T83" fmla="*/ 385 h 272"/>
                  <a:gd name="T84" fmla="*/ 753 w 524"/>
                  <a:gd name="T85" fmla="*/ 389 h 272"/>
                  <a:gd name="T86" fmla="*/ 764 w 524"/>
                  <a:gd name="T87" fmla="*/ 394 h 272"/>
                  <a:gd name="T88" fmla="*/ 773 w 524"/>
                  <a:gd name="T89" fmla="*/ 405 h 272"/>
                  <a:gd name="T90" fmla="*/ 779 w 524"/>
                  <a:gd name="T91" fmla="*/ 402 h 272"/>
                  <a:gd name="T92" fmla="*/ 787 w 524"/>
                  <a:gd name="T93" fmla="*/ 411 h 272"/>
                  <a:gd name="T94" fmla="*/ 792 w 524"/>
                  <a:gd name="T95" fmla="*/ 413 h 272"/>
                  <a:gd name="T96" fmla="*/ 800 w 524"/>
                  <a:gd name="T97" fmla="*/ 414 h 272"/>
                  <a:gd name="T98" fmla="*/ 803 w 524"/>
                  <a:gd name="T99" fmla="*/ 417 h 272"/>
                  <a:gd name="T100" fmla="*/ 807 w 524"/>
                  <a:gd name="T101" fmla="*/ 315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24"/>
                  <a:gd name="T154" fmla="*/ 0 h 272"/>
                  <a:gd name="T155" fmla="*/ 524 w 524"/>
                  <a:gd name="T156" fmla="*/ 272 h 27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24" h="272">
                    <a:moveTo>
                      <a:pt x="523" y="130"/>
                    </a:moveTo>
                    <a:cubicBezTo>
                      <a:pt x="524" y="126"/>
                      <a:pt x="522" y="120"/>
                      <a:pt x="521" y="115"/>
                    </a:cubicBezTo>
                    <a:cubicBezTo>
                      <a:pt x="521" y="110"/>
                      <a:pt x="520" y="105"/>
                      <a:pt x="519" y="100"/>
                    </a:cubicBezTo>
                    <a:cubicBezTo>
                      <a:pt x="518" y="89"/>
                      <a:pt x="517" y="78"/>
                      <a:pt x="515" y="67"/>
                    </a:cubicBezTo>
                    <a:cubicBezTo>
                      <a:pt x="514" y="56"/>
                      <a:pt x="512" y="45"/>
                      <a:pt x="512" y="33"/>
                    </a:cubicBezTo>
                    <a:cubicBezTo>
                      <a:pt x="512" y="22"/>
                      <a:pt x="512" y="11"/>
                      <a:pt x="512" y="0"/>
                    </a:cubicBezTo>
                    <a:cubicBezTo>
                      <a:pt x="464" y="1"/>
                      <a:pt x="416" y="0"/>
                      <a:pt x="369" y="0"/>
                    </a:cubicBezTo>
                    <a:cubicBezTo>
                      <a:pt x="320" y="1"/>
                      <a:pt x="270" y="0"/>
                      <a:pt x="221" y="0"/>
                    </a:cubicBezTo>
                    <a:cubicBezTo>
                      <a:pt x="171" y="1"/>
                      <a:pt x="121" y="1"/>
                      <a:pt x="70" y="1"/>
                    </a:cubicBezTo>
                    <a:cubicBezTo>
                      <a:pt x="47" y="1"/>
                      <a:pt x="23" y="1"/>
                      <a:pt x="0" y="1"/>
                    </a:cubicBezTo>
                    <a:cubicBezTo>
                      <a:pt x="0" y="14"/>
                      <a:pt x="0" y="27"/>
                      <a:pt x="0" y="40"/>
                    </a:cubicBezTo>
                    <a:cubicBezTo>
                      <a:pt x="0" y="41"/>
                      <a:pt x="34" y="40"/>
                      <a:pt x="38" y="40"/>
                    </a:cubicBezTo>
                    <a:cubicBezTo>
                      <a:pt x="63" y="40"/>
                      <a:pt x="88" y="40"/>
                      <a:pt x="113" y="40"/>
                    </a:cubicBezTo>
                    <a:cubicBezTo>
                      <a:pt x="136" y="40"/>
                      <a:pt x="160" y="40"/>
                      <a:pt x="183" y="40"/>
                    </a:cubicBezTo>
                    <a:cubicBezTo>
                      <a:pt x="183" y="40"/>
                      <a:pt x="183" y="108"/>
                      <a:pt x="183" y="116"/>
                    </a:cubicBezTo>
                    <a:cubicBezTo>
                      <a:pt x="183" y="143"/>
                      <a:pt x="183" y="169"/>
                      <a:pt x="183" y="196"/>
                    </a:cubicBezTo>
                    <a:cubicBezTo>
                      <a:pt x="187" y="195"/>
                      <a:pt x="187" y="193"/>
                      <a:pt x="190" y="196"/>
                    </a:cubicBezTo>
                    <a:cubicBezTo>
                      <a:pt x="192" y="199"/>
                      <a:pt x="193" y="201"/>
                      <a:pt x="195" y="204"/>
                    </a:cubicBezTo>
                    <a:cubicBezTo>
                      <a:pt x="196" y="205"/>
                      <a:pt x="198" y="207"/>
                      <a:pt x="199" y="207"/>
                    </a:cubicBezTo>
                    <a:cubicBezTo>
                      <a:pt x="201" y="208"/>
                      <a:pt x="201" y="209"/>
                      <a:pt x="202" y="210"/>
                    </a:cubicBezTo>
                    <a:cubicBezTo>
                      <a:pt x="202" y="210"/>
                      <a:pt x="205" y="211"/>
                      <a:pt x="206" y="211"/>
                    </a:cubicBezTo>
                    <a:cubicBezTo>
                      <a:pt x="208" y="210"/>
                      <a:pt x="207" y="209"/>
                      <a:pt x="209" y="208"/>
                    </a:cubicBezTo>
                    <a:cubicBezTo>
                      <a:pt x="211" y="206"/>
                      <a:pt x="212" y="208"/>
                      <a:pt x="215" y="209"/>
                    </a:cubicBezTo>
                    <a:cubicBezTo>
                      <a:pt x="217" y="210"/>
                      <a:pt x="221" y="212"/>
                      <a:pt x="221" y="207"/>
                    </a:cubicBezTo>
                    <a:cubicBezTo>
                      <a:pt x="221" y="206"/>
                      <a:pt x="220" y="205"/>
                      <a:pt x="221" y="205"/>
                    </a:cubicBezTo>
                    <a:cubicBezTo>
                      <a:pt x="222" y="203"/>
                      <a:pt x="222" y="205"/>
                      <a:pt x="224" y="206"/>
                    </a:cubicBezTo>
                    <a:cubicBezTo>
                      <a:pt x="225" y="207"/>
                      <a:pt x="225" y="207"/>
                      <a:pt x="226" y="208"/>
                    </a:cubicBezTo>
                    <a:cubicBezTo>
                      <a:pt x="227" y="208"/>
                      <a:pt x="227" y="208"/>
                      <a:pt x="228" y="208"/>
                    </a:cubicBezTo>
                    <a:cubicBezTo>
                      <a:pt x="228" y="209"/>
                      <a:pt x="228" y="209"/>
                      <a:pt x="228" y="210"/>
                    </a:cubicBezTo>
                    <a:cubicBezTo>
                      <a:pt x="229" y="211"/>
                      <a:pt x="231" y="212"/>
                      <a:pt x="231" y="213"/>
                    </a:cubicBezTo>
                    <a:cubicBezTo>
                      <a:pt x="232" y="215"/>
                      <a:pt x="231" y="215"/>
                      <a:pt x="231" y="216"/>
                    </a:cubicBezTo>
                    <a:cubicBezTo>
                      <a:pt x="231" y="217"/>
                      <a:pt x="232" y="218"/>
                      <a:pt x="232" y="218"/>
                    </a:cubicBezTo>
                    <a:cubicBezTo>
                      <a:pt x="233" y="219"/>
                      <a:pt x="232" y="221"/>
                      <a:pt x="233" y="223"/>
                    </a:cubicBezTo>
                    <a:cubicBezTo>
                      <a:pt x="233" y="224"/>
                      <a:pt x="235" y="224"/>
                      <a:pt x="235" y="223"/>
                    </a:cubicBezTo>
                    <a:cubicBezTo>
                      <a:pt x="237" y="222"/>
                      <a:pt x="236" y="224"/>
                      <a:pt x="237" y="224"/>
                    </a:cubicBezTo>
                    <a:cubicBezTo>
                      <a:pt x="239" y="224"/>
                      <a:pt x="240" y="224"/>
                      <a:pt x="242" y="224"/>
                    </a:cubicBezTo>
                    <a:cubicBezTo>
                      <a:pt x="243" y="224"/>
                      <a:pt x="245" y="222"/>
                      <a:pt x="246" y="223"/>
                    </a:cubicBezTo>
                    <a:cubicBezTo>
                      <a:pt x="246" y="225"/>
                      <a:pt x="247" y="223"/>
                      <a:pt x="247" y="223"/>
                    </a:cubicBezTo>
                    <a:cubicBezTo>
                      <a:pt x="248" y="224"/>
                      <a:pt x="248" y="225"/>
                      <a:pt x="249" y="226"/>
                    </a:cubicBezTo>
                    <a:cubicBezTo>
                      <a:pt x="250" y="226"/>
                      <a:pt x="252" y="227"/>
                      <a:pt x="252" y="227"/>
                    </a:cubicBezTo>
                    <a:cubicBezTo>
                      <a:pt x="253" y="228"/>
                      <a:pt x="252" y="229"/>
                      <a:pt x="253" y="227"/>
                    </a:cubicBezTo>
                    <a:cubicBezTo>
                      <a:pt x="254" y="228"/>
                      <a:pt x="255" y="228"/>
                      <a:pt x="256" y="228"/>
                    </a:cubicBezTo>
                    <a:cubicBezTo>
                      <a:pt x="257" y="228"/>
                      <a:pt x="259" y="230"/>
                      <a:pt x="259" y="230"/>
                    </a:cubicBezTo>
                    <a:cubicBezTo>
                      <a:pt x="259" y="230"/>
                      <a:pt x="262" y="230"/>
                      <a:pt x="262" y="230"/>
                    </a:cubicBezTo>
                    <a:cubicBezTo>
                      <a:pt x="263" y="229"/>
                      <a:pt x="264" y="228"/>
                      <a:pt x="266" y="227"/>
                    </a:cubicBezTo>
                    <a:cubicBezTo>
                      <a:pt x="268" y="226"/>
                      <a:pt x="271" y="229"/>
                      <a:pt x="272" y="230"/>
                    </a:cubicBezTo>
                    <a:cubicBezTo>
                      <a:pt x="271" y="230"/>
                      <a:pt x="271" y="230"/>
                      <a:pt x="271" y="231"/>
                    </a:cubicBezTo>
                    <a:cubicBezTo>
                      <a:pt x="271" y="231"/>
                      <a:pt x="272" y="231"/>
                      <a:pt x="272" y="231"/>
                    </a:cubicBezTo>
                    <a:cubicBezTo>
                      <a:pt x="273" y="232"/>
                      <a:pt x="273" y="234"/>
                      <a:pt x="275" y="235"/>
                    </a:cubicBezTo>
                    <a:cubicBezTo>
                      <a:pt x="278" y="237"/>
                      <a:pt x="281" y="231"/>
                      <a:pt x="282" y="230"/>
                    </a:cubicBezTo>
                    <a:cubicBezTo>
                      <a:pt x="284" y="227"/>
                      <a:pt x="285" y="229"/>
                      <a:pt x="288" y="230"/>
                    </a:cubicBezTo>
                    <a:cubicBezTo>
                      <a:pt x="289" y="230"/>
                      <a:pt x="290" y="230"/>
                      <a:pt x="291" y="230"/>
                    </a:cubicBezTo>
                    <a:cubicBezTo>
                      <a:pt x="292" y="230"/>
                      <a:pt x="294" y="232"/>
                      <a:pt x="295" y="231"/>
                    </a:cubicBezTo>
                    <a:cubicBezTo>
                      <a:pt x="297" y="231"/>
                      <a:pt x="297" y="227"/>
                      <a:pt x="299" y="229"/>
                    </a:cubicBezTo>
                    <a:cubicBezTo>
                      <a:pt x="301" y="230"/>
                      <a:pt x="299" y="232"/>
                      <a:pt x="298" y="234"/>
                    </a:cubicBezTo>
                    <a:cubicBezTo>
                      <a:pt x="297" y="236"/>
                      <a:pt x="300" y="236"/>
                      <a:pt x="300" y="237"/>
                    </a:cubicBezTo>
                    <a:cubicBezTo>
                      <a:pt x="301" y="238"/>
                      <a:pt x="299" y="237"/>
                      <a:pt x="299" y="237"/>
                    </a:cubicBezTo>
                    <a:cubicBezTo>
                      <a:pt x="299" y="237"/>
                      <a:pt x="300" y="240"/>
                      <a:pt x="300" y="240"/>
                    </a:cubicBezTo>
                    <a:cubicBezTo>
                      <a:pt x="301" y="241"/>
                      <a:pt x="303" y="241"/>
                      <a:pt x="305" y="241"/>
                    </a:cubicBezTo>
                    <a:cubicBezTo>
                      <a:pt x="306" y="241"/>
                      <a:pt x="307" y="241"/>
                      <a:pt x="308" y="241"/>
                    </a:cubicBezTo>
                    <a:cubicBezTo>
                      <a:pt x="308" y="243"/>
                      <a:pt x="307" y="245"/>
                      <a:pt x="307" y="245"/>
                    </a:cubicBezTo>
                    <a:cubicBezTo>
                      <a:pt x="307" y="245"/>
                      <a:pt x="308" y="246"/>
                      <a:pt x="308" y="247"/>
                    </a:cubicBezTo>
                    <a:cubicBezTo>
                      <a:pt x="308" y="248"/>
                      <a:pt x="306" y="247"/>
                      <a:pt x="306" y="248"/>
                    </a:cubicBezTo>
                    <a:cubicBezTo>
                      <a:pt x="306" y="250"/>
                      <a:pt x="312" y="252"/>
                      <a:pt x="314" y="252"/>
                    </a:cubicBezTo>
                    <a:cubicBezTo>
                      <a:pt x="315" y="252"/>
                      <a:pt x="319" y="249"/>
                      <a:pt x="319" y="248"/>
                    </a:cubicBezTo>
                    <a:cubicBezTo>
                      <a:pt x="319" y="247"/>
                      <a:pt x="320" y="248"/>
                      <a:pt x="320" y="246"/>
                    </a:cubicBezTo>
                    <a:cubicBezTo>
                      <a:pt x="320" y="245"/>
                      <a:pt x="322" y="245"/>
                      <a:pt x="323" y="244"/>
                    </a:cubicBezTo>
                    <a:cubicBezTo>
                      <a:pt x="324" y="242"/>
                      <a:pt x="325" y="241"/>
                      <a:pt x="327" y="241"/>
                    </a:cubicBezTo>
                    <a:cubicBezTo>
                      <a:pt x="328" y="242"/>
                      <a:pt x="330" y="244"/>
                      <a:pt x="330" y="244"/>
                    </a:cubicBezTo>
                    <a:cubicBezTo>
                      <a:pt x="329" y="251"/>
                      <a:pt x="333" y="247"/>
                      <a:pt x="336" y="247"/>
                    </a:cubicBezTo>
                    <a:cubicBezTo>
                      <a:pt x="341" y="247"/>
                      <a:pt x="338" y="252"/>
                      <a:pt x="338" y="254"/>
                    </a:cubicBezTo>
                    <a:cubicBezTo>
                      <a:pt x="340" y="257"/>
                      <a:pt x="345" y="255"/>
                      <a:pt x="345" y="251"/>
                    </a:cubicBezTo>
                    <a:cubicBezTo>
                      <a:pt x="345" y="250"/>
                      <a:pt x="348" y="253"/>
                      <a:pt x="347" y="249"/>
                    </a:cubicBezTo>
                    <a:cubicBezTo>
                      <a:pt x="348" y="250"/>
                      <a:pt x="349" y="252"/>
                      <a:pt x="350" y="251"/>
                    </a:cubicBezTo>
                    <a:cubicBezTo>
                      <a:pt x="352" y="251"/>
                      <a:pt x="351" y="248"/>
                      <a:pt x="352" y="248"/>
                    </a:cubicBezTo>
                    <a:cubicBezTo>
                      <a:pt x="355" y="246"/>
                      <a:pt x="357" y="252"/>
                      <a:pt x="356" y="253"/>
                    </a:cubicBezTo>
                    <a:cubicBezTo>
                      <a:pt x="354" y="255"/>
                      <a:pt x="353" y="256"/>
                      <a:pt x="354" y="259"/>
                    </a:cubicBezTo>
                    <a:cubicBezTo>
                      <a:pt x="355" y="261"/>
                      <a:pt x="359" y="265"/>
                      <a:pt x="361" y="262"/>
                    </a:cubicBezTo>
                    <a:cubicBezTo>
                      <a:pt x="362" y="259"/>
                      <a:pt x="359" y="256"/>
                      <a:pt x="363" y="255"/>
                    </a:cubicBezTo>
                    <a:cubicBezTo>
                      <a:pt x="366" y="254"/>
                      <a:pt x="358" y="251"/>
                      <a:pt x="362" y="252"/>
                    </a:cubicBezTo>
                    <a:cubicBezTo>
                      <a:pt x="363" y="252"/>
                      <a:pt x="363" y="254"/>
                      <a:pt x="365" y="253"/>
                    </a:cubicBezTo>
                    <a:cubicBezTo>
                      <a:pt x="366" y="252"/>
                      <a:pt x="367" y="250"/>
                      <a:pt x="367" y="249"/>
                    </a:cubicBezTo>
                    <a:cubicBezTo>
                      <a:pt x="368" y="247"/>
                      <a:pt x="366" y="245"/>
                      <a:pt x="367" y="244"/>
                    </a:cubicBezTo>
                    <a:cubicBezTo>
                      <a:pt x="366" y="245"/>
                      <a:pt x="370" y="244"/>
                      <a:pt x="370" y="244"/>
                    </a:cubicBezTo>
                    <a:cubicBezTo>
                      <a:pt x="371" y="244"/>
                      <a:pt x="371" y="243"/>
                      <a:pt x="372" y="245"/>
                    </a:cubicBezTo>
                    <a:cubicBezTo>
                      <a:pt x="373" y="246"/>
                      <a:pt x="373" y="249"/>
                      <a:pt x="373" y="250"/>
                    </a:cubicBezTo>
                    <a:cubicBezTo>
                      <a:pt x="375" y="255"/>
                      <a:pt x="376" y="248"/>
                      <a:pt x="379" y="251"/>
                    </a:cubicBezTo>
                    <a:cubicBezTo>
                      <a:pt x="380" y="252"/>
                      <a:pt x="380" y="253"/>
                      <a:pt x="381" y="254"/>
                    </a:cubicBezTo>
                    <a:cubicBezTo>
                      <a:pt x="382" y="255"/>
                      <a:pt x="384" y="254"/>
                      <a:pt x="385" y="253"/>
                    </a:cubicBezTo>
                    <a:cubicBezTo>
                      <a:pt x="386" y="251"/>
                      <a:pt x="385" y="245"/>
                      <a:pt x="388" y="248"/>
                    </a:cubicBezTo>
                    <a:cubicBezTo>
                      <a:pt x="389" y="249"/>
                      <a:pt x="393" y="248"/>
                      <a:pt x="391" y="250"/>
                    </a:cubicBezTo>
                    <a:cubicBezTo>
                      <a:pt x="390" y="251"/>
                      <a:pt x="389" y="252"/>
                      <a:pt x="390" y="253"/>
                    </a:cubicBezTo>
                    <a:cubicBezTo>
                      <a:pt x="392" y="254"/>
                      <a:pt x="392" y="254"/>
                      <a:pt x="394" y="255"/>
                    </a:cubicBezTo>
                    <a:cubicBezTo>
                      <a:pt x="396" y="255"/>
                      <a:pt x="396" y="255"/>
                      <a:pt x="396" y="257"/>
                    </a:cubicBezTo>
                    <a:cubicBezTo>
                      <a:pt x="396" y="260"/>
                      <a:pt x="400" y="257"/>
                      <a:pt x="402" y="258"/>
                    </a:cubicBezTo>
                    <a:cubicBezTo>
                      <a:pt x="403" y="260"/>
                      <a:pt x="406" y="269"/>
                      <a:pt x="408" y="264"/>
                    </a:cubicBezTo>
                    <a:cubicBezTo>
                      <a:pt x="409" y="262"/>
                      <a:pt x="409" y="256"/>
                      <a:pt x="413" y="260"/>
                    </a:cubicBezTo>
                    <a:cubicBezTo>
                      <a:pt x="415" y="262"/>
                      <a:pt x="417" y="258"/>
                      <a:pt x="417" y="256"/>
                    </a:cubicBezTo>
                    <a:cubicBezTo>
                      <a:pt x="416" y="256"/>
                      <a:pt x="417" y="255"/>
                      <a:pt x="418" y="255"/>
                    </a:cubicBezTo>
                    <a:cubicBezTo>
                      <a:pt x="417" y="251"/>
                      <a:pt x="422" y="256"/>
                      <a:pt x="421" y="252"/>
                    </a:cubicBezTo>
                    <a:cubicBezTo>
                      <a:pt x="424" y="253"/>
                      <a:pt x="425" y="254"/>
                      <a:pt x="426" y="252"/>
                    </a:cubicBezTo>
                    <a:cubicBezTo>
                      <a:pt x="426" y="252"/>
                      <a:pt x="426" y="253"/>
                      <a:pt x="426" y="253"/>
                    </a:cubicBezTo>
                    <a:cubicBezTo>
                      <a:pt x="428" y="253"/>
                      <a:pt x="428" y="252"/>
                      <a:pt x="427" y="251"/>
                    </a:cubicBezTo>
                    <a:cubicBezTo>
                      <a:pt x="428" y="251"/>
                      <a:pt x="428" y="251"/>
                      <a:pt x="428" y="252"/>
                    </a:cubicBezTo>
                    <a:cubicBezTo>
                      <a:pt x="430" y="252"/>
                      <a:pt x="432" y="251"/>
                      <a:pt x="431" y="249"/>
                    </a:cubicBezTo>
                    <a:cubicBezTo>
                      <a:pt x="432" y="250"/>
                      <a:pt x="438" y="254"/>
                      <a:pt x="438" y="253"/>
                    </a:cubicBezTo>
                    <a:cubicBezTo>
                      <a:pt x="439" y="252"/>
                      <a:pt x="439" y="250"/>
                      <a:pt x="440" y="252"/>
                    </a:cubicBezTo>
                    <a:cubicBezTo>
                      <a:pt x="441" y="253"/>
                      <a:pt x="443" y="252"/>
                      <a:pt x="442" y="251"/>
                    </a:cubicBezTo>
                    <a:cubicBezTo>
                      <a:pt x="442" y="250"/>
                      <a:pt x="442" y="249"/>
                      <a:pt x="443" y="249"/>
                    </a:cubicBezTo>
                    <a:cubicBezTo>
                      <a:pt x="443" y="248"/>
                      <a:pt x="444" y="249"/>
                      <a:pt x="444" y="249"/>
                    </a:cubicBezTo>
                    <a:cubicBezTo>
                      <a:pt x="445" y="249"/>
                      <a:pt x="446" y="249"/>
                      <a:pt x="446" y="249"/>
                    </a:cubicBezTo>
                    <a:cubicBezTo>
                      <a:pt x="446" y="249"/>
                      <a:pt x="450" y="247"/>
                      <a:pt x="450" y="248"/>
                    </a:cubicBezTo>
                    <a:cubicBezTo>
                      <a:pt x="451" y="247"/>
                      <a:pt x="452" y="246"/>
                      <a:pt x="452" y="245"/>
                    </a:cubicBezTo>
                    <a:cubicBezTo>
                      <a:pt x="454" y="246"/>
                      <a:pt x="454" y="246"/>
                      <a:pt x="455" y="248"/>
                    </a:cubicBezTo>
                    <a:cubicBezTo>
                      <a:pt x="456" y="250"/>
                      <a:pt x="456" y="251"/>
                      <a:pt x="457" y="249"/>
                    </a:cubicBezTo>
                    <a:cubicBezTo>
                      <a:pt x="457" y="251"/>
                      <a:pt x="458" y="249"/>
                      <a:pt x="459" y="250"/>
                    </a:cubicBezTo>
                    <a:cubicBezTo>
                      <a:pt x="459" y="250"/>
                      <a:pt x="460" y="249"/>
                      <a:pt x="460" y="249"/>
                    </a:cubicBezTo>
                    <a:cubicBezTo>
                      <a:pt x="461" y="249"/>
                      <a:pt x="460" y="250"/>
                      <a:pt x="460" y="250"/>
                    </a:cubicBezTo>
                    <a:cubicBezTo>
                      <a:pt x="463" y="251"/>
                      <a:pt x="465" y="251"/>
                      <a:pt x="468" y="250"/>
                    </a:cubicBezTo>
                    <a:cubicBezTo>
                      <a:pt x="468" y="250"/>
                      <a:pt x="468" y="249"/>
                      <a:pt x="468" y="249"/>
                    </a:cubicBezTo>
                    <a:cubicBezTo>
                      <a:pt x="469" y="249"/>
                      <a:pt x="469" y="250"/>
                      <a:pt x="469" y="250"/>
                    </a:cubicBezTo>
                    <a:cubicBezTo>
                      <a:pt x="470" y="250"/>
                      <a:pt x="470" y="251"/>
                      <a:pt x="471" y="250"/>
                    </a:cubicBezTo>
                    <a:cubicBezTo>
                      <a:pt x="471" y="251"/>
                      <a:pt x="473" y="244"/>
                      <a:pt x="472" y="249"/>
                    </a:cubicBezTo>
                    <a:cubicBezTo>
                      <a:pt x="474" y="248"/>
                      <a:pt x="472" y="244"/>
                      <a:pt x="475" y="244"/>
                    </a:cubicBezTo>
                    <a:cubicBezTo>
                      <a:pt x="477" y="243"/>
                      <a:pt x="478" y="245"/>
                      <a:pt x="479" y="245"/>
                    </a:cubicBezTo>
                    <a:cubicBezTo>
                      <a:pt x="481" y="245"/>
                      <a:pt x="482" y="246"/>
                      <a:pt x="481" y="248"/>
                    </a:cubicBezTo>
                    <a:cubicBezTo>
                      <a:pt x="481" y="248"/>
                      <a:pt x="486" y="246"/>
                      <a:pt x="483" y="248"/>
                    </a:cubicBezTo>
                    <a:cubicBezTo>
                      <a:pt x="481" y="249"/>
                      <a:pt x="485" y="251"/>
                      <a:pt x="484" y="248"/>
                    </a:cubicBezTo>
                    <a:cubicBezTo>
                      <a:pt x="485" y="248"/>
                      <a:pt x="485" y="250"/>
                      <a:pt x="486" y="251"/>
                    </a:cubicBezTo>
                    <a:cubicBezTo>
                      <a:pt x="487" y="252"/>
                      <a:pt x="490" y="252"/>
                      <a:pt x="490" y="251"/>
                    </a:cubicBezTo>
                    <a:cubicBezTo>
                      <a:pt x="490" y="253"/>
                      <a:pt x="491" y="255"/>
                      <a:pt x="491" y="256"/>
                    </a:cubicBezTo>
                    <a:cubicBezTo>
                      <a:pt x="492" y="257"/>
                      <a:pt x="493" y="255"/>
                      <a:pt x="493" y="254"/>
                    </a:cubicBezTo>
                    <a:cubicBezTo>
                      <a:pt x="494" y="255"/>
                      <a:pt x="493" y="255"/>
                      <a:pt x="493" y="256"/>
                    </a:cubicBezTo>
                    <a:cubicBezTo>
                      <a:pt x="494" y="258"/>
                      <a:pt x="494" y="258"/>
                      <a:pt x="496" y="259"/>
                    </a:cubicBezTo>
                    <a:cubicBezTo>
                      <a:pt x="496" y="260"/>
                      <a:pt x="497" y="262"/>
                      <a:pt x="499" y="261"/>
                    </a:cubicBezTo>
                    <a:cubicBezTo>
                      <a:pt x="499" y="261"/>
                      <a:pt x="498" y="258"/>
                      <a:pt x="499" y="259"/>
                    </a:cubicBezTo>
                    <a:cubicBezTo>
                      <a:pt x="500" y="260"/>
                      <a:pt x="500" y="261"/>
                      <a:pt x="501" y="261"/>
                    </a:cubicBezTo>
                    <a:cubicBezTo>
                      <a:pt x="502" y="261"/>
                      <a:pt x="502" y="259"/>
                      <a:pt x="503" y="259"/>
                    </a:cubicBezTo>
                    <a:cubicBezTo>
                      <a:pt x="503" y="260"/>
                      <a:pt x="501" y="264"/>
                      <a:pt x="504" y="262"/>
                    </a:cubicBezTo>
                    <a:cubicBezTo>
                      <a:pt x="502" y="265"/>
                      <a:pt x="507" y="265"/>
                      <a:pt x="505" y="263"/>
                    </a:cubicBezTo>
                    <a:cubicBezTo>
                      <a:pt x="508" y="263"/>
                      <a:pt x="504" y="265"/>
                      <a:pt x="508" y="265"/>
                    </a:cubicBezTo>
                    <a:cubicBezTo>
                      <a:pt x="509" y="265"/>
                      <a:pt x="510" y="264"/>
                      <a:pt x="510" y="265"/>
                    </a:cubicBezTo>
                    <a:cubicBezTo>
                      <a:pt x="512" y="266"/>
                      <a:pt x="509" y="267"/>
                      <a:pt x="509" y="266"/>
                    </a:cubicBezTo>
                    <a:cubicBezTo>
                      <a:pt x="509" y="269"/>
                      <a:pt x="511" y="266"/>
                      <a:pt x="511" y="266"/>
                    </a:cubicBezTo>
                    <a:cubicBezTo>
                      <a:pt x="512" y="266"/>
                      <a:pt x="514" y="269"/>
                      <a:pt x="513" y="265"/>
                    </a:cubicBezTo>
                    <a:cubicBezTo>
                      <a:pt x="515" y="266"/>
                      <a:pt x="514" y="268"/>
                      <a:pt x="513" y="269"/>
                    </a:cubicBezTo>
                    <a:cubicBezTo>
                      <a:pt x="514" y="269"/>
                      <a:pt x="515" y="267"/>
                      <a:pt x="516" y="267"/>
                    </a:cubicBezTo>
                    <a:cubicBezTo>
                      <a:pt x="517" y="268"/>
                      <a:pt x="516" y="269"/>
                      <a:pt x="515" y="269"/>
                    </a:cubicBezTo>
                    <a:cubicBezTo>
                      <a:pt x="514" y="269"/>
                      <a:pt x="515" y="270"/>
                      <a:pt x="516" y="270"/>
                    </a:cubicBezTo>
                    <a:cubicBezTo>
                      <a:pt x="516" y="270"/>
                      <a:pt x="517" y="269"/>
                      <a:pt x="518" y="269"/>
                    </a:cubicBezTo>
                    <a:cubicBezTo>
                      <a:pt x="515" y="271"/>
                      <a:pt x="520" y="272"/>
                      <a:pt x="520" y="268"/>
                    </a:cubicBezTo>
                    <a:cubicBezTo>
                      <a:pt x="520" y="263"/>
                      <a:pt x="520" y="258"/>
                      <a:pt x="520" y="252"/>
                    </a:cubicBezTo>
                    <a:cubicBezTo>
                      <a:pt x="520" y="236"/>
                      <a:pt x="521" y="220"/>
                      <a:pt x="521" y="203"/>
                    </a:cubicBezTo>
                    <a:cubicBezTo>
                      <a:pt x="521" y="180"/>
                      <a:pt x="522" y="157"/>
                      <a:pt x="523" y="134"/>
                    </a:cubicBezTo>
                    <a:cubicBezTo>
                      <a:pt x="523" y="133"/>
                      <a:pt x="523" y="131"/>
                      <a:pt x="523" y="130"/>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sp>
            <p:nvSpPr>
              <p:cNvPr id="2794" name="Freeform 10430">
                <a:extLst>
                  <a:ext uri="{FF2B5EF4-FFF2-40B4-BE49-F238E27FC236}">
                    <a16:creationId xmlns:a16="http://schemas.microsoft.com/office/drawing/2014/main" id="{5417DB5F-9AF1-4856-AFF9-BA61D43B148F}"/>
                  </a:ext>
                </a:extLst>
              </p:cNvPr>
              <p:cNvSpPr>
                <a:spLocks/>
              </p:cNvSpPr>
              <p:nvPr/>
            </p:nvSpPr>
            <p:spPr bwMode="gray">
              <a:xfrm>
                <a:off x="3079001" y="3621839"/>
                <a:ext cx="778318" cy="957638"/>
              </a:xfrm>
              <a:custGeom>
                <a:avLst/>
                <a:gdLst>
                  <a:gd name="T0" fmla="*/ 573 w 369"/>
                  <a:gd name="T1" fmla="*/ 62 h 455"/>
                  <a:gd name="T2" fmla="*/ 573 w 369"/>
                  <a:gd name="T3" fmla="*/ 2 h 455"/>
                  <a:gd name="T4" fmla="*/ 520 w 369"/>
                  <a:gd name="T5" fmla="*/ 2 h 455"/>
                  <a:gd name="T6" fmla="*/ 402 w 369"/>
                  <a:gd name="T7" fmla="*/ 2 h 455"/>
                  <a:gd name="T8" fmla="*/ 180 w 369"/>
                  <a:gd name="T9" fmla="*/ 2 h 455"/>
                  <a:gd name="T10" fmla="*/ 0 w 369"/>
                  <a:gd name="T11" fmla="*/ 2 h 455"/>
                  <a:gd name="T12" fmla="*/ 0 w 369"/>
                  <a:gd name="T13" fmla="*/ 243 h 455"/>
                  <a:gd name="T14" fmla="*/ 0 w 369"/>
                  <a:gd name="T15" fmla="*/ 469 h 455"/>
                  <a:gd name="T16" fmla="*/ 0 w 369"/>
                  <a:gd name="T17" fmla="*/ 685 h 455"/>
                  <a:gd name="T18" fmla="*/ 0 w 369"/>
                  <a:gd name="T19" fmla="*/ 703 h 455"/>
                  <a:gd name="T20" fmla="*/ 65 w 369"/>
                  <a:gd name="T21" fmla="*/ 703 h 455"/>
                  <a:gd name="T22" fmla="*/ 79 w 369"/>
                  <a:gd name="T23" fmla="*/ 700 h 455"/>
                  <a:gd name="T24" fmla="*/ 79 w 369"/>
                  <a:gd name="T25" fmla="*/ 663 h 455"/>
                  <a:gd name="T26" fmla="*/ 79 w 369"/>
                  <a:gd name="T27" fmla="*/ 652 h 455"/>
                  <a:gd name="T28" fmla="*/ 85 w 369"/>
                  <a:gd name="T29" fmla="*/ 646 h 455"/>
                  <a:gd name="T30" fmla="*/ 115 w 369"/>
                  <a:gd name="T31" fmla="*/ 648 h 455"/>
                  <a:gd name="T32" fmla="*/ 166 w 369"/>
                  <a:gd name="T33" fmla="*/ 646 h 455"/>
                  <a:gd name="T34" fmla="*/ 202 w 369"/>
                  <a:gd name="T35" fmla="*/ 646 h 455"/>
                  <a:gd name="T36" fmla="*/ 230 w 369"/>
                  <a:gd name="T37" fmla="*/ 646 h 455"/>
                  <a:gd name="T38" fmla="*/ 238 w 369"/>
                  <a:gd name="T39" fmla="*/ 646 h 455"/>
                  <a:gd name="T40" fmla="*/ 234 w 369"/>
                  <a:gd name="T41" fmla="*/ 643 h 455"/>
                  <a:gd name="T42" fmla="*/ 231 w 369"/>
                  <a:gd name="T43" fmla="*/ 640 h 455"/>
                  <a:gd name="T44" fmla="*/ 228 w 369"/>
                  <a:gd name="T45" fmla="*/ 632 h 455"/>
                  <a:gd name="T46" fmla="*/ 228 w 369"/>
                  <a:gd name="T47" fmla="*/ 629 h 455"/>
                  <a:gd name="T48" fmla="*/ 230 w 369"/>
                  <a:gd name="T49" fmla="*/ 626 h 455"/>
                  <a:gd name="T50" fmla="*/ 230 w 369"/>
                  <a:gd name="T51" fmla="*/ 626 h 455"/>
                  <a:gd name="T52" fmla="*/ 230 w 369"/>
                  <a:gd name="T53" fmla="*/ 620 h 455"/>
                  <a:gd name="T54" fmla="*/ 256 w 369"/>
                  <a:gd name="T55" fmla="*/ 620 h 455"/>
                  <a:gd name="T56" fmla="*/ 317 w 369"/>
                  <a:gd name="T57" fmla="*/ 620 h 455"/>
                  <a:gd name="T58" fmla="*/ 416 w 369"/>
                  <a:gd name="T59" fmla="*/ 620 h 455"/>
                  <a:gd name="T60" fmla="*/ 567 w 369"/>
                  <a:gd name="T61" fmla="*/ 620 h 455"/>
                  <a:gd name="T62" fmla="*/ 568 w 369"/>
                  <a:gd name="T63" fmla="*/ 387 h 455"/>
                  <a:gd name="T64" fmla="*/ 570 w 369"/>
                  <a:gd name="T65" fmla="*/ 158 h 455"/>
                  <a:gd name="T66" fmla="*/ 570 w 369"/>
                  <a:gd name="T67" fmla="*/ 105 h 455"/>
                  <a:gd name="T68" fmla="*/ 570 w 369"/>
                  <a:gd name="T69" fmla="*/ 88 h 455"/>
                  <a:gd name="T70" fmla="*/ 570 w 369"/>
                  <a:gd name="T71" fmla="*/ 70 h 455"/>
                  <a:gd name="T72" fmla="*/ 573 w 369"/>
                  <a:gd name="T73" fmla="*/ 62 h 45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69"/>
                  <a:gd name="T112" fmla="*/ 0 h 455"/>
                  <a:gd name="T113" fmla="*/ 369 w 369"/>
                  <a:gd name="T114" fmla="*/ 455 h 45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69" h="455">
                    <a:moveTo>
                      <a:pt x="369" y="40"/>
                    </a:moveTo>
                    <a:cubicBezTo>
                      <a:pt x="369" y="27"/>
                      <a:pt x="369" y="14"/>
                      <a:pt x="369" y="1"/>
                    </a:cubicBezTo>
                    <a:cubicBezTo>
                      <a:pt x="369" y="0"/>
                      <a:pt x="337" y="1"/>
                      <a:pt x="335" y="1"/>
                    </a:cubicBezTo>
                    <a:cubicBezTo>
                      <a:pt x="309" y="1"/>
                      <a:pt x="284" y="1"/>
                      <a:pt x="259" y="1"/>
                    </a:cubicBezTo>
                    <a:cubicBezTo>
                      <a:pt x="211" y="1"/>
                      <a:pt x="163" y="1"/>
                      <a:pt x="116" y="1"/>
                    </a:cubicBezTo>
                    <a:cubicBezTo>
                      <a:pt x="77" y="1"/>
                      <a:pt x="39" y="1"/>
                      <a:pt x="0" y="1"/>
                    </a:cubicBezTo>
                    <a:cubicBezTo>
                      <a:pt x="0" y="53"/>
                      <a:pt x="0" y="105"/>
                      <a:pt x="0" y="157"/>
                    </a:cubicBezTo>
                    <a:cubicBezTo>
                      <a:pt x="0" y="206"/>
                      <a:pt x="0" y="254"/>
                      <a:pt x="0" y="303"/>
                    </a:cubicBezTo>
                    <a:cubicBezTo>
                      <a:pt x="0" y="349"/>
                      <a:pt x="0" y="396"/>
                      <a:pt x="0" y="442"/>
                    </a:cubicBezTo>
                    <a:cubicBezTo>
                      <a:pt x="0" y="446"/>
                      <a:pt x="0" y="450"/>
                      <a:pt x="0" y="454"/>
                    </a:cubicBezTo>
                    <a:cubicBezTo>
                      <a:pt x="14" y="454"/>
                      <a:pt x="28" y="454"/>
                      <a:pt x="42" y="454"/>
                    </a:cubicBezTo>
                    <a:cubicBezTo>
                      <a:pt x="44" y="454"/>
                      <a:pt x="51" y="455"/>
                      <a:pt x="51" y="452"/>
                    </a:cubicBezTo>
                    <a:cubicBezTo>
                      <a:pt x="51" y="444"/>
                      <a:pt x="51" y="436"/>
                      <a:pt x="51" y="428"/>
                    </a:cubicBezTo>
                    <a:cubicBezTo>
                      <a:pt x="51" y="426"/>
                      <a:pt x="51" y="424"/>
                      <a:pt x="51" y="421"/>
                    </a:cubicBezTo>
                    <a:cubicBezTo>
                      <a:pt x="51" y="417"/>
                      <a:pt x="51" y="417"/>
                      <a:pt x="55" y="417"/>
                    </a:cubicBezTo>
                    <a:cubicBezTo>
                      <a:pt x="61" y="417"/>
                      <a:pt x="68" y="418"/>
                      <a:pt x="74" y="418"/>
                    </a:cubicBezTo>
                    <a:cubicBezTo>
                      <a:pt x="85" y="418"/>
                      <a:pt x="96" y="417"/>
                      <a:pt x="107" y="417"/>
                    </a:cubicBezTo>
                    <a:cubicBezTo>
                      <a:pt x="115" y="417"/>
                      <a:pt x="122" y="417"/>
                      <a:pt x="130" y="417"/>
                    </a:cubicBezTo>
                    <a:cubicBezTo>
                      <a:pt x="136" y="417"/>
                      <a:pt x="142" y="417"/>
                      <a:pt x="148" y="417"/>
                    </a:cubicBezTo>
                    <a:cubicBezTo>
                      <a:pt x="150" y="417"/>
                      <a:pt x="154" y="418"/>
                      <a:pt x="153" y="417"/>
                    </a:cubicBezTo>
                    <a:cubicBezTo>
                      <a:pt x="153" y="415"/>
                      <a:pt x="151" y="416"/>
                      <a:pt x="151" y="415"/>
                    </a:cubicBezTo>
                    <a:cubicBezTo>
                      <a:pt x="150" y="414"/>
                      <a:pt x="149" y="413"/>
                      <a:pt x="149" y="413"/>
                    </a:cubicBezTo>
                    <a:cubicBezTo>
                      <a:pt x="148" y="412"/>
                      <a:pt x="146" y="409"/>
                      <a:pt x="147" y="408"/>
                    </a:cubicBezTo>
                    <a:cubicBezTo>
                      <a:pt x="147" y="407"/>
                      <a:pt x="150" y="407"/>
                      <a:pt x="147" y="406"/>
                    </a:cubicBezTo>
                    <a:cubicBezTo>
                      <a:pt x="148" y="406"/>
                      <a:pt x="148" y="404"/>
                      <a:pt x="148" y="404"/>
                    </a:cubicBezTo>
                    <a:cubicBezTo>
                      <a:pt x="148" y="404"/>
                      <a:pt x="148" y="404"/>
                      <a:pt x="148" y="404"/>
                    </a:cubicBezTo>
                    <a:cubicBezTo>
                      <a:pt x="148" y="403"/>
                      <a:pt x="146" y="400"/>
                      <a:pt x="148" y="400"/>
                    </a:cubicBezTo>
                    <a:cubicBezTo>
                      <a:pt x="154" y="400"/>
                      <a:pt x="159" y="400"/>
                      <a:pt x="165" y="400"/>
                    </a:cubicBezTo>
                    <a:cubicBezTo>
                      <a:pt x="178" y="400"/>
                      <a:pt x="191" y="400"/>
                      <a:pt x="204" y="400"/>
                    </a:cubicBezTo>
                    <a:cubicBezTo>
                      <a:pt x="225" y="400"/>
                      <a:pt x="247" y="400"/>
                      <a:pt x="268" y="400"/>
                    </a:cubicBezTo>
                    <a:cubicBezTo>
                      <a:pt x="300" y="400"/>
                      <a:pt x="333" y="400"/>
                      <a:pt x="365" y="400"/>
                    </a:cubicBezTo>
                    <a:cubicBezTo>
                      <a:pt x="365" y="350"/>
                      <a:pt x="365" y="300"/>
                      <a:pt x="366" y="250"/>
                    </a:cubicBezTo>
                    <a:cubicBezTo>
                      <a:pt x="367" y="201"/>
                      <a:pt x="366" y="151"/>
                      <a:pt x="367" y="102"/>
                    </a:cubicBezTo>
                    <a:cubicBezTo>
                      <a:pt x="367" y="91"/>
                      <a:pt x="367" y="80"/>
                      <a:pt x="367" y="68"/>
                    </a:cubicBezTo>
                    <a:cubicBezTo>
                      <a:pt x="367" y="64"/>
                      <a:pt x="367" y="60"/>
                      <a:pt x="367" y="57"/>
                    </a:cubicBezTo>
                    <a:cubicBezTo>
                      <a:pt x="367" y="53"/>
                      <a:pt x="367" y="49"/>
                      <a:pt x="367" y="45"/>
                    </a:cubicBezTo>
                    <a:cubicBezTo>
                      <a:pt x="367" y="42"/>
                      <a:pt x="365" y="40"/>
                      <a:pt x="369" y="40"/>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sp>
            <p:nvSpPr>
              <p:cNvPr id="2795" name="Freeform 10431">
                <a:extLst>
                  <a:ext uri="{FF2B5EF4-FFF2-40B4-BE49-F238E27FC236}">
                    <a16:creationId xmlns:a16="http://schemas.microsoft.com/office/drawing/2014/main" id="{024957A1-0C99-44C0-994A-B7E2C390DB55}"/>
                  </a:ext>
                </a:extLst>
              </p:cNvPr>
              <p:cNvSpPr>
                <a:spLocks/>
              </p:cNvSpPr>
              <p:nvPr/>
            </p:nvSpPr>
            <p:spPr bwMode="gray">
              <a:xfrm>
                <a:off x="5487303" y="3677531"/>
                <a:ext cx="1112464" cy="285254"/>
              </a:xfrm>
              <a:custGeom>
                <a:avLst/>
                <a:gdLst>
                  <a:gd name="T0" fmla="*/ 793 w 529"/>
                  <a:gd name="T1" fmla="*/ 11 h 136"/>
                  <a:gd name="T2" fmla="*/ 697 w 529"/>
                  <a:gd name="T3" fmla="*/ 11 h 136"/>
                  <a:gd name="T4" fmla="*/ 615 w 529"/>
                  <a:gd name="T5" fmla="*/ 12 h 136"/>
                  <a:gd name="T6" fmla="*/ 440 w 529"/>
                  <a:gd name="T7" fmla="*/ 8 h 136"/>
                  <a:gd name="T8" fmla="*/ 353 w 529"/>
                  <a:gd name="T9" fmla="*/ 3 h 136"/>
                  <a:gd name="T10" fmla="*/ 234 w 529"/>
                  <a:gd name="T11" fmla="*/ 6 h 136"/>
                  <a:gd name="T12" fmla="*/ 217 w 529"/>
                  <a:gd name="T13" fmla="*/ 19 h 136"/>
                  <a:gd name="T14" fmla="*/ 108 w 529"/>
                  <a:gd name="T15" fmla="*/ 22 h 136"/>
                  <a:gd name="T16" fmla="*/ 79 w 529"/>
                  <a:gd name="T17" fmla="*/ 22 h 136"/>
                  <a:gd name="T18" fmla="*/ 76 w 529"/>
                  <a:gd name="T19" fmla="*/ 39 h 136"/>
                  <a:gd name="T20" fmla="*/ 73 w 529"/>
                  <a:gd name="T21" fmla="*/ 53 h 136"/>
                  <a:gd name="T22" fmla="*/ 68 w 529"/>
                  <a:gd name="T23" fmla="*/ 65 h 136"/>
                  <a:gd name="T24" fmla="*/ 57 w 529"/>
                  <a:gd name="T25" fmla="*/ 88 h 136"/>
                  <a:gd name="T26" fmla="*/ 54 w 529"/>
                  <a:gd name="T27" fmla="*/ 102 h 136"/>
                  <a:gd name="T28" fmla="*/ 48 w 529"/>
                  <a:gd name="T29" fmla="*/ 114 h 136"/>
                  <a:gd name="T30" fmla="*/ 34 w 529"/>
                  <a:gd name="T31" fmla="*/ 120 h 136"/>
                  <a:gd name="T32" fmla="*/ 36 w 529"/>
                  <a:gd name="T33" fmla="*/ 133 h 136"/>
                  <a:gd name="T34" fmla="*/ 34 w 529"/>
                  <a:gd name="T35" fmla="*/ 141 h 136"/>
                  <a:gd name="T36" fmla="*/ 28 w 529"/>
                  <a:gd name="T37" fmla="*/ 159 h 136"/>
                  <a:gd name="T38" fmla="*/ 15 w 529"/>
                  <a:gd name="T39" fmla="*/ 161 h 136"/>
                  <a:gd name="T40" fmla="*/ 20 w 529"/>
                  <a:gd name="T41" fmla="*/ 165 h 136"/>
                  <a:gd name="T42" fmla="*/ 22 w 529"/>
                  <a:gd name="T43" fmla="*/ 178 h 136"/>
                  <a:gd name="T44" fmla="*/ 22 w 529"/>
                  <a:gd name="T45" fmla="*/ 193 h 136"/>
                  <a:gd name="T46" fmla="*/ 8 w 529"/>
                  <a:gd name="T47" fmla="*/ 204 h 136"/>
                  <a:gd name="T48" fmla="*/ 6 w 529"/>
                  <a:gd name="T49" fmla="*/ 208 h 136"/>
                  <a:gd name="T50" fmla="*/ 200 w 529"/>
                  <a:gd name="T51" fmla="*/ 208 h 136"/>
                  <a:gd name="T52" fmla="*/ 254 w 529"/>
                  <a:gd name="T53" fmla="*/ 207 h 136"/>
                  <a:gd name="T54" fmla="*/ 533 w 529"/>
                  <a:gd name="T55" fmla="*/ 208 h 136"/>
                  <a:gd name="T56" fmla="*/ 568 w 529"/>
                  <a:gd name="T57" fmla="*/ 205 h 136"/>
                  <a:gd name="T58" fmla="*/ 579 w 529"/>
                  <a:gd name="T59" fmla="*/ 178 h 136"/>
                  <a:gd name="T60" fmla="*/ 595 w 529"/>
                  <a:gd name="T61" fmla="*/ 165 h 136"/>
                  <a:gd name="T62" fmla="*/ 598 w 529"/>
                  <a:gd name="T63" fmla="*/ 156 h 136"/>
                  <a:gd name="T64" fmla="*/ 610 w 529"/>
                  <a:gd name="T65" fmla="*/ 144 h 136"/>
                  <a:gd name="T66" fmla="*/ 632 w 529"/>
                  <a:gd name="T67" fmla="*/ 137 h 136"/>
                  <a:gd name="T68" fmla="*/ 649 w 529"/>
                  <a:gd name="T69" fmla="*/ 133 h 136"/>
                  <a:gd name="T70" fmla="*/ 666 w 529"/>
                  <a:gd name="T71" fmla="*/ 124 h 136"/>
                  <a:gd name="T72" fmla="*/ 680 w 529"/>
                  <a:gd name="T73" fmla="*/ 113 h 136"/>
                  <a:gd name="T74" fmla="*/ 698 w 529"/>
                  <a:gd name="T75" fmla="*/ 103 h 136"/>
                  <a:gd name="T76" fmla="*/ 700 w 529"/>
                  <a:gd name="T77" fmla="*/ 93 h 136"/>
                  <a:gd name="T78" fmla="*/ 711 w 529"/>
                  <a:gd name="T79" fmla="*/ 91 h 136"/>
                  <a:gd name="T80" fmla="*/ 728 w 529"/>
                  <a:gd name="T81" fmla="*/ 77 h 136"/>
                  <a:gd name="T82" fmla="*/ 729 w 529"/>
                  <a:gd name="T83" fmla="*/ 86 h 136"/>
                  <a:gd name="T84" fmla="*/ 752 w 529"/>
                  <a:gd name="T85" fmla="*/ 71 h 136"/>
                  <a:gd name="T86" fmla="*/ 766 w 529"/>
                  <a:gd name="T87" fmla="*/ 65 h 136"/>
                  <a:gd name="T88" fmla="*/ 782 w 529"/>
                  <a:gd name="T89" fmla="*/ 69 h 136"/>
                  <a:gd name="T90" fmla="*/ 797 w 529"/>
                  <a:gd name="T91" fmla="*/ 45 h 136"/>
                  <a:gd name="T92" fmla="*/ 814 w 529"/>
                  <a:gd name="T93" fmla="*/ 42 h 136"/>
                  <a:gd name="T94" fmla="*/ 819 w 529"/>
                  <a:gd name="T95" fmla="*/ 8 h 1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29"/>
                  <a:gd name="T145" fmla="*/ 0 h 136"/>
                  <a:gd name="T146" fmla="*/ 529 w 529"/>
                  <a:gd name="T147" fmla="*/ 136 h 1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29" h="136">
                    <a:moveTo>
                      <a:pt x="519" y="5"/>
                    </a:moveTo>
                    <a:cubicBezTo>
                      <a:pt x="517" y="5"/>
                      <a:pt x="515" y="5"/>
                      <a:pt x="514" y="5"/>
                    </a:cubicBezTo>
                    <a:cubicBezTo>
                      <a:pt x="512" y="5"/>
                      <a:pt x="513" y="7"/>
                      <a:pt x="512" y="7"/>
                    </a:cubicBezTo>
                    <a:cubicBezTo>
                      <a:pt x="509" y="7"/>
                      <a:pt x="506" y="7"/>
                      <a:pt x="503" y="7"/>
                    </a:cubicBezTo>
                    <a:cubicBezTo>
                      <a:pt x="498" y="7"/>
                      <a:pt x="492" y="7"/>
                      <a:pt x="487" y="7"/>
                    </a:cubicBezTo>
                    <a:cubicBezTo>
                      <a:pt x="474" y="7"/>
                      <a:pt x="462" y="7"/>
                      <a:pt x="450" y="7"/>
                    </a:cubicBezTo>
                    <a:cubicBezTo>
                      <a:pt x="438" y="7"/>
                      <a:pt x="425" y="7"/>
                      <a:pt x="412" y="7"/>
                    </a:cubicBezTo>
                    <a:cubicBezTo>
                      <a:pt x="411" y="7"/>
                      <a:pt x="406" y="6"/>
                      <a:pt x="405" y="7"/>
                    </a:cubicBezTo>
                    <a:cubicBezTo>
                      <a:pt x="404" y="9"/>
                      <a:pt x="400" y="8"/>
                      <a:pt x="397" y="8"/>
                    </a:cubicBezTo>
                    <a:cubicBezTo>
                      <a:pt x="391" y="7"/>
                      <a:pt x="386" y="7"/>
                      <a:pt x="381" y="7"/>
                    </a:cubicBezTo>
                    <a:cubicBezTo>
                      <a:pt x="358" y="7"/>
                      <a:pt x="335" y="6"/>
                      <a:pt x="312" y="4"/>
                    </a:cubicBezTo>
                    <a:cubicBezTo>
                      <a:pt x="303" y="4"/>
                      <a:pt x="293" y="5"/>
                      <a:pt x="284" y="5"/>
                    </a:cubicBezTo>
                    <a:cubicBezTo>
                      <a:pt x="272" y="4"/>
                      <a:pt x="261" y="4"/>
                      <a:pt x="250" y="3"/>
                    </a:cubicBezTo>
                    <a:cubicBezTo>
                      <a:pt x="245" y="3"/>
                      <a:pt x="240" y="2"/>
                      <a:pt x="236" y="2"/>
                    </a:cubicBezTo>
                    <a:cubicBezTo>
                      <a:pt x="232" y="2"/>
                      <a:pt x="230" y="4"/>
                      <a:pt x="228" y="2"/>
                    </a:cubicBezTo>
                    <a:cubicBezTo>
                      <a:pt x="226" y="1"/>
                      <a:pt x="219" y="2"/>
                      <a:pt x="217" y="2"/>
                    </a:cubicBezTo>
                    <a:cubicBezTo>
                      <a:pt x="212" y="3"/>
                      <a:pt x="206" y="3"/>
                      <a:pt x="201" y="3"/>
                    </a:cubicBezTo>
                    <a:cubicBezTo>
                      <a:pt x="184" y="3"/>
                      <a:pt x="167" y="3"/>
                      <a:pt x="151" y="4"/>
                    </a:cubicBezTo>
                    <a:cubicBezTo>
                      <a:pt x="152" y="0"/>
                      <a:pt x="149" y="1"/>
                      <a:pt x="146" y="1"/>
                    </a:cubicBezTo>
                    <a:cubicBezTo>
                      <a:pt x="143" y="1"/>
                      <a:pt x="140" y="0"/>
                      <a:pt x="137" y="0"/>
                    </a:cubicBezTo>
                    <a:cubicBezTo>
                      <a:pt x="137" y="4"/>
                      <a:pt x="140" y="8"/>
                      <a:pt x="140" y="12"/>
                    </a:cubicBezTo>
                    <a:cubicBezTo>
                      <a:pt x="139" y="16"/>
                      <a:pt x="134" y="14"/>
                      <a:pt x="130" y="14"/>
                    </a:cubicBezTo>
                    <a:cubicBezTo>
                      <a:pt x="120" y="14"/>
                      <a:pt x="110" y="14"/>
                      <a:pt x="99" y="14"/>
                    </a:cubicBezTo>
                    <a:cubicBezTo>
                      <a:pt x="90" y="14"/>
                      <a:pt x="80" y="14"/>
                      <a:pt x="70" y="14"/>
                    </a:cubicBezTo>
                    <a:cubicBezTo>
                      <a:pt x="66" y="14"/>
                      <a:pt x="62" y="14"/>
                      <a:pt x="57" y="14"/>
                    </a:cubicBezTo>
                    <a:cubicBezTo>
                      <a:pt x="54" y="15"/>
                      <a:pt x="55" y="16"/>
                      <a:pt x="53" y="18"/>
                    </a:cubicBezTo>
                    <a:cubicBezTo>
                      <a:pt x="51" y="19"/>
                      <a:pt x="50" y="16"/>
                      <a:pt x="51" y="14"/>
                    </a:cubicBezTo>
                    <a:cubicBezTo>
                      <a:pt x="50" y="14"/>
                      <a:pt x="49" y="14"/>
                      <a:pt x="48" y="14"/>
                    </a:cubicBezTo>
                    <a:cubicBezTo>
                      <a:pt x="49" y="16"/>
                      <a:pt x="49" y="17"/>
                      <a:pt x="48" y="18"/>
                    </a:cubicBezTo>
                    <a:cubicBezTo>
                      <a:pt x="46" y="20"/>
                      <a:pt x="49" y="23"/>
                      <a:pt x="49" y="25"/>
                    </a:cubicBezTo>
                    <a:cubicBezTo>
                      <a:pt x="49" y="28"/>
                      <a:pt x="47" y="27"/>
                      <a:pt x="44" y="27"/>
                    </a:cubicBezTo>
                    <a:cubicBezTo>
                      <a:pt x="41" y="27"/>
                      <a:pt x="44" y="30"/>
                      <a:pt x="46" y="31"/>
                    </a:cubicBezTo>
                    <a:cubicBezTo>
                      <a:pt x="46" y="32"/>
                      <a:pt x="49" y="34"/>
                      <a:pt x="47" y="34"/>
                    </a:cubicBezTo>
                    <a:cubicBezTo>
                      <a:pt x="46" y="34"/>
                      <a:pt x="45" y="35"/>
                      <a:pt x="44" y="35"/>
                    </a:cubicBezTo>
                    <a:cubicBezTo>
                      <a:pt x="42" y="35"/>
                      <a:pt x="41" y="34"/>
                      <a:pt x="39" y="34"/>
                    </a:cubicBezTo>
                    <a:cubicBezTo>
                      <a:pt x="35" y="35"/>
                      <a:pt x="43" y="40"/>
                      <a:pt x="44" y="42"/>
                    </a:cubicBezTo>
                    <a:cubicBezTo>
                      <a:pt x="46" y="45"/>
                      <a:pt x="42" y="45"/>
                      <a:pt x="41" y="46"/>
                    </a:cubicBezTo>
                    <a:cubicBezTo>
                      <a:pt x="39" y="48"/>
                      <a:pt x="40" y="50"/>
                      <a:pt x="39" y="52"/>
                    </a:cubicBezTo>
                    <a:cubicBezTo>
                      <a:pt x="38" y="53"/>
                      <a:pt x="35" y="55"/>
                      <a:pt x="37" y="57"/>
                    </a:cubicBezTo>
                    <a:cubicBezTo>
                      <a:pt x="38" y="59"/>
                      <a:pt x="42" y="60"/>
                      <a:pt x="41" y="63"/>
                    </a:cubicBezTo>
                    <a:cubicBezTo>
                      <a:pt x="40" y="65"/>
                      <a:pt x="38" y="62"/>
                      <a:pt x="36" y="62"/>
                    </a:cubicBezTo>
                    <a:cubicBezTo>
                      <a:pt x="33" y="63"/>
                      <a:pt x="33" y="65"/>
                      <a:pt x="35" y="66"/>
                    </a:cubicBezTo>
                    <a:cubicBezTo>
                      <a:pt x="37" y="67"/>
                      <a:pt x="39" y="68"/>
                      <a:pt x="37" y="69"/>
                    </a:cubicBezTo>
                    <a:cubicBezTo>
                      <a:pt x="35" y="70"/>
                      <a:pt x="33" y="69"/>
                      <a:pt x="32" y="71"/>
                    </a:cubicBezTo>
                    <a:cubicBezTo>
                      <a:pt x="32" y="72"/>
                      <a:pt x="32" y="73"/>
                      <a:pt x="31" y="74"/>
                    </a:cubicBezTo>
                    <a:cubicBezTo>
                      <a:pt x="31" y="74"/>
                      <a:pt x="27" y="75"/>
                      <a:pt x="27" y="75"/>
                    </a:cubicBezTo>
                    <a:cubicBezTo>
                      <a:pt x="26" y="75"/>
                      <a:pt x="26" y="73"/>
                      <a:pt x="24" y="74"/>
                    </a:cubicBezTo>
                    <a:cubicBezTo>
                      <a:pt x="22" y="76"/>
                      <a:pt x="22" y="76"/>
                      <a:pt x="22" y="78"/>
                    </a:cubicBezTo>
                    <a:cubicBezTo>
                      <a:pt x="22" y="79"/>
                      <a:pt x="23" y="80"/>
                      <a:pt x="24" y="81"/>
                    </a:cubicBezTo>
                    <a:cubicBezTo>
                      <a:pt x="26" y="83"/>
                      <a:pt x="26" y="80"/>
                      <a:pt x="27" y="81"/>
                    </a:cubicBezTo>
                    <a:cubicBezTo>
                      <a:pt x="32" y="82"/>
                      <a:pt x="24" y="86"/>
                      <a:pt x="23" y="86"/>
                    </a:cubicBezTo>
                    <a:cubicBezTo>
                      <a:pt x="20" y="87"/>
                      <a:pt x="25" y="90"/>
                      <a:pt x="25" y="91"/>
                    </a:cubicBezTo>
                    <a:cubicBezTo>
                      <a:pt x="25" y="92"/>
                      <a:pt x="25" y="94"/>
                      <a:pt x="24" y="93"/>
                    </a:cubicBezTo>
                    <a:cubicBezTo>
                      <a:pt x="22" y="92"/>
                      <a:pt x="23" y="92"/>
                      <a:pt x="22" y="91"/>
                    </a:cubicBezTo>
                    <a:cubicBezTo>
                      <a:pt x="18" y="88"/>
                      <a:pt x="16" y="91"/>
                      <a:pt x="17" y="95"/>
                    </a:cubicBezTo>
                    <a:cubicBezTo>
                      <a:pt x="18" y="97"/>
                      <a:pt x="18" y="96"/>
                      <a:pt x="18" y="99"/>
                    </a:cubicBezTo>
                    <a:cubicBezTo>
                      <a:pt x="18" y="100"/>
                      <a:pt x="16" y="101"/>
                      <a:pt x="18" y="103"/>
                    </a:cubicBezTo>
                    <a:cubicBezTo>
                      <a:pt x="13" y="105"/>
                      <a:pt x="17" y="94"/>
                      <a:pt x="13" y="96"/>
                    </a:cubicBezTo>
                    <a:cubicBezTo>
                      <a:pt x="12" y="96"/>
                      <a:pt x="11" y="99"/>
                      <a:pt x="11" y="100"/>
                    </a:cubicBezTo>
                    <a:cubicBezTo>
                      <a:pt x="10" y="101"/>
                      <a:pt x="7" y="104"/>
                      <a:pt x="10" y="104"/>
                    </a:cubicBezTo>
                    <a:cubicBezTo>
                      <a:pt x="12" y="105"/>
                      <a:pt x="10" y="103"/>
                      <a:pt x="11" y="102"/>
                    </a:cubicBezTo>
                    <a:cubicBezTo>
                      <a:pt x="12" y="101"/>
                      <a:pt x="15" y="103"/>
                      <a:pt x="15" y="104"/>
                    </a:cubicBezTo>
                    <a:cubicBezTo>
                      <a:pt x="15" y="104"/>
                      <a:pt x="14" y="106"/>
                      <a:pt x="13" y="107"/>
                    </a:cubicBezTo>
                    <a:cubicBezTo>
                      <a:pt x="13" y="107"/>
                      <a:pt x="14" y="109"/>
                      <a:pt x="13" y="110"/>
                    </a:cubicBezTo>
                    <a:cubicBezTo>
                      <a:pt x="12" y="111"/>
                      <a:pt x="10" y="109"/>
                      <a:pt x="9" y="112"/>
                    </a:cubicBezTo>
                    <a:cubicBezTo>
                      <a:pt x="9" y="115"/>
                      <a:pt x="13" y="113"/>
                      <a:pt x="14" y="115"/>
                    </a:cubicBezTo>
                    <a:cubicBezTo>
                      <a:pt x="15" y="116"/>
                      <a:pt x="15" y="119"/>
                      <a:pt x="13" y="119"/>
                    </a:cubicBezTo>
                    <a:cubicBezTo>
                      <a:pt x="10" y="118"/>
                      <a:pt x="15" y="122"/>
                      <a:pt x="15" y="122"/>
                    </a:cubicBezTo>
                    <a:cubicBezTo>
                      <a:pt x="15" y="123"/>
                      <a:pt x="16" y="125"/>
                      <a:pt x="14" y="125"/>
                    </a:cubicBezTo>
                    <a:cubicBezTo>
                      <a:pt x="12" y="125"/>
                      <a:pt x="12" y="123"/>
                      <a:pt x="10" y="124"/>
                    </a:cubicBezTo>
                    <a:cubicBezTo>
                      <a:pt x="8" y="125"/>
                      <a:pt x="9" y="126"/>
                      <a:pt x="8" y="128"/>
                    </a:cubicBezTo>
                    <a:cubicBezTo>
                      <a:pt x="8" y="131"/>
                      <a:pt x="8" y="132"/>
                      <a:pt x="5" y="132"/>
                    </a:cubicBezTo>
                    <a:cubicBezTo>
                      <a:pt x="4" y="132"/>
                      <a:pt x="3" y="131"/>
                      <a:pt x="2" y="131"/>
                    </a:cubicBezTo>
                    <a:cubicBezTo>
                      <a:pt x="1" y="132"/>
                      <a:pt x="0" y="134"/>
                      <a:pt x="1" y="134"/>
                    </a:cubicBezTo>
                    <a:cubicBezTo>
                      <a:pt x="1" y="135"/>
                      <a:pt x="3" y="135"/>
                      <a:pt x="4" y="135"/>
                    </a:cubicBezTo>
                    <a:cubicBezTo>
                      <a:pt x="12" y="135"/>
                      <a:pt x="20" y="135"/>
                      <a:pt x="28" y="135"/>
                    </a:cubicBezTo>
                    <a:cubicBezTo>
                      <a:pt x="40" y="135"/>
                      <a:pt x="52" y="135"/>
                      <a:pt x="64" y="135"/>
                    </a:cubicBezTo>
                    <a:cubicBezTo>
                      <a:pt x="86" y="135"/>
                      <a:pt x="108" y="135"/>
                      <a:pt x="129" y="135"/>
                    </a:cubicBezTo>
                    <a:cubicBezTo>
                      <a:pt x="129" y="133"/>
                      <a:pt x="134" y="134"/>
                      <a:pt x="135" y="134"/>
                    </a:cubicBezTo>
                    <a:cubicBezTo>
                      <a:pt x="138" y="134"/>
                      <a:pt x="140" y="134"/>
                      <a:pt x="143" y="134"/>
                    </a:cubicBezTo>
                    <a:cubicBezTo>
                      <a:pt x="150" y="134"/>
                      <a:pt x="157" y="134"/>
                      <a:pt x="164" y="134"/>
                    </a:cubicBezTo>
                    <a:cubicBezTo>
                      <a:pt x="176" y="134"/>
                      <a:pt x="188" y="134"/>
                      <a:pt x="199" y="135"/>
                    </a:cubicBezTo>
                    <a:cubicBezTo>
                      <a:pt x="224" y="135"/>
                      <a:pt x="248" y="135"/>
                      <a:pt x="272" y="135"/>
                    </a:cubicBezTo>
                    <a:cubicBezTo>
                      <a:pt x="296" y="136"/>
                      <a:pt x="320" y="135"/>
                      <a:pt x="344" y="135"/>
                    </a:cubicBezTo>
                    <a:cubicBezTo>
                      <a:pt x="349" y="135"/>
                      <a:pt x="355" y="135"/>
                      <a:pt x="360" y="135"/>
                    </a:cubicBezTo>
                    <a:cubicBezTo>
                      <a:pt x="362" y="135"/>
                      <a:pt x="364" y="135"/>
                      <a:pt x="366" y="135"/>
                    </a:cubicBezTo>
                    <a:cubicBezTo>
                      <a:pt x="367" y="135"/>
                      <a:pt x="366" y="134"/>
                      <a:pt x="367" y="133"/>
                    </a:cubicBezTo>
                    <a:cubicBezTo>
                      <a:pt x="367" y="129"/>
                      <a:pt x="367" y="126"/>
                      <a:pt x="368" y="123"/>
                    </a:cubicBezTo>
                    <a:cubicBezTo>
                      <a:pt x="368" y="120"/>
                      <a:pt x="368" y="115"/>
                      <a:pt x="372" y="113"/>
                    </a:cubicBezTo>
                    <a:cubicBezTo>
                      <a:pt x="374" y="113"/>
                      <a:pt x="372" y="114"/>
                      <a:pt x="374" y="115"/>
                    </a:cubicBezTo>
                    <a:cubicBezTo>
                      <a:pt x="375" y="115"/>
                      <a:pt x="376" y="114"/>
                      <a:pt x="377" y="115"/>
                    </a:cubicBezTo>
                    <a:cubicBezTo>
                      <a:pt x="378" y="115"/>
                      <a:pt x="382" y="113"/>
                      <a:pt x="383" y="112"/>
                    </a:cubicBezTo>
                    <a:cubicBezTo>
                      <a:pt x="386" y="110"/>
                      <a:pt x="383" y="109"/>
                      <a:pt x="384" y="107"/>
                    </a:cubicBezTo>
                    <a:cubicBezTo>
                      <a:pt x="384" y="106"/>
                      <a:pt x="385" y="105"/>
                      <a:pt x="385" y="104"/>
                    </a:cubicBezTo>
                    <a:cubicBezTo>
                      <a:pt x="386" y="103"/>
                      <a:pt x="385" y="102"/>
                      <a:pt x="385" y="102"/>
                    </a:cubicBezTo>
                    <a:cubicBezTo>
                      <a:pt x="385" y="101"/>
                      <a:pt x="385" y="101"/>
                      <a:pt x="386" y="101"/>
                    </a:cubicBezTo>
                    <a:cubicBezTo>
                      <a:pt x="387" y="98"/>
                      <a:pt x="388" y="98"/>
                      <a:pt x="390" y="97"/>
                    </a:cubicBezTo>
                    <a:cubicBezTo>
                      <a:pt x="391" y="96"/>
                      <a:pt x="391" y="96"/>
                      <a:pt x="392" y="96"/>
                    </a:cubicBezTo>
                    <a:cubicBezTo>
                      <a:pt x="393" y="95"/>
                      <a:pt x="392" y="93"/>
                      <a:pt x="394" y="93"/>
                    </a:cubicBezTo>
                    <a:cubicBezTo>
                      <a:pt x="395" y="92"/>
                      <a:pt x="396" y="93"/>
                      <a:pt x="398" y="91"/>
                    </a:cubicBezTo>
                    <a:cubicBezTo>
                      <a:pt x="398" y="91"/>
                      <a:pt x="399" y="90"/>
                      <a:pt x="400" y="89"/>
                    </a:cubicBezTo>
                    <a:cubicBezTo>
                      <a:pt x="402" y="89"/>
                      <a:pt x="405" y="89"/>
                      <a:pt x="408" y="89"/>
                    </a:cubicBezTo>
                    <a:cubicBezTo>
                      <a:pt x="409" y="89"/>
                      <a:pt x="409" y="88"/>
                      <a:pt x="410" y="88"/>
                    </a:cubicBezTo>
                    <a:cubicBezTo>
                      <a:pt x="411" y="88"/>
                      <a:pt x="412" y="89"/>
                      <a:pt x="414" y="89"/>
                    </a:cubicBezTo>
                    <a:cubicBezTo>
                      <a:pt x="417" y="89"/>
                      <a:pt x="417" y="89"/>
                      <a:pt x="419" y="86"/>
                    </a:cubicBezTo>
                    <a:cubicBezTo>
                      <a:pt x="420" y="86"/>
                      <a:pt x="422" y="85"/>
                      <a:pt x="422" y="85"/>
                    </a:cubicBezTo>
                    <a:cubicBezTo>
                      <a:pt x="423" y="84"/>
                      <a:pt x="424" y="82"/>
                      <a:pt x="425" y="82"/>
                    </a:cubicBezTo>
                    <a:cubicBezTo>
                      <a:pt x="427" y="81"/>
                      <a:pt x="429" y="83"/>
                      <a:pt x="430" y="80"/>
                    </a:cubicBezTo>
                    <a:cubicBezTo>
                      <a:pt x="431" y="79"/>
                      <a:pt x="431" y="78"/>
                      <a:pt x="431" y="78"/>
                    </a:cubicBezTo>
                    <a:cubicBezTo>
                      <a:pt x="433" y="76"/>
                      <a:pt x="432" y="77"/>
                      <a:pt x="434" y="76"/>
                    </a:cubicBezTo>
                    <a:cubicBezTo>
                      <a:pt x="436" y="75"/>
                      <a:pt x="437" y="74"/>
                      <a:pt x="439" y="73"/>
                    </a:cubicBezTo>
                    <a:cubicBezTo>
                      <a:pt x="442" y="71"/>
                      <a:pt x="443" y="72"/>
                      <a:pt x="446" y="72"/>
                    </a:cubicBezTo>
                    <a:cubicBezTo>
                      <a:pt x="449" y="72"/>
                      <a:pt x="449" y="71"/>
                      <a:pt x="450" y="69"/>
                    </a:cubicBezTo>
                    <a:cubicBezTo>
                      <a:pt x="451" y="68"/>
                      <a:pt x="451" y="68"/>
                      <a:pt x="451" y="67"/>
                    </a:cubicBezTo>
                    <a:cubicBezTo>
                      <a:pt x="451" y="67"/>
                      <a:pt x="452" y="66"/>
                      <a:pt x="452" y="66"/>
                    </a:cubicBezTo>
                    <a:cubicBezTo>
                      <a:pt x="452" y="65"/>
                      <a:pt x="453" y="65"/>
                      <a:pt x="453" y="64"/>
                    </a:cubicBezTo>
                    <a:cubicBezTo>
                      <a:pt x="453" y="63"/>
                      <a:pt x="452" y="61"/>
                      <a:pt x="452" y="60"/>
                    </a:cubicBezTo>
                    <a:cubicBezTo>
                      <a:pt x="454" y="61"/>
                      <a:pt x="452" y="59"/>
                      <a:pt x="453" y="59"/>
                    </a:cubicBezTo>
                    <a:cubicBezTo>
                      <a:pt x="456" y="58"/>
                      <a:pt x="455" y="59"/>
                      <a:pt x="457" y="59"/>
                    </a:cubicBezTo>
                    <a:cubicBezTo>
                      <a:pt x="459" y="60"/>
                      <a:pt x="458" y="61"/>
                      <a:pt x="459" y="59"/>
                    </a:cubicBezTo>
                    <a:cubicBezTo>
                      <a:pt x="460" y="57"/>
                      <a:pt x="460" y="57"/>
                      <a:pt x="460" y="55"/>
                    </a:cubicBezTo>
                    <a:cubicBezTo>
                      <a:pt x="461" y="54"/>
                      <a:pt x="466" y="50"/>
                      <a:pt x="468" y="50"/>
                    </a:cubicBezTo>
                    <a:cubicBezTo>
                      <a:pt x="468" y="50"/>
                      <a:pt x="470" y="49"/>
                      <a:pt x="470" y="50"/>
                    </a:cubicBezTo>
                    <a:cubicBezTo>
                      <a:pt x="470" y="51"/>
                      <a:pt x="471" y="51"/>
                      <a:pt x="472" y="51"/>
                    </a:cubicBezTo>
                    <a:cubicBezTo>
                      <a:pt x="472" y="52"/>
                      <a:pt x="471" y="52"/>
                      <a:pt x="471" y="53"/>
                    </a:cubicBezTo>
                    <a:cubicBezTo>
                      <a:pt x="471" y="54"/>
                      <a:pt x="470" y="54"/>
                      <a:pt x="471" y="56"/>
                    </a:cubicBezTo>
                    <a:cubicBezTo>
                      <a:pt x="471" y="56"/>
                      <a:pt x="472" y="58"/>
                      <a:pt x="473" y="58"/>
                    </a:cubicBezTo>
                    <a:cubicBezTo>
                      <a:pt x="476" y="58"/>
                      <a:pt x="478" y="55"/>
                      <a:pt x="479" y="54"/>
                    </a:cubicBezTo>
                    <a:cubicBezTo>
                      <a:pt x="482" y="52"/>
                      <a:pt x="482" y="48"/>
                      <a:pt x="486" y="46"/>
                    </a:cubicBezTo>
                    <a:cubicBezTo>
                      <a:pt x="487" y="45"/>
                      <a:pt x="488" y="45"/>
                      <a:pt x="489" y="44"/>
                    </a:cubicBezTo>
                    <a:cubicBezTo>
                      <a:pt x="490" y="44"/>
                      <a:pt x="491" y="45"/>
                      <a:pt x="492" y="44"/>
                    </a:cubicBezTo>
                    <a:cubicBezTo>
                      <a:pt x="493" y="44"/>
                      <a:pt x="494" y="42"/>
                      <a:pt x="495" y="42"/>
                    </a:cubicBezTo>
                    <a:cubicBezTo>
                      <a:pt x="496" y="42"/>
                      <a:pt x="499" y="43"/>
                      <a:pt x="499" y="43"/>
                    </a:cubicBezTo>
                    <a:cubicBezTo>
                      <a:pt x="501" y="45"/>
                      <a:pt x="499" y="47"/>
                      <a:pt x="503" y="46"/>
                    </a:cubicBezTo>
                    <a:cubicBezTo>
                      <a:pt x="504" y="46"/>
                      <a:pt x="504" y="45"/>
                      <a:pt x="505" y="45"/>
                    </a:cubicBezTo>
                    <a:cubicBezTo>
                      <a:pt x="505" y="44"/>
                      <a:pt x="506" y="45"/>
                      <a:pt x="506" y="44"/>
                    </a:cubicBezTo>
                    <a:cubicBezTo>
                      <a:pt x="509" y="42"/>
                      <a:pt x="510" y="37"/>
                      <a:pt x="512" y="34"/>
                    </a:cubicBezTo>
                    <a:cubicBezTo>
                      <a:pt x="513" y="31"/>
                      <a:pt x="514" y="31"/>
                      <a:pt x="515" y="29"/>
                    </a:cubicBezTo>
                    <a:cubicBezTo>
                      <a:pt x="517" y="28"/>
                      <a:pt x="517" y="27"/>
                      <a:pt x="519" y="26"/>
                    </a:cubicBezTo>
                    <a:cubicBezTo>
                      <a:pt x="521" y="26"/>
                      <a:pt x="520" y="26"/>
                      <a:pt x="521" y="27"/>
                    </a:cubicBezTo>
                    <a:cubicBezTo>
                      <a:pt x="523" y="27"/>
                      <a:pt x="524" y="28"/>
                      <a:pt x="526" y="27"/>
                    </a:cubicBezTo>
                    <a:cubicBezTo>
                      <a:pt x="522" y="25"/>
                      <a:pt x="525" y="20"/>
                      <a:pt x="526" y="17"/>
                    </a:cubicBezTo>
                    <a:cubicBezTo>
                      <a:pt x="526" y="16"/>
                      <a:pt x="525" y="13"/>
                      <a:pt x="526" y="12"/>
                    </a:cubicBezTo>
                    <a:cubicBezTo>
                      <a:pt x="526" y="10"/>
                      <a:pt x="528" y="7"/>
                      <a:pt x="529" y="5"/>
                    </a:cubicBezTo>
                    <a:cubicBezTo>
                      <a:pt x="526" y="5"/>
                      <a:pt x="522" y="5"/>
                      <a:pt x="519" y="5"/>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grpSp>
            <p:nvGrpSpPr>
              <p:cNvPr id="2796" name="Group 11363">
                <a:extLst>
                  <a:ext uri="{FF2B5EF4-FFF2-40B4-BE49-F238E27FC236}">
                    <a16:creationId xmlns:a16="http://schemas.microsoft.com/office/drawing/2014/main" id="{9E291F7B-D0C1-4636-AD27-CD3669A82D54}"/>
                  </a:ext>
                </a:extLst>
              </p:cNvPr>
              <p:cNvGrpSpPr>
                <a:grpSpLocks/>
              </p:cNvGrpSpPr>
              <p:nvPr/>
            </p:nvGrpSpPr>
            <p:grpSpPr bwMode="gray">
              <a:xfrm>
                <a:off x="6256112" y="3691115"/>
                <a:ext cx="1140989" cy="459123"/>
                <a:chOff x="3981" y="2208"/>
                <a:chExt cx="840" cy="338"/>
              </a:xfrm>
              <a:grpFill/>
              <a:effectLst/>
            </p:grpSpPr>
            <p:sp>
              <p:nvSpPr>
                <p:cNvPr id="2861" name="Freeform 10461">
                  <a:extLst>
                    <a:ext uri="{FF2B5EF4-FFF2-40B4-BE49-F238E27FC236}">
                      <a16:creationId xmlns:a16="http://schemas.microsoft.com/office/drawing/2014/main" id="{43A00912-E379-42D7-90EC-10C4A87197A4}"/>
                    </a:ext>
                  </a:extLst>
                </p:cNvPr>
                <p:cNvSpPr>
                  <a:spLocks/>
                </p:cNvSpPr>
                <p:nvPr/>
              </p:nvSpPr>
              <p:spPr bwMode="gray">
                <a:xfrm>
                  <a:off x="3981" y="2208"/>
                  <a:ext cx="817" cy="338"/>
                </a:xfrm>
                <a:custGeom>
                  <a:avLst/>
                  <a:gdLst>
                    <a:gd name="T0" fmla="*/ 800 w 527"/>
                    <a:gd name="T1" fmla="*/ 81 h 218"/>
                    <a:gd name="T2" fmla="*/ 783 w 527"/>
                    <a:gd name="T3" fmla="*/ 115 h 218"/>
                    <a:gd name="T4" fmla="*/ 783 w 527"/>
                    <a:gd name="T5" fmla="*/ 101 h 218"/>
                    <a:gd name="T6" fmla="*/ 783 w 527"/>
                    <a:gd name="T7" fmla="*/ 79 h 218"/>
                    <a:gd name="T8" fmla="*/ 722 w 527"/>
                    <a:gd name="T9" fmla="*/ 82 h 218"/>
                    <a:gd name="T10" fmla="*/ 721 w 527"/>
                    <a:gd name="T11" fmla="*/ 34 h 218"/>
                    <a:gd name="T12" fmla="*/ 747 w 527"/>
                    <a:gd name="T13" fmla="*/ 60 h 218"/>
                    <a:gd name="T14" fmla="*/ 769 w 527"/>
                    <a:gd name="T15" fmla="*/ 57 h 218"/>
                    <a:gd name="T16" fmla="*/ 780 w 527"/>
                    <a:gd name="T17" fmla="*/ 43 h 218"/>
                    <a:gd name="T18" fmla="*/ 788 w 527"/>
                    <a:gd name="T19" fmla="*/ 37 h 218"/>
                    <a:gd name="T20" fmla="*/ 795 w 527"/>
                    <a:gd name="T21" fmla="*/ 29 h 218"/>
                    <a:gd name="T22" fmla="*/ 784 w 527"/>
                    <a:gd name="T23" fmla="*/ 8 h 218"/>
                    <a:gd name="T24" fmla="*/ 228 w 527"/>
                    <a:gd name="T25" fmla="*/ 39 h 218"/>
                    <a:gd name="T26" fmla="*/ 163 w 527"/>
                    <a:gd name="T27" fmla="*/ 68 h 218"/>
                    <a:gd name="T28" fmla="*/ 102 w 527"/>
                    <a:gd name="T29" fmla="*/ 109 h 218"/>
                    <a:gd name="T30" fmla="*/ 29 w 527"/>
                    <a:gd name="T31" fmla="*/ 147 h 218"/>
                    <a:gd name="T32" fmla="*/ 141 w 527"/>
                    <a:gd name="T33" fmla="*/ 189 h 218"/>
                    <a:gd name="T34" fmla="*/ 183 w 527"/>
                    <a:gd name="T35" fmla="*/ 171 h 218"/>
                    <a:gd name="T36" fmla="*/ 333 w 527"/>
                    <a:gd name="T37" fmla="*/ 220 h 218"/>
                    <a:gd name="T38" fmla="*/ 577 w 527"/>
                    <a:gd name="T39" fmla="*/ 327 h 218"/>
                    <a:gd name="T40" fmla="*/ 614 w 527"/>
                    <a:gd name="T41" fmla="*/ 293 h 218"/>
                    <a:gd name="T42" fmla="*/ 654 w 527"/>
                    <a:gd name="T43" fmla="*/ 251 h 218"/>
                    <a:gd name="T44" fmla="*/ 656 w 527"/>
                    <a:gd name="T45" fmla="*/ 250 h 218"/>
                    <a:gd name="T46" fmla="*/ 681 w 527"/>
                    <a:gd name="T47" fmla="*/ 231 h 218"/>
                    <a:gd name="T48" fmla="*/ 721 w 527"/>
                    <a:gd name="T49" fmla="*/ 229 h 218"/>
                    <a:gd name="T50" fmla="*/ 733 w 527"/>
                    <a:gd name="T51" fmla="*/ 229 h 218"/>
                    <a:gd name="T52" fmla="*/ 752 w 527"/>
                    <a:gd name="T53" fmla="*/ 212 h 218"/>
                    <a:gd name="T54" fmla="*/ 755 w 527"/>
                    <a:gd name="T55" fmla="*/ 194 h 218"/>
                    <a:gd name="T56" fmla="*/ 747 w 527"/>
                    <a:gd name="T57" fmla="*/ 205 h 218"/>
                    <a:gd name="T58" fmla="*/ 746 w 527"/>
                    <a:gd name="T59" fmla="*/ 194 h 218"/>
                    <a:gd name="T60" fmla="*/ 739 w 527"/>
                    <a:gd name="T61" fmla="*/ 197 h 218"/>
                    <a:gd name="T62" fmla="*/ 726 w 527"/>
                    <a:gd name="T63" fmla="*/ 203 h 218"/>
                    <a:gd name="T64" fmla="*/ 716 w 527"/>
                    <a:gd name="T65" fmla="*/ 216 h 218"/>
                    <a:gd name="T66" fmla="*/ 702 w 527"/>
                    <a:gd name="T67" fmla="*/ 203 h 218"/>
                    <a:gd name="T68" fmla="*/ 685 w 527"/>
                    <a:gd name="T69" fmla="*/ 178 h 218"/>
                    <a:gd name="T70" fmla="*/ 716 w 527"/>
                    <a:gd name="T71" fmla="*/ 198 h 218"/>
                    <a:gd name="T72" fmla="*/ 726 w 527"/>
                    <a:gd name="T73" fmla="*/ 192 h 218"/>
                    <a:gd name="T74" fmla="*/ 729 w 527"/>
                    <a:gd name="T75" fmla="*/ 185 h 218"/>
                    <a:gd name="T76" fmla="*/ 735 w 527"/>
                    <a:gd name="T77" fmla="*/ 178 h 218"/>
                    <a:gd name="T78" fmla="*/ 724 w 527"/>
                    <a:gd name="T79" fmla="*/ 180 h 218"/>
                    <a:gd name="T80" fmla="*/ 726 w 527"/>
                    <a:gd name="T81" fmla="*/ 172 h 218"/>
                    <a:gd name="T82" fmla="*/ 732 w 527"/>
                    <a:gd name="T83" fmla="*/ 172 h 218"/>
                    <a:gd name="T84" fmla="*/ 736 w 527"/>
                    <a:gd name="T85" fmla="*/ 167 h 218"/>
                    <a:gd name="T86" fmla="*/ 741 w 527"/>
                    <a:gd name="T87" fmla="*/ 164 h 218"/>
                    <a:gd name="T88" fmla="*/ 738 w 527"/>
                    <a:gd name="T89" fmla="*/ 158 h 218"/>
                    <a:gd name="T90" fmla="*/ 727 w 527"/>
                    <a:gd name="T91" fmla="*/ 160 h 218"/>
                    <a:gd name="T92" fmla="*/ 715 w 527"/>
                    <a:gd name="T93" fmla="*/ 149 h 218"/>
                    <a:gd name="T94" fmla="*/ 687 w 527"/>
                    <a:gd name="T95" fmla="*/ 129 h 218"/>
                    <a:gd name="T96" fmla="*/ 721 w 527"/>
                    <a:gd name="T97" fmla="*/ 143 h 218"/>
                    <a:gd name="T98" fmla="*/ 732 w 527"/>
                    <a:gd name="T99" fmla="*/ 146 h 218"/>
                    <a:gd name="T100" fmla="*/ 724 w 527"/>
                    <a:gd name="T101" fmla="*/ 138 h 218"/>
                    <a:gd name="T102" fmla="*/ 743 w 527"/>
                    <a:gd name="T103" fmla="*/ 129 h 218"/>
                    <a:gd name="T104" fmla="*/ 739 w 527"/>
                    <a:gd name="T105" fmla="*/ 138 h 218"/>
                    <a:gd name="T106" fmla="*/ 738 w 527"/>
                    <a:gd name="T107" fmla="*/ 143 h 218"/>
                    <a:gd name="T108" fmla="*/ 741 w 527"/>
                    <a:gd name="T109" fmla="*/ 149 h 218"/>
                    <a:gd name="T110" fmla="*/ 744 w 527"/>
                    <a:gd name="T111" fmla="*/ 147 h 218"/>
                    <a:gd name="T112" fmla="*/ 749 w 527"/>
                    <a:gd name="T113" fmla="*/ 144 h 218"/>
                    <a:gd name="T114" fmla="*/ 752 w 527"/>
                    <a:gd name="T115" fmla="*/ 150 h 218"/>
                    <a:gd name="T116" fmla="*/ 750 w 527"/>
                    <a:gd name="T117" fmla="*/ 155 h 218"/>
                    <a:gd name="T118" fmla="*/ 758 w 527"/>
                    <a:gd name="T119" fmla="*/ 149 h 218"/>
                    <a:gd name="T120" fmla="*/ 775 w 527"/>
                    <a:gd name="T121" fmla="*/ 155 h 218"/>
                    <a:gd name="T122" fmla="*/ 788 w 527"/>
                    <a:gd name="T123" fmla="*/ 141 h 218"/>
                    <a:gd name="T124" fmla="*/ 801 w 527"/>
                    <a:gd name="T125" fmla="*/ 119 h 2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27"/>
                    <a:gd name="T190" fmla="*/ 0 h 218"/>
                    <a:gd name="T191" fmla="*/ 527 w 527"/>
                    <a:gd name="T192" fmla="*/ 218 h 21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27" h="218">
                      <a:moveTo>
                        <a:pt x="523" y="79"/>
                      </a:moveTo>
                      <a:cubicBezTo>
                        <a:pt x="524" y="78"/>
                        <a:pt x="524" y="78"/>
                        <a:pt x="525" y="77"/>
                      </a:cubicBezTo>
                      <a:cubicBezTo>
                        <a:pt x="525" y="77"/>
                        <a:pt x="524" y="76"/>
                        <a:pt x="524" y="75"/>
                      </a:cubicBezTo>
                      <a:cubicBezTo>
                        <a:pt x="523" y="75"/>
                        <a:pt x="522" y="74"/>
                        <a:pt x="523" y="73"/>
                      </a:cubicBezTo>
                      <a:cubicBezTo>
                        <a:pt x="519" y="72"/>
                        <a:pt x="525" y="69"/>
                        <a:pt x="524" y="73"/>
                      </a:cubicBezTo>
                      <a:cubicBezTo>
                        <a:pt x="527" y="73"/>
                        <a:pt x="525" y="69"/>
                        <a:pt x="524" y="68"/>
                      </a:cubicBezTo>
                      <a:cubicBezTo>
                        <a:pt x="523" y="66"/>
                        <a:pt x="525" y="63"/>
                        <a:pt x="525" y="61"/>
                      </a:cubicBezTo>
                      <a:cubicBezTo>
                        <a:pt x="525" y="61"/>
                        <a:pt x="524" y="60"/>
                        <a:pt x="523" y="59"/>
                      </a:cubicBezTo>
                      <a:cubicBezTo>
                        <a:pt x="523" y="59"/>
                        <a:pt x="524" y="57"/>
                        <a:pt x="523" y="57"/>
                      </a:cubicBezTo>
                      <a:cubicBezTo>
                        <a:pt x="523" y="56"/>
                        <a:pt x="521" y="52"/>
                        <a:pt x="520" y="52"/>
                      </a:cubicBezTo>
                      <a:cubicBezTo>
                        <a:pt x="519" y="52"/>
                        <a:pt x="519" y="52"/>
                        <a:pt x="520" y="51"/>
                      </a:cubicBezTo>
                      <a:cubicBezTo>
                        <a:pt x="519" y="50"/>
                        <a:pt x="518" y="50"/>
                        <a:pt x="517" y="49"/>
                      </a:cubicBezTo>
                      <a:cubicBezTo>
                        <a:pt x="517" y="51"/>
                        <a:pt x="517" y="52"/>
                        <a:pt x="516" y="52"/>
                      </a:cubicBezTo>
                      <a:cubicBezTo>
                        <a:pt x="517" y="52"/>
                        <a:pt x="519" y="52"/>
                        <a:pt x="520" y="54"/>
                      </a:cubicBezTo>
                      <a:cubicBezTo>
                        <a:pt x="519" y="54"/>
                        <a:pt x="518" y="54"/>
                        <a:pt x="518" y="53"/>
                      </a:cubicBezTo>
                      <a:cubicBezTo>
                        <a:pt x="518" y="53"/>
                        <a:pt x="514" y="53"/>
                        <a:pt x="514" y="53"/>
                      </a:cubicBezTo>
                      <a:cubicBezTo>
                        <a:pt x="512" y="54"/>
                        <a:pt x="516" y="56"/>
                        <a:pt x="517" y="56"/>
                      </a:cubicBezTo>
                      <a:cubicBezTo>
                        <a:pt x="517" y="57"/>
                        <a:pt x="517" y="57"/>
                        <a:pt x="517" y="58"/>
                      </a:cubicBezTo>
                      <a:cubicBezTo>
                        <a:pt x="516" y="57"/>
                        <a:pt x="516" y="57"/>
                        <a:pt x="515" y="56"/>
                      </a:cubicBezTo>
                      <a:cubicBezTo>
                        <a:pt x="515" y="57"/>
                        <a:pt x="515" y="56"/>
                        <a:pt x="514" y="57"/>
                      </a:cubicBezTo>
                      <a:cubicBezTo>
                        <a:pt x="514" y="56"/>
                        <a:pt x="514" y="54"/>
                        <a:pt x="513" y="55"/>
                      </a:cubicBezTo>
                      <a:cubicBezTo>
                        <a:pt x="514" y="51"/>
                        <a:pt x="509" y="55"/>
                        <a:pt x="509" y="57"/>
                      </a:cubicBezTo>
                      <a:cubicBezTo>
                        <a:pt x="509" y="57"/>
                        <a:pt x="510" y="60"/>
                        <a:pt x="509" y="61"/>
                      </a:cubicBezTo>
                      <a:cubicBezTo>
                        <a:pt x="508" y="63"/>
                        <a:pt x="509" y="64"/>
                        <a:pt x="509" y="66"/>
                      </a:cubicBezTo>
                      <a:cubicBezTo>
                        <a:pt x="509" y="69"/>
                        <a:pt x="508" y="71"/>
                        <a:pt x="508" y="73"/>
                      </a:cubicBezTo>
                      <a:cubicBezTo>
                        <a:pt x="507" y="76"/>
                        <a:pt x="506" y="76"/>
                        <a:pt x="505" y="74"/>
                      </a:cubicBezTo>
                      <a:cubicBezTo>
                        <a:pt x="504" y="74"/>
                        <a:pt x="504" y="75"/>
                        <a:pt x="503" y="74"/>
                      </a:cubicBezTo>
                      <a:cubicBezTo>
                        <a:pt x="502" y="75"/>
                        <a:pt x="501" y="73"/>
                        <a:pt x="501" y="72"/>
                      </a:cubicBezTo>
                      <a:cubicBezTo>
                        <a:pt x="500" y="72"/>
                        <a:pt x="500" y="72"/>
                        <a:pt x="500" y="71"/>
                      </a:cubicBezTo>
                      <a:cubicBezTo>
                        <a:pt x="501" y="71"/>
                        <a:pt x="501" y="72"/>
                        <a:pt x="501" y="73"/>
                      </a:cubicBezTo>
                      <a:cubicBezTo>
                        <a:pt x="502" y="73"/>
                        <a:pt x="504" y="73"/>
                        <a:pt x="505" y="73"/>
                      </a:cubicBezTo>
                      <a:cubicBezTo>
                        <a:pt x="505" y="73"/>
                        <a:pt x="506" y="74"/>
                        <a:pt x="506" y="72"/>
                      </a:cubicBezTo>
                      <a:cubicBezTo>
                        <a:pt x="506" y="72"/>
                        <a:pt x="506" y="71"/>
                        <a:pt x="505" y="71"/>
                      </a:cubicBezTo>
                      <a:cubicBezTo>
                        <a:pt x="505" y="71"/>
                        <a:pt x="505" y="71"/>
                        <a:pt x="505" y="71"/>
                      </a:cubicBezTo>
                      <a:cubicBezTo>
                        <a:pt x="504" y="69"/>
                        <a:pt x="506" y="68"/>
                        <a:pt x="505" y="66"/>
                      </a:cubicBezTo>
                      <a:cubicBezTo>
                        <a:pt x="504" y="67"/>
                        <a:pt x="504" y="66"/>
                        <a:pt x="503" y="67"/>
                      </a:cubicBezTo>
                      <a:cubicBezTo>
                        <a:pt x="503" y="66"/>
                        <a:pt x="500" y="65"/>
                        <a:pt x="501" y="64"/>
                      </a:cubicBezTo>
                      <a:cubicBezTo>
                        <a:pt x="502" y="62"/>
                        <a:pt x="503" y="66"/>
                        <a:pt x="504" y="66"/>
                      </a:cubicBezTo>
                      <a:cubicBezTo>
                        <a:pt x="504" y="65"/>
                        <a:pt x="504" y="65"/>
                        <a:pt x="505" y="65"/>
                      </a:cubicBezTo>
                      <a:cubicBezTo>
                        <a:pt x="504" y="65"/>
                        <a:pt x="504" y="66"/>
                        <a:pt x="504" y="66"/>
                      </a:cubicBezTo>
                      <a:cubicBezTo>
                        <a:pt x="506" y="65"/>
                        <a:pt x="505" y="62"/>
                        <a:pt x="504" y="61"/>
                      </a:cubicBezTo>
                      <a:cubicBezTo>
                        <a:pt x="504" y="60"/>
                        <a:pt x="504" y="60"/>
                        <a:pt x="503" y="59"/>
                      </a:cubicBezTo>
                      <a:cubicBezTo>
                        <a:pt x="503" y="58"/>
                        <a:pt x="502" y="58"/>
                        <a:pt x="502" y="57"/>
                      </a:cubicBezTo>
                      <a:cubicBezTo>
                        <a:pt x="502" y="57"/>
                        <a:pt x="502" y="57"/>
                        <a:pt x="502" y="58"/>
                      </a:cubicBezTo>
                      <a:cubicBezTo>
                        <a:pt x="503" y="58"/>
                        <a:pt x="505" y="59"/>
                        <a:pt x="506" y="58"/>
                      </a:cubicBezTo>
                      <a:cubicBezTo>
                        <a:pt x="506" y="57"/>
                        <a:pt x="507" y="53"/>
                        <a:pt x="507" y="53"/>
                      </a:cubicBezTo>
                      <a:cubicBezTo>
                        <a:pt x="506" y="53"/>
                        <a:pt x="507" y="53"/>
                        <a:pt x="506" y="53"/>
                      </a:cubicBezTo>
                      <a:cubicBezTo>
                        <a:pt x="505" y="54"/>
                        <a:pt x="505" y="54"/>
                        <a:pt x="504" y="55"/>
                      </a:cubicBezTo>
                      <a:cubicBezTo>
                        <a:pt x="503" y="54"/>
                        <a:pt x="502" y="52"/>
                        <a:pt x="501" y="51"/>
                      </a:cubicBezTo>
                      <a:cubicBezTo>
                        <a:pt x="502" y="52"/>
                        <a:pt x="501" y="51"/>
                        <a:pt x="502" y="52"/>
                      </a:cubicBezTo>
                      <a:cubicBezTo>
                        <a:pt x="503" y="52"/>
                        <a:pt x="504" y="54"/>
                        <a:pt x="505" y="53"/>
                      </a:cubicBezTo>
                      <a:cubicBezTo>
                        <a:pt x="504" y="52"/>
                        <a:pt x="504" y="51"/>
                        <a:pt x="505" y="51"/>
                      </a:cubicBezTo>
                      <a:cubicBezTo>
                        <a:pt x="505" y="51"/>
                        <a:pt x="506" y="51"/>
                        <a:pt x="506" y="52"/>
                      </a:cubicBezTo>
                      <a:cubicBezTo>
                        <a:pt x="509" y="51"/>
                        <a:pt x="506" y="49"/>
                        <a:pt x="504" y="48"/>
                      </a:cubicBezTo>
                      <a:cubicBezTo>
                        <a:pt x="502" y="48"/>
                        <a:pt x="499" y="48"/>
                        <a:pt x="497" y="48"/>
                      </a:cubicBezTo>
                      <a:cubicBezTo>
                        <a:pt x="495" y="49"/>
                        <a:pt x="493" y="49"/>
                        <a:pt x="491" y="50"/>
                      </a:cubicBezTo>
                      <a:cubicBezTo>
                        <a:pt x="488" y="52"/>
                        <a:pt x="491" y="51"/>
                        <a:pt x="491" y="54"/>
                      </a:cubicBezTo>
                      <a:cubicBezTo>
                        <a:pt x="492" y="54"/>
                        <a:pt x="492" y="54"/>
                        <a:pt x="493" y="54"/>
                      </a:cubicBezTo>
                      <a:cubicBezTo>
                        <a:pt x="491" y="54"/>
                        <a:pt x="489" y="53"/>
                        <a:pt x="489" y="53"/>
                      </a:cubicBezTo>
                      <a:cubicBezTo>
                        <a:pt x="487" y="52"/>
                        <a:pt x="486" y="53"/>
                        <a:pt x="485" y="53"/>
                      </a:cubicBezTo>
                      <a:cubicBezTo>
                        <a:pt x="485" y="52"/>
                        <a:pt x="485" y="52"/>
                        <a:pt x="485" y="52"/>
                      </a:cubicBezTo>
                      <a:cubicBezTo>
                        <a:pt x="485" y="52"/>
                        <a:pt x="485" y="52"/>
                        <a:pt x="485" y="51"/>
                      </a:cubicBezTo>
                      <a:cubicBezTo>
                        <a:pt x="485" y="51"/>
                        <a:pt x="485" y="51"/>
                        <a:pt x="485" y="51"/>
                      </a:cubicBezTo>
                      <a:cubicBezTo>
                        <a:pt x="484" y="47"/>
                        <a:pt x="480" y="51"/>
                        <a:pt x="476" y="52"/>
                      </a:cubicBezTo>
                      <a:cubicBezTo>
                        <a:pt x="474" y="52"/>
                        <a:pt x="466" y="52"/>
                        <a:pt x="466" y="53"/>
                      </a:cubicBezTo>
                      <a:cubicBezTo>
                        <a:pt x="465" y="52"/>
                        <a:pt x="465" y="52"/>
                        <a:pt x="465" y="52"/>
                      </a:cubicBezTo>
                      <a:cubicBezTo>
                        <a:pt x="465" y="52"/>
                        <a:pt x="464" y="53"/>
                        <a:pt x="463" y="52"/>
                      </a:cubicBezTo>
                      <a:cubicBezTo>
                        <a:pt x="464" y="52"/>
                        <a:pt x="469" y="45"/>
                        <a:pt x="465" y="47"/>
                      </a:cubicBezTo>
                      <a:cubicBezTo>
                        <a:pt x="466" y="46"/>
                        <a:pt x="465" y="44"/>
                        <a:pt x="464" y="43"/>
                      </a:cubicBezTo>
                      <a:cubicBezTo>
                        <a:pt x="463" y="42"/>
                        <a:pt x="463" y="39"/>
                        <a:pt x="463" y="37"/>
                      </a:cubicBezTo>
                      <a:cubicBezTo>
                        <a:pt x="462" y="34"/>
                        <a:pt x="462" y="31"/>
                        <a:pt x="463" y="28"/>
                      </a:cubicBezTo>
                      <a:cubicBezTo>
                        <a:pt x="464" y="29"/>
                        <a:pt x="464" y="29"/>
                        <a:pt x="464" y="29"/>
                      </a:cubicBezTo>
                      <a:cubicBezTo>
                        <a:pt x="464" y="27"/>
                        <a:pt x="466" y="26"/>
                        <a:pt x="466" y="24"/>
                      </a:cubicBezTo>
                      <a:cubicBezTo>
                        <a:pt x="465" y="23"/>
                        <a:pt x="463" y="21"/>
                        <a:pt x="462" y="20"/>
                      </a:cubicBezTo>
                      <a:cubicBezTo>
                        <a:pt x="460" y="18"/>
                        <a:pt x="455" y="18"/>
                        <a:pt x="452" y="16"/>
                      </a:cubicBezTo>
                      <a:cubicBezTo>
                        <a:pt x="455" y="16"/>
                        <a:pt x="457" y="17"/>
                        <a:pt x="460" y="18"/>
                      </a:cubicBezTo>
                      <a:cubicBezTo>
                        <a:pt x="462" y="19"/>
                        <a:pt x="463" y="21"/>
                        <a:pt x="465" y="23"/>
                      </a:cubicBezTo>
                      <a:cubicBezTo>
                        <a:pt x="465" y="23"/>
                        <a:pt x="465" y="22"/>
                        <a:pt x="465" y="22"/>
                      </a:cubicBezTo>
                      <a:cubicBezTo>
                        <a:pt x="466" y="23"/>
                        <a:pt x="466" y="23"/>
                        <a:pt x="467" y="23"/>
                      </a:cubicBezTo>
                      <a:cubicBezTo>
                        <a:pt x="467" y="24"/>
                        <a:pt x="468" y="26"/>
                        <a:pt x="467" y="27"/>
                      </a:cubicBezTo>
                      <a:cubicBezTo>
                        <a:pt x="466" y="28"/>
                        <a:pt x="465" y="29"/>
                        <a:pt x="465" y="30"/>
                      </a:cubicBezTo>
                      <a:cubicBezTo>
                        <a:pt x="464" y="32"/>
                        <a:pt x="464" y="39"/>
                        <a:pt x="466" y="39"/>
                      </a:cubicBezTo>
                      <a:cubicBezTo>
                        <a:pt x="466" y="40"/>
                        <a:pt x="466" y="43"/>
                        <a:pt x="468" y="44"/>
                      </a:cubicBezTo>
                      <a:cubicBezTo>
                        <a:pt x="470" y="45"/>
                        <a:pt x="471" y="43"/>
                        <a:pt x="469" y="42"/>
                      </a:cubicBezTo>
                      <a:cubicBezTo>
                        <a:pt x="470" y="42"/>
                        <a:pt x="471" y="42"/>
                        <a:pt x="471" y="44"/>
                      </a:cubicBezTo>
                      <a:cubicBezTo>
                        <a:pt x="472" y="47"/>
                        <a:pt x="473" y="46"/>
                        <a:pt x="475" y="47"/>
                      </a:cubicBezTo>
                      <a:cubicBezTo>
                        <a:pt x="479" y="47"/>
                        <a:pt x="480" y="44"/>
                        <a:pt x="483" y="42"/>
                      </a:cubicBezTo>
                      <a:cubicBezTo>
                        <a:pt x="482" y="42"/>
                        <a:pt x="480" y="40"/>
                        <a:pt x="479" y="40"/>
                      </a:cubicBezTo>
                      <a:cubicBezTo>
                        <a:pt x="479" y="39"/>
                        <a:pt x="481" y="41"/>
                        <a:pt x="483" y="41"/>
                      </a:cubicBezTo>
                      <a:cubicBezTo>
                        <a:pt x="483" y="41"/>
                        <a:pt x="482" y="41"/>
                        <a:pt x="482" y="40"/>
                      </a:cubicBezTo>
                      <a:cubicBezTo>
                        <a:pt x="482" y="40"/>
                        <a:pt x="482" y="39"/>
                        <a:pt x="482" y="39"/>
                      </a:cubicBezTo>
                      <a:cubicBezTo>
                        <a:pt x="483" y="40"/>
                        <a:pt x="483" y="40"/>
                        <a:pt x="484" y="41"/>
                      </a:cubicBezTo>
                      <a:cubicBezTo>
                        <a:pt x="486" y="41"/>
                        <a:pt x="489" y="41"/>
                        <a:pt x="490" y="39"/>
                      </a:cubicBezTo>
                      <a:cubicBezTo>
                        <a:pt x="488" y="39"/>
                        <a:pt x="486" y="38"/>
                        <a:pt x="484" y="37"/>
                      </a:cubicBezTo>
                      <a:cubicBezTo>
                        <a:pt x="483" y="36"/>
                        <a:pt x="481" y="33"/>
                        <a:pt x="480" y="33"/>
                      </a:cubicBezTo>
                      <a:cubicBezTo>
                        <a:pt x="480" y="32"/>
                        <a:pt x="480" y="32"/>
                        <a:pt x="480" y="31"/>
                      </a:cubicBezTo>
                      <a:cubicBezTo>
                        <a:pt x="481" y="32"/>
                        <a:pt x="483" y="34"/>
                        <a:pt x="484" y="33"/>
                      </a:cubicBezTo>
                      <a:cubicBezTo>
                        <a:pt x="484" y="37"/>
                        <a:pt x="487" y="36"/>
                        <a:pt x="489" y="37"/>
                      </a:cubicBezTo>
                      <a:cubicBezTo>
                        <a:pt x="491" y="38"/>
                        <a:pt x="494" y="41"/>
                        <a:pt x="496" y="39"/>
                      </a:cubicBezTo>
                      <a:cubicBezTo>
                        <a:pt x="494" y="38"/>
                        <a:pt x="493" y="33"/>
                        <a:pt x="490" y="33"/>
                      </a:cubicBezTo>
                      <a:cubicBezTo>
                        <a:pt x="492" y="33"/>
                        <a:pt x="490" y="31"/>
                        <a:pt x="491" y="30"/>
                      </a:cubicBezTo>
                      <a:cubicBezTo>
                        <a:pt x="492" y="31"/>
                        <a:pt x="493" y="32"/>
                        <a:pt x="493" y="33"/>
                      </a:cubicBezTo>
                      <a:cubicBezTo>
                        <a:pt x="494" y="33"/>
                        <a:pt x="494" y="34"/>
                        <a:pt x="494" y="33"/>
                      </a:cubicBezTo>
                      <a:cubicBezTo>
                        <a:pt x="494" y="34"/>
                        <a:pt x="495" y="36"/>
                        <a:pt x="496" y="37"/>
                      </a:cubicBezTo>
                      <a:cubicBezTo>
                        <a:pt x="498" y="38"/>
                        <a:pt x="499" y="37"/>
                        <a:pt x="501" y="37"/>
                      </a:cubicBezTo>
                      <a:cubicBezTo>
                        <a:pt x="500" y="36"/>
                        <a:pt x="500" y="36"/>
                        <a:pt x="500" y="36"/>
                      </a:cubicBezTo>
                      <a:cubicBezTo>
                        <a:pt x="499" y="35"/>
                        <a:pt x="499" y="35"/>
                        <a:pt x="498" y="35"/>
                      </a:cubicBezTo>
                      <a:cubicBezTo>
                        <a:pt x="499" y="35"/>
                        <a:pt x="500" y="35"/>
                        <a:pt x="500" y="36"/>
                      </a:cubicBezTo>
                      <a:cubicBezTo>
                        <a:pt x="502" y="36"/>
                        <a:pt x="502" y="37"/>
                        <a:pt x="503" y="36"/>
                      </a:cubicBezTo>
                      <a:cubicBezTo>
                        <a:pt x="505" y="35"/>
                        <a:pt x="504" y="34"/>
                        <a:pt x="504" y="33"/>
                      </a:cubicBezTo>
                      <a:cubicBezTo>
                        <a:pt x="503" y="33"/>
                        <a:pt x="504" y="33"/>
                        <a:pt x="503" y="33"/>
                      </a:cubicBezTo>
                      <a:cubicBezTo>
                        <a:pt x="505" y="31"/>
                        <a:pt x="500" y="30"/>
                        <a:pt x="499" y="30"/>
                      </a:cubicBezTo>
                      <a:cubicBezTo>
                        <a:pt x="499" y="29"/>
                        <a:pt x="500" y="29"/>
                        <a:pt x="501" y="30"/>
                      </a:cubicBezTo>
                      <a:cubicBezTo>
                        <a:pt x="500" y="27"/>
                        <a:pt x="497" y="25"/>
                        <a:pt x="495" y="24"/>
                      </a:cubicBezTo>
                      <a:cubicBezTo>
                        <a:pt x="495" y="23"/>
                        <a:pt x="496" y="22"/>
                        <a:pt x="496" y="22"/>
                      </a:cubicBezTo>
                      <a:cubicBezTo>
                        <a:pt x="496" y="23"/>
                        <a:pt x="496" y="23"/>
                        <a:pt x="496" y="23"/>
                      </a:cubicBezTo>
                      <a:cubicBezTo>
                        <a:pt x="498" y="24"/>
                        <a:pt x="502" y="24"/>
                        <a:pt x="503" y="28"/>
                      </a:cubicBezTo>
                      <a:cubicBezTo>
                        <a:pt x="503" y="28"/>
                        <a:pt x="506" y="30"/>
                        <a:pt x="507" y="31"/>
                      </a:cubicBezTo>
                      <a:cubicBezTo>
                        <a:pt x="508" y="33"/>
                        <a:pt x="511" y="34"/>
                        <a:pt x="514" y="34"/>
                      </a:cubicBezTo>
                      <a:cubicBezTo>
                        <a:pt x="513" y="34"/>
                        <a:pt x="513" y="34"/>
                        <a:pt x="512" y="34"/>
                      </a:cubicBezTo>
                      <a:cubicBezTo>
                        <a:pt x="512" y="33"/>
                        <a:pt x="512" y="33"/>
                        <a:pt x="511" y="32"/>
                      </a:cubicBezTo>
                      <a:cubicBezTo>
                        <a:pt x="511" y="32"/>
                        <a:pt x="511" y="32"/>
                        <a:pt x="511" y="32"/>
                      </a:cubicBezTo>
                      <a:cubicBezTo>
                        <a:pt x="511" y="31"/>
                        <a:pt x="510" y="31"/>
                        <a:pt x="509" y="31"/>
                      </a:cubicBezTo>
                      <a:cubicBezTo>
                        <a:pt x="509" y="31"/>
                        <a:pt x="509" y="30"/>
                        <a:pt x="509" y="30"/>
                      </a:cubicBezTo>
                      <a:cubicBezTo>
                        <a:pt x="510" y="30"/>
                        <a:pt x="510" y="30"/>
                        <a:pt x="511" y="31"/>
                      </a:cubicBezTo>
                      <a:cubicBezTo>
                        <a:pt x="512" y="30"/>
                        <a:pt x="512" y="28"/>
                        <a:pt x="510" y="28"/>
                      </a:cubicBezTo>
                      <a:cubicBezTo>
                        <a:pt x="510" y="28"/>
                        <a:pt x="510" y="28"/>
                        <a:pt x="510" y="28"/>
                      </a:cubicBezTo>
                      <a:cubicBezTo>
                        <a:pt x="510" y="28"/>
                        <a:pt x="510" y="28"/>
                        <a:pt x="511" y="28"/>
                      </a:cubicBezTo>
                      <a:cubicBezTo>
                        <a:pt x="510" y="27"/>
                        <a:pt x="510" y="26"/>
                        <a:pt x="510" y="25"/>
                      </a:cubicBezTo>
                      <a:cubicBezTo>
                        <a:pt x="512" y="25"/>
                        <a:pt x="509" y="23"/>
                        <a:pt x="508" y="24"/>
                      </a:cubicBezTo>
                      <a:cubicBezTo>
                        <a:pt x="509" y="24"/>
                        <a:pt x="509" y="24"/>
                        <a:pt x="510" y="23"/>
                      </a:cubicBezTo>
                      <a:cubicBezTo>
                        <a:pt x="509" y="23"/>
                        <a:pt x="507" y="23"/>
                        <a:pt x="508" y="21"/>
                      </a:cubicBezTo>
                      <a:cubicBezTo>
                        <a:pt x="508" y="22"/>
                        <a:pt x="509" y="23"/>
                        <a:pt x="510" y="22"/>
                      </a:cubicBezTo>
                      <a:cubicBezTo>
                        <a:pt x="510" y="23"/>
                        <a:pt x="511" y="25"/>
                        <a:pt x="512" y="24"/>
                      </a:cubicBezTo>
                      <a:cubicBezTo>
                        <a:pt x="512" y="24"/>
                        <a:pt x="512" y="24"/>
                        <a:pt x="512" y="24"/>
                      </a:cubicBezTo>
                      <a:cubicBezTo>
                        <a:pt x="511" y="26"/>
                        <a:pt x="511" y="28"/>
                        <a:pt x="513" y="28"/>
                      </a:cubicBezTo>
                      <a:cubicBezTo>
                        <a:pt x="512" y="30"/>
                        <a:pt x="515" y="31"/>
                        <a:pt x="516" y="34"/>
                      </a:cubicBezTo>
                      <a:cubicBezTo>
                        <a:pt x="517" y="35"/>
                        <a:pt x="516" y="37"/>
                        <a:pt x="517" y="38"/>
                      </a:cubicBezTo>
                      <a:cubicBezTo>
                        <a:pt x="518" y="39"/>
                        <a:pt x="520" y="42"/>
                        <a:pt x="521" y="41"/>
                      </a:cubicBezTo>
                      <a:cubicBezTo>
                        <a:pt x="520" y="40"/>
                        <a:pt x="521" y="39"/>
                        <a:pt x="521" y="38"/>
                      </a:cubicBezTo>
                      <a:cubicBezTo>
                        <a:pt x="520" y="37"/>
                        <a:pt x="519" y="36"/>
                        <a:pt x="519" y="35"/>
                      </a:cubicBezTo>
                      <a:cubicBezTo>
                        <a:pt x="519" y="33"/>
                        <a:pt x="517" y="29"/>
                        <a:pt x="516" y="27"/>
                      </a:cubicBezTo>
                      <a:cubicBezTo>
                        <a:pt x="515" y="25"/>
                        <a:pt x="514" y="22"/>
                        <a:pt x="513" y="19"/>
                      </a:cubicBezTo>
                      <a:cubicBezTo>
                        <a:pt x="513" y="18"/>
                        <a:pt x="514" y="12"/>
                        <a:pt x="512" y="13"/>
                      </a:cubicBezTo>
                      <a:cubicBezTo>
                        <a:pt x="512" y="14"/>
                        <a:pt x="512" y="15"/>
                        <a:pt x="512" y="16"/>
                      </a:cubicBezTo>
                      <a:cubicBezTo>
                        <a:pt x="512" y="16"/>
                        <a:pt x="512" y="16"/>
                        <a:pt x="511" y="16"/>
                      </a:cubicBezTo>
                      <a:cubicBezTo>
                        <a:pt x="511" y="16"/>
                        <a:pt x="511" y="17"/>
                        <a:pt x="512" y="18"/>
                      </a:cubicBezTo>
                      <a:cubicBezTo>
                        <a:pt x="510" y="17"/>
                        <a:pt x="509" y="15"/>
                        <a:pt x="508" y="13"/>
                      </a:cubicBezTo>
                      <a:cubicBezTo>
                        <a:pt x="509" y="13"/>
                        <a:pt x="510" y="13"/>
                        <a:pt x="511" y="14"/>
                      </a:cubicBezTo>
                      <a:cubicBezTo>
                        <a:pt x="510" y="14"/>
                        <a:pt x="510" y="13"/>
                        <a:pt x="510" y="12"/>
                      </a:cubicBezTo>
                      <a:cubicBezTo>
                        <a:pt x="508" y="13"/>
                        <a:pt x="507" y="11"/>
                        <a:pt x="506" y="9"/>
                      </a:cubicBezTo>
                      <a:cubicBezTo>
                        <a:pt x="506" y="9"/>
                        <a:pt x="506" y="7"/>
                        <a:pt x="505" y="7"/>
                      </a:cubicBezTo>
                      <a:cubicBezTo>
                        <a:pt x="504" y="8"/>
                        <a:pt x="503" y="7"/>
                        <a:pt x="503" y="6"/>
                      </a:cubicBezTo>
                      <a:cubicBezTo>
                        <a:pt x="504" y="6"/>
                        <a:pt x="505" y="6"/>
                        <a:pt x="506" y="6"/>
                      </a:cubicBezTo>
                      <a:cubicBezTo>
                        <a:pt x="505" y="6"/>
                        <a:pt x="505" y="6"/>
                        <a:pt x="505" y="5"/>
                      </a:cubicBezTo>
                      <a:cubicBezTo>
                        <a:pt x="507" y="6"/>
                        <a:pt x="506" y="6"/>
                        <a:pt x="506" y="5"/>
                      </a:cubicBezTo>
                      <a:cubicBezTo>
                        <a:pt x="506" y="3"/>
                        <a:pt x="505" y="3"/>
                        <a:pt x="502" y="3"/>
                      </a:cubicBezTo>
                      <a:cubicBezTo>
                        <a:pt x="497" y="3"/>
                        <a:pt x="491" y="3"/>
                        <a:pt x="485" y="3"/>
                      </a:cubicBezTo>
                      <a:cubicBezTo>
                        <a:pt x="474" y="3"/>
                        <a:pt x="462" y="4"/>
                        <a:pt x="452" y="4"/>
                      </a:cubicBezTo>
                      <a:cubicBezTo>
                        <a:pt x="428" y="4"/>
                        <a:pt x="403" y="4"/>
                        <a:pt x="379" y="4"/>
                      </a:cubicBezTo>
                      <a:cubicBezTo>
                        <a:pt x="332" y="4"/>
                        <a:pt x="284" y="6"/>
                        <a:pt x="237" y="3"/>
                      </a:cubicBezTo>
                      <a:cubicBezTo>
                        <a:pt x="215" y="2"/>
                        <a:pt x="193" y="3"/>
                        <a:pt x="172" y="1"/>
                      </a:cubicBezTo>
                      <a:cubicBezTo>
                        <a:pt x="169" y="1"/>
                        <a:pt x="166" y="0"/>
                        <a:pt x="163" y="0"/>
                      </a:cubicBezTo>
                      <a:cubicBezTo>
                        <a:pt x="161" y="0"/>
                        <a:pt x="162" y="1"/>
                        <a:pt x="161" y="2"/>
                      </a:cubicBezTo>
                      <a:cubicBezTo>
                        <a:pt x="159" y="5"/>
                        <a:pt x="160" y="7"/>
                        <a:pt x="160" y="10"/>
                      </a:cubicBezTo>
                      <a:cubicBezTo>
                        <a:pt x="160" y="10"/>
                        <a:pt x="159" y="13"/>
                        <a:pt x="158" y="14"/>
                      </a:cubicBezTo>
                      <a:cubicBezTo>
                        <a:pt x="157" y="15"/>
                        <a:pt x="158" y="19"/>
                        <a:pt x="160" y="20"/>
                      </a:cubicBezTo>
                      <a:cubicBezTo>
                        <a:pt x="159" y="20"/>
                        <a:pt x="154" y="19"/>
                        <a:pt x="154" y="19"/>
                      </a:cubicBezTo>
                      <a:cubicBezTo>
                        <a:pt x="152" y="21"/>
                        <a:pt x="148" y="22"/>
                        <a:pt x="147" y="25"/>
                      </a:cubicBezTo>
                      <a:cubicBezTo>
                        <a:pt x="145" y="28"/>
                        <a:pt x="143" y="35"/>
                        <a:pt x="140" y="38"/>
                      </a:cubicBezTo>
                      <a:cubicBezTo>
                        <a:pt x="139" y="38"/>
                        <a:pt x="138" y="38"/>
                        <a:pt x="138" y="39"/>
                      </a:cubicBezTo>
                      <a:cubicBezTo>
                        <a:pt x="137" y="39"/>
                        <a:pt x="134" y="39"/>
                        <a:pt x="134" y="39"/>
                      </a:cubicBezTo>
                      <a:cubicBezTo>
                        <a:pt x="134" y="38"/>
                        <a:pt x="133" y="35"/>
                        <a:pt x="132" y="36"/>
                      </a:cubicBezTo>
                      <a:cubicBezTo>
                        <a:pt x="131" y="36"/>
                        <a:pt x="130" y="35"/>
                        <a:pt x="129" y="35"/>
                      </a:cubicBezTo>
                      <a:cubicBezTo>
                        <a:pt x="128" y="35"/>
                        <a:pt x="128" y="36"/>
                        <a:pt x="127" y="37"/>
                      </a:cubicBezTo>
                      <a:cubicBezTo>
                        <a:pt x="126" y="37"/>
                        <a:pt x="125" y="37"/>
                        <a:pt x="125" y="37"/>
                      </a:cubicBezTo>
                      <a:cubicBezTo>
                        <a:pt x="122" y="37"/>
                        <a:pt x="119" y="38"/>
                        <a:pt x="117" y="40"/>
                      </a:cubicBezTo>
                      <a:cubicBezTo>
                        <a:pt x="116" y="42"/>
                        <a:pt x="115" y="45"/>
                        <a:pt x="114" y="47"/>
                      </a:cubicBezTo>
                      <a:cubicBezTo>
                        <a:pt x="114" y="47"/>
                        <a:pt x="112" y="48"/>
                        <a:pt x="112" y="49"/>
                      </a:cubicBezTo>
                      <a:cubicBezTo>
                        <a:pt x="111" y="49"/>
                        <a:pt x="108" y="51"/>
                        <a:pt x="108" y="51"/>
                      </a:cubicBezTo>
                      <a:cubicBezTo>
                        <a:pt x="106" y="51"/>
                        <a:pt x="105" y="49"/>
                        <a:pt x="105" y="48"/>
                      </a:cubicBezTo>
                      <a:cubicBezTo>
                        <a:pt x="105" y="46"/>
                        <a:pt x="106" y="45"/>
                        <a:pt x="105" y="44"/>
                      </a:cubicBezTo>
                      <a:cubicBezTo>
                        <a:pt x="103" y="42"/>
                        <a:pt x="103" y="42"/>
                        <a:pt x="100" y="44"/>
                      </a:cubicBezTo>
                      <a:cubicBezTo>
                        <a:pt x="98" y="45"/>
                        <a:pt x="97" y="46"/>
                        <a:pt x="95" y="47"/>
                      </a:cubicBezTo>
                      <a:cubicBezTo>
                        <a:pt x="94" y="48"/>
                        <a:pt x="94" y="51"/>
                        <a:pt x="93" y="52"/>
                      </a:cubicBezTo>
                      <a:cubicBezTo>
                        <a:pt x="91" y="55"/>
                        <a:pt x="92" y="52"/>
                        <a:pt x="89" y="51"/>
                      </a:cubicBezTo>
                      <a:cubicBezTo>
                        <a:pt x="87" y="51"/>
                        <a:pt x="88" y="54"/>
                        <a:pt x="86" y="53"/>
                      </a:cubicBezTo>
                      <a:cubicBezTo>
                        <a:pt x="86" y="54"/>
                        <a:pt x="87" y="55"/>
                        <a:pt x="87" y="57"/>
                      </a:cubicBezTo>
                      <a:cubicBezTo>
                        <a:pt x="87" y="58"/>
                        <a:pt x="86" y="57"/>
                        <a:pt x="86" y="58"/>
                      </a:cubicBezTo>
                      <a:cubicBezTo>
                        <a:pt x="86" y="59"/>
                        <a:pt x="86" y="60"/>
                        <a:pt x="85" y="61"/>
                      </a:cubicBezTo>
                      <a:cubicBezTo>
                        <a:pt x="85" y="61"/>
                        <a:pt x="84" y="63"/>
                        <a:pt x="83" y="64"/>
                      </a:cubicBezTo>
                      <a:cubicBezTo>
                        <a:pt x="81" y="67"/>
                        <a:pt x="80" y="64"/>
                        <a:pt x="77" y="64"/>
                      </a:cubicBezTo>
                      <a:cubicBezTo>
                        <a:pt x="76" y="65"/>
                        <a:pt x="72" y="65"/>
                        <a:pt x="71" y="66"/>
                      </a:cubicBezTo>
                      <a:cubicBezTo>
                        <a:pt x="70" y="67"/>
                        <a:pt x="70" y="68"/>
                        <a:pt x="69" y="69"/>
                      </a:cubicBezTo>
                      <a:cubicBezTo>
                        <a:pt x="68" y="69"/>
                        <a:pt x="67" y="69"/>
                        <a:pt x="66" y="70"/>
                      </a:cubicBezTo>
                      <a:cubicBezTo>
                        <a:pt x="65" y="71"/>
                        <a:pt x="65" y="74"/>
                        <a:pt x="63" y="75"/>
                      </a:cubicBezTo>
                      <a:cubicBezTo>
                        <a:pt x="62" y="75"/>
                        <a:pt x="61" y="74"/>
                        <a:pt x="60" y="74"/>
                      </a:cubicBezTo>
                      <a:cubicBezTo>
                        <a:pt x="59" y="75"/>
                        <a:pt x="58" y="76"/>
                        <a:pt x="58" y="76"/>
                      </a:cubicBezTo>
                      <a:cubicBezTo>
                        <a:pt x="57" y="77"/>
                        <a:pt x="56" y="78"/>
                        <a:pt x="55" y="79"/>
                      </a:cubicBezTo>
                      <a:cubicBezTo>
                        <a:pt x="53" y="79"/>
                        <a:pt x="53" y="81"/>
                        <a:pt x="52" y="81"/>
                      </a:cubicBezTo>
                      <a:cubicBezTo>
                        <a:pt x="50" y="83"/>
                        <a:pt x="47" y="82"/>
                        <a:pt x="45" y="82"/>
                      </a:cubicBezTo>
                      <a:cubicBezTo>
                        <a:pt x="44" y="82"/>
                        <a:pt x="45" y="81"/>
                        <a:pt x="43" y="82"/>
                      </a:cubicBezTo>
                      <a:cubicBezTo>
                        <a:pt x="41" y="82"/>
                        <a:pt x="40" y="82"/>
                        <a:pt x="39" y="82"/>
                      </a:cubicBezTo>
                      <a:cubicBezTo>
                        <a:pt x="37" y="82"/>
                        <a:pt x="35" y="82"/>
                        <a:pt x="33" y="83"/>
                      </a:cubicBezTo>
                      <a:cubicBezTo>
                        <a:pt x="30" y="85"/>
                        <a:pt x="28" y="85"/>
                        <a:pt x="26" y="87"/>
                      </a:cubicBezTo>
                      <a:cubicBezTo>
                        <a:pt x="26" y="88"/>
                        <a:pt x="26" y="89"/>
                        <a:pt x="25" y="89"/>
                      </a:cubicBezTo>
                      <a:cubicBezTo>
                        <a:pt x="24" y="90"/>
                        <a:pt x="23" y="90"/>
                        <a:pt x="22" y="91"/>
                      </a:cubicBezTo>
                      <a:cubicBezTo>
                        <a:pt x="21" y="92"/>
                        <a:pt x="19" y="94"/>
                        <a:pt x="19" y="95"/>
                      </a:cubicBezTo>
                      <a:cubicBezTo>
                        <a:pt x="19" y="95"/>
                        <a:pt x="19" y="97"/>
                        <a:pt x="19" y="97"/>
                      </a:cubicBezTo>
                      <a:cubicBezTo>
                        <a:pt x="19" y="98"/>
                        <a:pt x="19" y="98"/>
                        <a:pt x="18" y="99"/>
                      </a:cubicBezTo>
                      <a:cubicBezTo>
                        <a:pt x="18" y="100"/>
                        <a:pt x="18" y="100"/>
                        <a:pt x="18" y="102"/>
                      </a:cubicBezTo>
                      <a:cubicBezTo>
                        <a:pt x="18" y="102"/>
                        <a:pt x="19" y="103"/>
                        <a:pt x="18" y="104"/>
                      </a:cubicBezTo>
                      <a:cubicBezTo>
                        <a:pt x="17" y="105"/>
                        <a:pt x="16" y="105"/>
                        <a:pt x="15" y="106"/>
                      </a:cubicBezTo>
                      <a:cubicBezTo>
                        <a:pt x="14" y="108"/>
                        <a:pt x="12" y="107"/>
                        <a:pt x="11" y="108"/>
                      </a:cubicBezTo>
                      <a:cubicBezTo>
                        <a:pt x="10" y="108"/>
                        <a:pt x="9" y="108"/>
                        <a:pt x="8" y="108"/>
                      </a:cubicBezTo>
                      <a:cubicBezTo>
                        <a:pt x="7" y="107"/>
                        <a:pt x="7" y="105"/>
                        <a:pt x="6" y="106"/>
                      </a:cubicBezTo>
                      <a:cubicBezTo>
                        <a:pt x="4" y="108"/>
                        <a:pt x="2" y="109"/>
                        <a:pt x="2" y="111"/>
                      </a:cubicBezTo>
                      <a:cubicBezTo>
                        <a:pt x="1" y="117"/>
                        <a:pt x="1" y="123"/>
                        <a:pt x="0" y="128"/>
                      </a:cubicBezTo>
                      <a:cubicBezTo>
                        <a:pt x="23" y="128"/>
                        <a:pt x="45" y="128"/>
                        <a:pt x="68" y="127"/>
                      </a:cubicBezTo>
                      <a:cubicBezTo>
                        <a:pt x="74" y="127"/>
                        <a:pt x="78" y="126"/>
                        <a:pt x="84" y="124"/>
                      </a:cubicBezTo>
                      <a:cubicBezTo>
                        <a:pt x="86" y="123"/>
                        <a:pt x="88" y="122"/>
                        <a:pt x="91" y="122"/>
                      </a:cubicBezTo>
                      <a:cubicBezTo>
                        <a:pt x="91" y="121"/>
                        <a:pt x="93" y="120"/>
                        <a:pt x="94" y="120"/>
                      </a:cubicBezTo>
                      <a:cubicBezTo>
                        <a:pt x="95" y="120"/>
                        <a:pt x="94" y="122"/>
                        <a:pt x="94" y="122"/>
                      </a:cubicBezTo>
                      <a:cubicBezTo>
                        <a:pt x="96" y="122"/>
                        <a:pt x="96" y="121"/>
                        <a:pt x="97" y="120"/>
                      </a:cubicBezTo>
                      <a:cubicBezTo>
                        <a:pt x="98" y="120"/>
                        <a:pt x="99" y="120"/>
                        <a:pt x="99" y="119"/>
                      </a:cubicBezTo>
                      <a:cubicBezTo>
                        <a:pt x="100" y="119"/>
                        <a:pt x="100" y="118"/>
                        <a:pt x="101" y="117"/>
                      </a:cubicBezTo>
                      <a:cubicBezTo>
                        <a:pt x="101" y="118"/>
                        <a:pt x="103" y="117"/>
                        <a:pt x="104" y="117"/>
                      </a:cubicBezTo>
                      <a:cubicBezTo>
                        <a:pt x="105" y="117"/>
                        <a:pt x="106" y="116"/>
                        <a:pt x="107" y="116"/>
                      </a:cubicBezTo>
                      <a:cubicBezTo>
                        <a:pt x="107" y="116"/>
                        <a:pt x="108" y="115"/>
                        <a:pt x="108" y="114"/>
                      </a:cubicBezTo>
                      <a:cubicBezTo>
                        <a:pt x="109" y="114"/>
                        <a:pt x="110" y="115"/>
                        <a:pt x="110" y="114"/>
                      </a:cubicBezTo>
                      <a:cubicBezTo>
                        <a:pt x="111" y="114"/>
                        <a:pt x="111" y="114"/>
                        <a:pt x="112" y="114"/>
                      </a:cubicBezTo>
                      <a:cubicBezTo>
                        <a:pt x="113" y="114"/>
                        <a:pt x="113" y="113"/>
                        <a:pt x="114" y="113"/>
                      </a:cubicBezTo>
                      <a:cubicBezTo>
                        <a:pt x="114" y="113"/>
                        <a:pt x="114" y="115"/>
                        <a:pt x="115" y="114"/>
                      </a:cubicBezTo>
                      <a:cubicBezTo>
                        <a:pt x="116" y="113"/>
                        <a:pt x="117" y="110"/>
                        <a:pt x="118" y="110"/>
                      </a:cubicBezTo>
                      <a:cubicBezTo>
                        <a:pt x="119" y="110"/>
                        <a:pt x="118" y="112"/>
                        <a:pt x="119" y="112"/>
                      </a:cubicBezTo>
                      <a:cubicBezTo>
                        <a:pt x="120" y="113"/>
                        <a:pt x="119" y="112"/>
                        <a:pt x="120" y="112"/>
                      </a:cubicBezTo>
                      <a:cubicBezTo>
                        <a:pt x="121" y="112"/>
                        <a:pt x="122" y="112"/>
                        <a:pt x="123" y="112"/>
                      </a:cubicBezTo>
                      <a:cubicBezTo>
                        <a:pt x="123" y="112"/>
                        <a:pt x="124" y="111"/>
                        <a:pt x="125" y="112"/>
                      </a:cubicBezTo>
                      <a:cubicBezTo>
                        <a:pt x="131" y="112"/>
                        <a:pt x="137" y="112"/>
                        <a:pt x="144" y="112"/>
                      </a:cubicBezTo>
                      <a:cubicBezTo>
                        <a:pt x="163" y="113"/>
                        <a:pt x="181" y="114"/>
                        <a:pt x="200" y="115"/>
                      </a:cubicBezTo>
                      <a:cubicBezTo>
                        <a:pt x="199" y="117"/>
                        <a:pt x="201" y="117"/>
                        <a:pt x="201" y="119"/>
                      </a:cubicBezTo>
                      <a:cubicBezTo>
                        <a:pt x="201" y="119"/>
                        <a:pt x="200" y="120"/>
                        <a:pt x="199" y="122"/>
                      </a:cubicBezTo>
                      <a:cubicBezTo>
                        <a:pt x="199" y="122"/>
                        <a:pt x="200" y="123"/>
                        <a:pt x="200" y="124"/>
                      </a:cubicBezTo>
                      <a:cubicBezTo>
                        <a:pt x="203" y="122"/>
                        <a:pt x="205" y="121"/>
                        <a:pt x="207" y="119"/>
                      </a:cubicBezTo>
                      <a:cubicBezTo>
                        <a:pt x="207" y="119"/>
                        <a:pt x="211" y="125"/>
                        <a:pt x="212" y="126"/>
                      </a:cubicBezTo>
                      <a:cubicBezTo>
                        <a:pt x="213" y="128"/>
                        <a:pt x="216" y="130"/>
                        <a:pt x="216" y="133"/>
                      </a:cubicBezTo>
                      <a:cubicBezTo>
                        <a:pt x="217" y="135"/>
                        <a:pt x="216" y="139"/>
                        <a:pt x="215" y="142"/>
                      </a:cubicBezTo>
                      <a:cubicBezTo>
                        <a:pt x="227" y="142"/>
                        <a:pt x="239" y="142"/>
                        <a:pt x="251" y="142"/>
                      </a:cubicBezTo>
                      <a:cubicBezTo>
                        <a:pt x="257" y="142"/>
                        <a:pt x="263" y="143"/>
                        <a:pt x="270" y="143"/>
                      </a:cubicBezTo>
                      <a:cubicBezTo>
                        <a:pt x="274" y="143"/>
                        <a:pt x="282" y="141"/>
                        <a:pt x="286" y="145"/>
                      </a:cubicBezTo>
                      <a:cubicBezTo>
                        <a:pt x="303" y="164"/>
                        <a:pt x="321" y="183"/>
                        <a:pt x="338" y="202"/>
                      </a:cubicBezTo>
                      <a:cubicBezTo>
                        <a:pt x="341" y="205"/>
                        <a:pt x="344" y="209"/>
                        <a:pt x="346" y="212"/>
                      </a:cubicBezTo>
                      <a:cubicBezTo>
                        <a:pt x="349" y="214"/>
                        <a:pt x="350" y="217"/>
                        <a:pt x="353" y="216"/>
                      </a:cubicBezTo>
                      <a:cubicBezTo>
                        <a:pt x="351" y="217"/>
                        <a:pt x="351" y="217"/>
                        <a:pt x="352" y="218"/>
                      </a:cubicBezTo>
                      <a:cubicBezTo>
                        <a:pt x="353" y="216"/>
                        <a:pt x="360" y="215"/>
                        <a:pt x="362" y="215"/>
                      </a:cubicBezTo>
                      <a:cubicBezTo>
                        <a:pt x="363" y="214"/>
                        <a:pt x="362" y="214"/>
                        <a:pt x="362" y="214"/>
                      </a:cubicBezTo>
                      <a:cubicBezTo>
                        <a:pt x="364" y="214"/>
                        <a:pt x="363" y="212"/>
                        <a:pt x="364" y="211"/>
                      </a:cubicBezTo>
                      <a:cubicBezTo>
                        <a:pt x="364" y="212"/>
                        <a:pt x="364" y="212"/>
                        <a:pt x="365" y="213"/>
                      </a:cubicBezTo>
                      <a:cubicBezTo>
                        <a:pt x="364" y="213"/>
                        <a:pt x="364" y="214"/>
                        <a:pt x="363" y="215"/>
                      </a:cubicBezTo>
                      <a:cubicBezTo>
                        <a:pt x="365" y="215"/>
                        <a:pt x="376" y="214"/>
                        <a:pt x="372" y="211"/>
                      </a:cubicBezTo>
                      <a:cubicBezTo>
                        <a:pt x="373" y="211"/>
                        <a:pt x="374" y="212"/>
                        <a:pt x="373" y="213"/>
                      </a:cubicBezTo>
                      <a:cubicBezTo>
                        <a:pt x="374" y="213"/>
                        <a:pt x="374" y="213"/>
                        <a:pt x="374" y="213"/>
                      </a:cubicBezTo>
                      <a:cubicBezTo>
                        <a:pt x="374" y="214"/>
                        <a:pt x="373" y="214"/>
                        <a:pt x="372" y="214"/>
                      </a:cubicBezTo>
                      <a:cubicBezTo>
                        <a:pt x="373" y="215"/>
                        <a:pt x="377" y="214"/>
                        <a:pt x="379" y="214"/>
                      </a:cubicBezTo>
                      <a:cubicBezTo>
                        <a:pt x="381" y="214"/>
                        <a:pt x="384" y="217"/>
                        <a:pt x="385" y="215"/>
                      </a:cubicBezTo>
                      <a:cubicBezTo>
                        <a:pt x="383" y="215"/>
                        <a:pt x="386" y="213"/>
                        <a:pt x="387" y="212"/>
                      </a:cubicBezTo>
                      <a:cubicBezTo>
                        <a:pt x="388" y="210"/>
                        <a:pt x="388" y="208"/>
                        <a:pt x="389" y="207"/>
                      </a:cubicBezTo>
                      <a:cubicBezTo>
                        <a:pt x="389" y="205"/>
                        <a:pt x="390" y="203"/>
                        <a:pt x="390" y="202"/>
                      </a:cubicBezTo>
                      <a:cubicBezTo>
                        <a:pt x="389" y="199"/>
                        <a:pt x="388" y="196"/>
                        <a:pt x="388" y="194"/>
                      </a:cubicBezTo>
                      <a:cubicBezTo>
                        <a:pt x="388" y="189"/>
                        <a:pt x="391" y="203"/>
                        <a:pt x="391" y="203"/>
                      </a:cubicBezTo>
                      <a:cubicBezTo>
                        <a:pt x="393" y="204"/>
                        <a:pt x="394" y="197"/>
                        <a:pt x="394" y="197"/>
                      </a:cubicBezTo>
                      <a:cubicBezTo>
                        <a:pt x="395" y="195"/>
                        <a:pt x="396" y="193"/>
                        <a:pt x="395" y="192"/>
                      </a:cubicBezTo>
                      <a:cubicBezTo>
                        <a:pt x="396" y="193"/>
                        <a:pt x="397" y="191"/>
                        <a:pt x="396" y="189"/>
                      </a:cubicBezTo>
                      <a:cubicBezTo>
                        <a:pt x="397" y="191"/>
                        <a:pt x="401" y="185"/>
                        <a:pt x="402" y="183"/>
                      </a:cubicBezTo>
                      <a:cubicBezTo>
                        <a:pt x="401" y="183"/>
                        <a:pt x="401" y="183"/>
                        <a:pt x="401" y="183"/>
                      </a:cubicBezTo>
                      <a:cubicBezTo>
                        <a:pt x="403" y="183"/>
                        <a:pt x="406" y="179"/>
                        <a:pt x="406" y="177"/>
                      </a:cubicBezTo>
                      <a:cubicBezTo>
                        <a:pt x="406" y="179"/>
                        <a:pt x="408" y="176"/>
                        <a:pt x="409" y="175"/>
                      </a:cubicBezTo>
                      <a:cubicBezTo>
                        <a:pt x="410" y="174"/>
                        <a:pt x="410" y="174"/>
                        <a:pt x="410" y="172"/>
                      </a:cubicBezTo>
                      <a:cubicBezTo>
                        <a:pt x="411" y="174"/>
                        <a:pt x="412" y="174"/>
                        <a:pt x="412" y="172"/>
                      </a:cubicBezTo>
                      <a:cubicBezTo>
                        <a:pt x="413" y="173"/>
                        <a:pt x="416" y="169"/>
                        <a:pt x="417" y="169"/>
                      </a:cubicBezTo>
                      <a:cubicBezTo>
                        <a:pt x="418" y="169"/>
                        <a:pt x="418" y="168"/>
                        <a:pt x="418" y="167"/>
                      </a:cubicBezTo>
                      <a:cubicBezTo>
                        <a:pt x="420" y="168"/>
                        <a:pt x="425" y="166"/>
                        <a:pt x="424" y="164"/>
                      </a:cubicBezTo>
                      <a:cubicBezTo>
                        <a:pt x="424" y="164"/>
                        <a:pt x="424" y="164"/>
                        <a:pt x="423" y="165"/>
                      </a:cubicBezTo>
                      <a:cubicBezTo>
                        <a:pt x="424" y="163"/>
                        <a:pt x="425" y="164"/>
                        <a:pt x="425" y="163"/>
                      </a:cubicBezTo>
                      <a:cubicBezTo>
                        <a:pt x="425" y="162"/>
                        <a:pt x="423" y="161"/>
                        <a:pt x="423" y="161"/>
                      </a:cubicBezTo>
                      <a:cubicBezTo>
                        <a:pt x="422" y="162"/>
                        <a:pt x="422" y="161"/>
                        <a:pt x="422" y="162"/>
                      </a:cubicBezTo>
                      <a:cubicBezTo>
                        <a:pt x="421" y="161"/>
                        <a:pt x="420" y="160"/>
                        <a:pt x="420" y="159"/>
                      </a:cubicBezTo>
                      <a:cubicBezTo>
                        <a:pt x="420" y="159"/>
                        <a:pt x="420" y="159"/>
                        <a:pt x="420" y="159"/>
                      </a:cubicBezTo>
                      <a:cubicBezTo>
                        <a:pt x="420" y="156"/>
                        <a:pt x="424" y="160"/>
                        <a:pt x="424" y="156"/>
                      </a:cubicBezTo>
                      <a:cubicBezTo>
                        <a:pt x="425" y="155"/>
                        <a:pt x="422" y="153"/>
                        <a:pt x="422" y="151"/>
                      </a:cubicBezTo>
                      <a:cubicBezTo>
                        <a:pt x="421" y="152"/>
                        <a:pt x="421" y="152"/>
                        <a:pt x="421" y="153"/>
                      </a:cubicBezTo>
                      <a:cubicBezTo>
                        <a:pt x="421" y="152"/>
                        <a:pt x="421" y="148"/>
                        <a:pt x="421" y="147"/>
                      </a:cubicBezTo>
                      <a:cubicBezTo>
                        <a:pt x="421" y="148"/>
                        <a:pt x="421" y="149"/>
                        <a:pt x="422" y="150"/>
                      </a:cubicBezTo>
                      <a:cubicBezTo>
                        <a:pt x="422" y="149"/>
                        <a:pt x="423" y="149"/>
                        <a:pt x="425" y="149"/>
                      </a:cubicBezTo>
                      <a:cubicBezTo>
                        <a:pt x="422" y="151"/>
                        <a:pt x="425" y="150"/>
                        <a:pt x="425" y="153"/>
                      </a:cubicBezTo>
                      <a:cubicBezTo>
                        <a:pt x="425" y="153"/>
                        <a:pt x="425" y="152"/>
                        <a:pt x="426" y="152"/>
                      </a:cubicBezTo>
                      <a:cubicBezTo>
                        <a:pt x="425" y="152"/>
                        <a:pt x="424" y="153"/>
                        <a:pt x="424" y="153"/>
                      </a:cubicBezTo>
                      <a:cubicBezTo>
                        <a:pt x="426" y="154"/>
                        <a:pt x="427" y="156"/>
                        <a:pt x="428" y="156"/>
                      </a:cubicBezTo>
                      <a:cubicBezTo>
                        <a:pt x="427" y="156"/>
                        <a:pt x="422" y="160"/>
                        <a:pt x="423" y="161"/>
                      </a:cubicBezTo>
                      <a:cubicBezTo>
                        <a:pt x="424" y="160"/>
                        <a:pt x="423" y="160"/>
                        <a:pt x="424" y="161"/>
                      </a:cubicBezTo>
                      <a:cubicBezTo>
                        <a:pt x="424" y="160"/>
                        <a:pt x="424" y="160"/>
                        <a:pt x="425" y="160"/>
                      </a:cubicBezTo>
                      <a:cubicBezTo>
                        <a:pt x="425" y="161"/>
                        <a:pt x="425" y="161"/>
                        <a:pt x="425" y="162"/>
                      </a:cubicBezTo>
                      <a:cubicBezTo>
                        <a:pt x="425" y="162"/>
                        <a:pt x="426" y="161"/>
                        <a:pt x="426" y="161"/>
                      </a:cubicBezTo>
                      <a:cubicBezTo>
                        <a:pt x="427" y="161"/>
                        <a:pt x="426" y="162"/>
                        <a:pt x="426" y="162"/>
                      </a:cubicBezTo>
                      <a:cubicBezTo>
                        <a:pt x="427" y="163"/>
                        <a:pt x="428" y="164"/>
                        <a:pt x="429" y="162"/>
                      </a:cubicBezTo>
                      <a:cubicBezTo>
                        <a:pt x="431" y="160"/>
                        <a:pt x="436" y="157"/>
                        <a:pt x="434" y="155"/>
                      </a:cubicBezTo>
                      <a:cubicBezTo>
                        <a:pt x="434" y="156"/>
                        <a:pt x="435" y="156"/>
                        <a:pt x="435" y="156"/>
                      </a:cubicBezTo>
                      <a:cubicBezTo>
                        <a:pt x="436" y="156"/>
                        <a:pt x="439" y="154"/>
                        <a:pt x="437" y="153"/>
                      </a:cubicBezTo>
                      <a:cubicBezTo>
                        <a:pt x="437" y="153"/>
                        <a:pt x="436" y="152"/>
                        <a:pt x="436" y="151"/>
                      </a:cubicBezTo>
                      <a:cubicBezTo>
                        <a:pt x="437" y="151"/>
                        <a:pt x="437" y="152"/>
                        <a:pt x="438" y="153"/>
                      </a:cubicBezTo>
                      <a:cubicBezTo>
                        <a:pt x="438" y="154"/>
                        <a:pt x="440" y="152"/>
                        <a:pt x="440" y="152"/>
                      </a:cubicBezTo>
                      <a:cubicBezTo>
                        <a:pt x="441" y="150"/>
                        <a:pt x="440" y="150"/>
                        <a:pt x="439" y="149"/>
                      </a:cubicBezTo>
                      <a:cubicBezTo>
                        <a:pt x="439" y="149"/>
                        <a:pt x="439" y="146"/>
                        <a:pt x="438" y="146"/>
                      </a:cubicBezTo>
                      <a:cubicBezTo>
                        <a:pt x="439" y="146"/>
                        <a:pt x="439" y="146"/>
                        <a:pt x="440" y="147"/>
                      </a:cubicBezTo>
                      <a:cubicBezTo>
                        <a:pt x="440" y="147"/>
                        <a:pt x="440" y="147"/>
                        <a:pt x="440" y="147"/>
                      </a:cubicBezTo>
                      <a:cubicBezTo>
                        <a:pt x="440" y="149"/>
                        <a:pt x="441" y="150"/>
                        <a:pt x="443" y="150"/>
                      </a:cubicBezTo>
                      <a:cubicBezTo>
                        <a:pt x="440" y="151"/>
                        <a:pt x="443" y="152"/>
                        <a:pt x="440" y="153"/>
                      </a:cubicBezTo>
                      <a:cubicBezTo>
                        <a:pt x="441" y="154"/>
                        <a:pt x="443" y="153"/>
                        <a:pt x="444" y="152"/>
                      </a:cubicBezTo>
                      <a:cubicBezTo>
                        <a:pt x="445" y="153"/>
                        <a:pt x="445" y="152"/>
                        <a:pt x="446" y="152"/>
                      </a:cubicBezTo>
                      <a:cubicBezTo>
                        <a:pt x="447" y="151"/>
                        <a:pt x="448" y="152"/>
                        <a:pt x="449" y="150"/>
                      </a:cubicBezTo>
                      <a:cubicBezTo>
                        <a:pt x="450" y="151"/>
                        <a:pt x="451" y="150"/>
                        <a:pt x="450" y="149"/>
                      </a:cubicBezTo>
                      <a:cubicBezTo>
                        <a:pt x="451" y="151"/>
                        <a:pt x="455" y="149"/>
                        <a:pt x="457" y="149"/>
                      </a:cubicBezTo>
                      <a:cubicBezTo>
                        <a:pt x="459" y="149"/>
                        <a:pt x="466" y="151"/>
                        <a:pt x="466" y="149"/>
                      </a:cubicBezTo>
                      <a:cubicBezTo>
                        <a:pt x="465" y="149"/>
                        <a:pt x="464" y="149"/>
                        <a:pt x="464" y="148"/>
                      </a:cubicBezTo>
                      <a:cubicBezTo>
                        <a:pt x="464" y="148"/>
                        <a:pt x="465" y="148"/>
                        <a:pt x="465" y="148"/>
                      </a:cubicBezTo>
                      <a:cubicBezTo>
                        <a:pt x="466" y="145"/>
                        <a:pt x="462" y="148"/>
                        <a:pt x="461" y="147"/>
                      </a:cubicBezTo>
                      <a:cubicBezTo>
                        <a:pt x="463" y="145"/>
                        <a:pt x="464" y="144"/>
                        <a:pt x="466" y="145"/>
                      </a:cubicBezTo>
                      <a:cubicBezTo>
                        <a:pt x="466" y="144"/>
                        <a:pt x="466" y="144"/>
                        <a:pt x="466" y="143"/>
                      </a:cubicBezTo>
                      <a:cubicBezTo>
                        <a:pt x="467" y="144"/>
                        <a:pt x="467" y="145"/>
                        <a:pt x="467" y="146"/>
                      </a:cubicBezTo>
                      <a:cubicBezTo>
                        <a:pt x="467" y="146"/>
                        <a:pt x="468" y="147"/>
                        <a:pt x="468" y="147"/>
                      </a:cubicBezTo>
                      <a:cubicBezTo>
                        <a:pt x="468" y="148"/>
                        <a:pt x="467" y="148"/>
                        <a:pt x="467" y="149"/>
                      </a:cubicBezTo>
                      <a:cubicBezTo>
                        <a:pt x="467" y="151"/>
                        <a:pt x="467" y="150"/>
                        <a:pt x="469" y="150"/>
                      </a:cubicBezTo>
                      <a:cubicBezTo>
                        <a:pt x="470" y="151"/>
                        <a:pt x="471" y="150"/>
                        <a:pt x="469" y="149"/>
                      </a:cubicBezTo>
                      <a:cubicBezTo>
                        <a:pt x="472" y="148"/>
                        <a:pt x="470" y="143"/>
                        <a:pt x="470" y="142"/>
                      </a:cubicBezTo>
                      <a:cubicBezTo>
                        <a:pt x="471" y="143"/>
                        <a:pt x="472" y="147"/>
                        <a:pt x="473" y="144"/>
                      </a:cubicBezTo>
                      <a:cubicBezTo>
                        <a:pt x="473" y="145"/>
                        <a:pt x="474" y="146"/>
                        <a:pt x="474" y="146"/>
                      </a:cubicBezTo>
                      <a:cubicBezTo>
                        <a:pt x="473" y="146"/>
                        <a:pt x="472" y="147"/>
                        <a:pt x="472" y="148"/>
                      </a:cubicBezTo>
                      <a:cubicBezTo>
                        <a:pt x="472" y="148"/>
                        <a:pt x="473" y="148"/>
                        <a:pt x="473" y="148"/>
                      </a:cubicBezTo>
                      <a:cubicBezTo>
                        <a:pt x="472" y="150"/>
                        <a:pt x="474" y="150"/>
                        <a:pt x="475" y="149"/>
                      </a:cubicBezTo>
                      <a:cubicBezTo>
                        <a:pt x="475" y="150"/>
                        <a:pt x="476" y="150"/>
                        <a:pt x="476" y="149"/>
                      </a:cubicBezTo>
                      <a:cubicBezTo>
                        <a:pt x="478" y="151"/>
                        <a:pt x="476" y="146"/>
                        <a:pt x="478" y="146"/>
                      </a:cubicBezTo>
                      <a:cubicBezTo>
                        <a:pt x="477" y="146"/>
                        <a:pt x="477" y="146"/>
                        <a:pt x="477" y="145"/>
                      </a:cubicBezTo>
                      <a:cubicBezTo>
                        <a:pt x="477" y="145"/>
                        <a:pt x="477" y="145"/>
                        <a:pt x="478" y="145"/>
                      </a:cubicBezTo>
                      <a:cubicBezTo>
                        <a:pt x="477" y="145"/>
                        <a:pt x="477" y="144"/>
                        <a:pt x="477" y="144"/>
                      </a:cubicBezTo>
                      <a:cubicBezTo>
                        <a:pt x="478" y="144"/>
                        <a:pt x="478" y="144"/>
                        <a:pt x="479" y="143"/>
                      </a:cubicBezTo>
                      <a:cubicBezTo>
                        <a:pt x="480" y="144"/>
                        <a:pt x="477" y="145"/>
                        <a:pt x="479" y="146"/>
                      </a:cubicBezTo>
                      <a:cubicBezTo>
                        <a:pt x="480" y="145"/>
                        <a:pt x="481" y="142"/>
                        <a:pt x="480" y="141"/>
                      </a:cubicBezTo>
                      <a:cubicBezTo>
                        <a:pt x="481" y="142"/>
                        <a:pt x="482" y="142"/>
                        <a:pt x="482" y="140"/>
                      </a:cubicBezTo>
                      <a:cubicBezTo>
                        <a:pt x="482" y="141"/>
                        <a:pt x="483" y="141"/>
                        <a:pt x="483" y="141"/>
                      </a:cubicBezTo>
                      <a:cubicBezTo>
                        <a:pt x="483" y="140"/>
                        <a:pt x="483" y="137"/>
                        <a:pt x="484" y="136"/>
                      </a:cubicBezTo>
                      <a:cubicBezTo>
                        <a:pt x="484" y="137"/>
                        <a:pt x="485" y="141"/>
                        <a:pt x="485" y="137"/>
                      </a:cubicBezTo>
                      <a:cubicBezTo>
                        <a:pt x="486" y="138"/>
                        <a:pt x="488" y="137"/>
                        <a:pt x="489" y="135"/>
                      </a:cubicBezTo>
                      <a:cubicBezTo>
                        <a:pt x="488" y="135"/>
                        <a:pt x="488" y="134"/>
                        <a:pt x="487" y="135"/>
                      </a:cubicBezTo>
                      <a:cubicBezTo>
                        <a:pt x="487" y="134"/>
                        <a:pt x="487" y="134"/>
                        <a:pt x="488" y="133"/>
                      </a:cubicBezTo>
                      <a:cubicBezTo>
                        <a:pt x="487" y="134"/>
                        <a:pt x="487" y="133"/>
                        <a:pt x="486" y="133"/>
                      </a:cubicBezTo>
                      <a:cubicBezTo>
                        <a:pt x="487" y="133"/>
                        <a:pt x="491" y="134"/>
                        <a:pt x="490" y="132"/>
                      </a:cubicBezTo>
                      <a:cubicBezTo>
                        <a:pt x="491" y="132"/>
                        <a:pt x="491" y="132"/>
                        <a:pt x="490" y="131"/>
                      </a:cubicBezTo>
                      <a:cubicBezTo>
                        <a:pt x="493" y="131"/>
                        <a:pt x="489" y="128"/>
                        <a:pt x="489" y="126"/>
                      </a:cubicBezTo>
                      <a:cubicBezTo>
                        <a:pt x="489" y="126"/>
                        <a:pt x="489" y="126"/>
                        <a:pt x="489" y="126"/>
                      </a:cubicBezTo>
                      <a:cubicBezTo>
                        <a:pt x="490" y="127"/>
                        <a:pt x="489" y="126"/>
                        <a:pt x="489" y="126"/>
                      </a:cubicBezTo>
                      <a:cubicBezTo>
                        <a:pt x="490" y="127"/>
                        <a:pt x="490" y="127"/>
                        <a:pt x="490" y="128"/>
                      </a:cubicBezTo>
                      <a:cubicBezTo>
                        <a:pt x="490" y="126"/>
                        <a:pt x="489" y="125"/>
                        <a:pt x="488" y="125"/>
                      </a:cubicBezTo>
                      <a:cubicBezTo>
                        <a:pt x="488" y="126"/>
                        <a:pt x="488" y="126"/>
                        <a:pt x="488" y="126"/>
                      </a:cubicBezTo>
                      <a:cubicBezTo>
                        <a:pt x="488" y="126"/>
                        <a:pt x="487" y="126"/>
                        <a:pt x="487" y="125"/>
                      </a:cubicBezTo>
                      <a:cubicBezTo>
                        <a:pt x="487" y="125"/>
                        <a:pt x="486" y="125"/>
                        <a:pt x="486" y="125"/>
                      </a:cubicBezTo>
                      <a:cubicBezTo>
                        <a:pt x="487" y="127"/>
                        <a:pt x="489" y="129"/>
                        <a:pt x="489" y="131"/>
                      </a:cubicBezTo>
                      <a:cubicBezTo>
                        <a:pt x="488" y="130"/>
                        <a:pt x="488" y="130"/>
                        <a:pt x="488" y="130"/>
                      </a:cubicBezTo>
                      <a:cubicBezTo>
                        <a:pt x="488" y="129"/>
                        <a:pt x="487" y="130"/>
                        <a:pt x="488" y="130"/>
                      </a:cubicBezTo>
                      <a:cubicBezTo>
                        <a:pt x="487" y="130"/>
                        <a:pt x="487" y="130"/>
                        <a:pt x="486" y="129"/>
                      </a:cubicBezTo>
                      <a:cubicBezTo>
                        <a:pt x="485" y="129"/>
                        <a:pt x="486" y="130"/>
                        <a:pt x="485" y="129"/>
                      </a:cubicBezTo>
                      <a:cubicBezTo>
                        <a:pt x="485" y="129"/>
                        <a:pt x="485" y="130"/>
                        <a:pt x="486" y="131"/>
                      </a:cubicBezTo>
                      <a:cubicBezTo>
                        <a:pt x="485" y="131"/>
                        <a:pt x="485" y="131"/>
                        <a:pt x="485" y="130"/>
                      </a:cubicBezTo>
                      <a:cubicBezTo>
                        <a:pt x="485" y="131"/>
                        <a:pt x="485" y="132"/>
                        <a:pt x="485" y="132"/>
                      </a:cubicBezTo>
                      <a:cubicBezTo>
                        <a:pt x="484" y="132"/>
                        <a:pt x="484" y="132"/>
                        <a:pt x="483" y="132"/>
                      </a:cubicBezTo>
                      <a:cubicBezTo>
                        <a:pt x="483" y="132"/>
                        <a:pt x="484" y="132"/>
                        <a:pt x="484" y="132"/>
                      </a:cubicBezTo>
                      <a:cubicBezTo>
                        <a:pt x="484" y="132"/>
                        <a:pt x="484" y="131"/>
                        <a:pt x="484" y="130"/>
                      </a:cubicBezTo>
                      <a:cubicBezTo>
                        <a:pt x="483" y="131"/>
                        <a:pt x="482" y="131"/>
                        <a:pt x="482" y="132"/>
                      </a:cubicBezTo>
                      <a:cubicBezTo>
                        <a:pt x="481" y="133"/>
                        <a:pt x="481" y="132"/>
                        <a:pt x="481" y="135"/>
                      </a:cubicBezTo>
                      <a:cubicBezTo>
                        <a:pt x="481" y="133"/>
                        <a:pt x="481" y="132"/>
                        <a:pt x="480" y="132"/>
                      </a:cubicBezTo>
                      <a:cubicBezTo>
                        <a:pt x="481" y="131"/>
                        <a:pt x="480" y="131"/>
                        <a:pt x="480" y="130"/>
                      </a:cubicBezTo>
                      <a:cubicBezTo>
                        <a:pt x="481" y="131"/>
                        <a:pt x="482" y="130"/>
                        <a:pt x="482" y="129"/>
                      </a:cubicBezTo>
                      <a:cubicBezTo>
                        <a:pt x="482" y="129"/>
                        <a:pt x="483" y="129"/>
                        <a:pt x="482" y="129"/>
                      </a:cubicBezTo>
                      <a:cubicBezTo>
                        <a:pt x="482" y="129"/>
                        <a:pt x="482" y="128"/>
                        <a:pt x="482" y="127"/>
                      </a:cubicBezTo>
                      <a:cubicBezTo>
                        <a:pt x="482" y="127"/>
                        <a:pt x="482" y="127"/>
                        <a:pt x="481" y="127"/>
                      </a:cubicBezTo>
                      <a:cubicBezTo>
                        <a:pt x="481" y="126"/>
                        <a:pt x="481" y="125"/>
                        <a:pt x="483" y="125"/>
                      </a:cubicBezTo>
                      <a:cubicBezTo>
                        <a:pt x="482" y="125"/>
                        <a:pt x="480" y="119"/>
                        <a:pt x="479" y="123"/>
                      </a:cubicBezTo>
                      <a:cubicBezTo>
                        <a:pt x="479" y="123"/>
                        <a:pt x="480" y="122"/>
                        <a:pt x="480" y="123"/>
                      </a:cubicBezTo>
                      <a:cubicBezTo>
                        <a:pt x="480" y="123"/>
                        <a:pt x="480" y="124"/>
                        <a:pt x="481" y="124"/>
                      </a:cubicBezTo>
                      <a:cubicBezTo>
                        <a:pt x="480" y="124"/>
                        <a:pt x="480" y="124"/>
                        <a:pt x="480" y="124"/>
                      </a:cubicBezTo>
                      <a:cubicBezTo>
                        <a:pt x="480" y="124"/>
                        <a:pt x="480" y="124"/>
                        <a:pt x="481" y="125"/>
                      </a:cubicBezTo>
                      <a:cubicBezTo>
                        <a:pt x="480" y="125"/>
                        <a:pt x="480" y="125"/>
                        <a:pt x="480" y="126"/>
                      </a:cubicBezTo>
                      <a:cubicBezTo>
                        <a:pt x="479" y="125"/>
                        <a:pt x="479" y="125"/>
                        <a:pt x="479" y="124"/>
                      </a:cubicBezTo>
                      <a:cubicBezTo>
                        <a:pt x="478" y="124"/>
                        <a:pt x="478" y="125"/>
                        <a:pt x="478" y="126"/>
                      </a:cubicBezTo>
                      <a:cubicBezTo>
                        <a:pt x="479" y="126"/>
                        <a:pt x="479" y="126"/>
                        <a:pt x="479" y="127"/>
                      </a:cubicBezTo>
                      <a:cubicBezTo>
                        <a:pt x="479" y="126"/>
                        <a:pt x="479" y="126"/>
                        <a:pt x="479" y="126"/>
                      </a:cubicBezTo>
                      <a:cubicBezTo>
                        <a:pt x="477" y="127"/>
                        <a:pt x="480" y="129"/>
                        <a:pt x="478" y="131"/>
                      </a:cubicBezTo>
                      <a:cubicBezTo>
                        <a:pt x="478" y="130"/>
                        <a:pt x="478" y="129"/>
                        <a:pt x="478" y="129"/>
                      </a:cubicBezTo>
                      <a:cubicBezTo>
                        <a:pt x="478" y="129"/>
                        <a:pt x="477" y="129"/>
                        <a:pt x="477" y="129"/>
                      </a:cubicBezTo>
                      <a:cubicBezTo>
                        <a:pt x="477" y="129"/>
                        <a:pt x="477" y="129"/>
                        <a:pt x="477" y="129"/>
                      </a:cubicBezTo>
                      <a:cubicBezTo>
                        <a:pt x="477" y="129"/>
                        <a:pt x="477" y="129"/>
                        <a:pt x="476" y="129"/>
                      </a:cubicBezTo>
                      <a:cubicBezTo>
                        <a:pt x="477" y="129"/>
                        <a:pt x="477" y="129"/>
                        <a:pt x="477" y="128"/>
                      </a:cubicBezTo>
                      <a:cubicBezTo>
                        <a:pt x="477" y="128"/>
                        <a:pt x="477" y="128"/>
                        <a:pt x="477" y="128"/>
                      </a:cubicBezTo>
                      <a:cubicBezTo>
                        <a:pt x="477" y="128"/>
                        <a:pt x="477" y="127"/>
                        <a:pt x="477" y="127"/>
                      </a:cubicBezTo>
                      <a:cubicBezTo>
                        <a:pt x="476" y="127"/>
                        <a:pt x="475" y="127"/>
                        <a:pt x="474" y="127"/>
                      </a:cubicBezTo>
                      <a:cubicBezTo>
                        <a:pt x="474" y="128"/>
                        <a:pt x="474" y="128"/>
                        <a:pt x="474" y="128"/>
                      </a:cubicBezTo>
                      <a:cubicBezTo>
                        <a:pt x="472" y="127"/>
                        <a:pt x="473" y="133"/>
                        <a:pt x="477" y="133"/>
                      </a:cubicBezTo>
                      <a:cubicBezTo>
                        <a:pt x="475" y="133"/>
                        <a:pt x="475" y="134"/>
                        <a:pt x="476" y="134"/>
                      </a:cubicBezTo>
                      <a:cubicBezTo>
                        <a:pt x="476" y="135"/>
                        <a:pt x="476" y="135"/>
                        <a:pt x="477" y="136"/>
                      </a:cubicBezTo>
                      <a:cubicBezTo>
                        <a:pt x="475" y="135"/>
                        <a:pt x="475" y="134"/>
                        <a:pt x="473" y="134"/>
                      </a:cubicBezTo>
                      <a:cubicBezTo>
                        <a:pt x="476" y="134"/>
                        <a:pt x="474" y="132"/>
                        <a:pt x="473" y="131"/>
                      </a:cubicBezTo>
                      <a:cubicBezTo>
                        <a:pt x="473" y="132"/>
                        <a:pt x="473" y="132"/>
                        <a:pt x="472" y="132"/>
                      </a:cubicBezTo>
                      <a:cubicBezTo>
                        <a:pt x="472" y="132"/>
                        <a:pt x="472" y="131"/>
                        <a:pt x="472" y="131"/>
                      </a:cubicBezTo>
                      <a:cubicBezTo>
                        <a:pt x="472" y="131"/>
                        <a:pt x="473" y="131"/>
                        <a:pt x="472" y="131"/>
                      </a:cubicBezTo>
                      <a:cubicBezTo>
                        <a:pt x="473" y="129"/>
                        <a:pt x="470" y="127"/>
                        <a:pt x="469" y="129"/>
                      </a:cubicBezTo>
                      <a:cubicBezTo>
                        <a:pt x="468" y="128"/>
                        <a:pt x="466" y="131"/>
                        <a:pt x="468" y="131"/>
                      </a:cubicBezTo>
                      <a:cubicBezTo>
                        <a:pt x="468" y="131"/>
                        <a:pt x="468" y="131"/>
                        <a:pt x="468" y="131"/>
                      </a:cubicBezTo>
                      <a:cubicBezTo>
                        <a:pt x="468" y="132"/>
                        <a:pt x="468" y="132"/>
                        <a:pt x="469" y="132"/>
                      </a:cubicBezTo>
                      <a:cubicBezTo>
                        <a:pt x="469" y="133"/>
                        <a:pt x="469" y="133"/>
                        <a:pt x="469" y="133"/>
                      </a:cubicBezTo>
                      <a:cubicBezTo>
                        <a:pt x="469" y="133"/>
                        <a:pt x="469" y="133"/>
                        <a:pt x="469" y="133"/>
                      </a:cubicBezTo>
                      <a:cubicBezTo>
                        <a:pt x="468" y="134"/>
                        <a:pt x="468" y="135"/>
                        <a:pt x="469" y="135"/>
                      </a:cubicBezTo>
                      <a:cubicBezTo>
                        <a:pt x="468" y="135"/>
                        <a:pt x="468" y="135"/>
                        <a:pt x="466" y="135"/>
                      </a:cubicBezTo>
                      <a:cubicBezTo>
                        <a:pt x="467" y="135"/>
                        <a:pt x="468" y="134"/>
                        <a:pt x="467" y="133"/>
                      </a:cubicBezTo>
                      <a:cubicBezTo>
                        <a:pt x="468" y="132"/>
                        <a:pt x="467" y="131"/>
                        <a:pt x="466" y="131"/>
                      </a:cubicBezTo>
                      <a:cubicBezTo>
                        <a:pt x="466" y="131"/>
                        <a:pt x="466" y="131"/>
                        <a:pt x="466" y="131"/>
                      </a:cubicBezTo>
                      <a:cubicBezTo>
                        <a:pt x="465" y="131"/>
                        <a:pt x="464" y="133"/>
                        <a:pt x="464" y="134"/>
                      </a:cubicBezTo>
                      <a:cubicBezTo>
                        <a:pt x="464" y="134"/>
                        <a:pt x="464" y="133"/>
                        <a:pt x="463" y="133"/>
                      </a:cubicBezTo>
                      <a:cubicBezTo>
                        <a:pt x="462" y="133"/>
                        <a:pt x="462" y="134"/>
                        <a:pt x="462" y="136"/>
                      </a:cubicBezTo>
                      <a:cubicBezTo>
                        <a:pt x="462" y="136"/>
                        <a:pt x="462" y="135"/>
                        <a:pt x="462" y="135"/>
                      </a:cubicBezTo>
                      <a:cubicBezTo>
                        <a:pt x="462" y="137"/>
                        <a:pt x="462" y="138"/>
                        <a:pt x="462" y="139"/>
                      </a:cubicBezTo>
                      <a:cubicBezTo>
                        <a:pt x="461" y="138"/>
                        <a:pt x="461" y="136"/>
                        <a:pt x="461" y="135"/>
                      </a:cubicBezTo>
                      <a:cubicBezTo>
                        <a:pt x="461" y="135"/>
                        <a:pt x="461" y="136"/>
                        <a:pt x="460" y="136"/>
                      </a:cubicBezTo>
                      <a:cubicBezTo>
                        <a:pt x="463" y="133"/>
                        <a:pt x="459" y="131"/>
                        <a:pt x="456" y="133"/>
                      </a:cubicBezTo>
                      <a:cubicBezTo>
                        <a:pt x="457" y="133"/>
                        <a:pt x="457" y="134"/>
                        <a:pt x="457" y="135"/>
                      </a:cubicBezTo>
                      <a:cubicBezTo>
                        <a:pt x="457" y="135"/>
                        <a:pt x="457" y="134"/>
                        <a:pt x="456" y="134"/>
                      </a:cubicBezTo>
                      <a:cubicBezTo>
                        <a:pt x="456" y="135"/>
                        <a:pt x="456" y="135"/>
                        <a:pt x="455" y="136"/>
                      </a:cubicBezTo>
                      <a:cubicBezTo>
                        <a:pt x="455" y="135"/>
                        <a:pt x="456" y="133"/>
                        <a:pt x="455" y="133"/>
                      </a:cubicBezTo>
                      <a:cubicBezTo>
                        <a:pt x="456" y="132"/>
                        <a:pt x="456" y="133"/>
                        <a:pt x="456" y="132"/>
                      </a:cubicBezTo>
                      <a:cubicBezTo>
                        <a:pt x="453" y="130"/>
                        <a:pt x="453" y="133"/>
                        <a:pt x="452" y="135"/>
                      </a:cubicBezTo>
                      <a:cubicBezTo>
                        <a:pt x="452" y="134"/>
                        <a:pt x="452" y="133"/>
                        <a:pt x="453" y="132"/>
                      </a:cubicBezTo>
                      <a:cubicBezTo>
                        <a:pt x="452" y="132"/>
                        <a:pt x="452" y="132"/>
                        <a:pt x="451" y="132"/>
                      </a:cubicBezTo>
                      <a:cubicBezTo>
                        <a:pt x="452" y="132"/>
                        <a:pt x="452" y="131"/>
                        <a:pt x="453" y="131"/>
                      </a:cubicBezTo>
                      <a:cubicBezTo>
                        <a:pt x="453" y="131"/>
                        <a:pt x="453" y="131"/>
                        <a:pt x="453" y="131"/>
                      </a:cubicBezTo>
                      <a:cubicBezTo>
                        <a:pt x="451" y="130"/>
                        <a:pt x="449" y="128"/>
                        <a:pt x="448" y="126"/>
                      </a:cubicBezTo>
                      <a:cubicBezTo>
                        <a:pt x="447" y="124"/>
                        <a:pt x="446" y="121"/>
                        <a:pt x="445" y="120"/>
                      </a:cubicBezTo>
                      <a:cubicBezTo>
                        <a:pt x="444" y="121"/>
                        <a:pt x="444" y="122"/>
                        <a:pt x="443" y="122"/>
                      </a:cubicBezTo>
                      <a:cubicBezTo>
                        <a:pt x="443" y="122"/>
                        <a:pt x="443" y="122"/>
                        <a:pt x="443" y="122"/>
                      </a:cubicBezTo>
                      <a:cubicBezTo>
                        <a:pt x="442" y="122"/>
                        <a:pt x="442" y="122"/>
                        <a:pt x="441" y="122"/>
                      </a:cubicBezTo>
                      <a:cubicBezTo>
                        <a:pt x="440" y="121"/>
                        <a:pt x="440" y="121"/>
                        <a:pt x="439" y="122"/>
                      </a:cubicBezTo>
                      <a:cubicBezTo>
                        <a:pt x="439" y="121"/>
                        <a:pt x="439" y="121"/>
                        <a:pt x="439" y="121"/>
                      </a:cubicBezTo>
                      <a:cubicBezTo>
                        <a:pt x="439" y="121"/>
                        <a:pt x="439" y="121"/>
                        <a:pt x="440" y="121"/>
                      </a:cubicBezTo>
                      <a:cubicBezTo>
                        <a:pt x="441" y="122"/>
                        <a:pt x="444" y="122"/>
                        <a:pt x="444" y="119"/>
                      </a:cubicBezTo>
                      <a:cubicBezTo>
                        <a:pt x="444" y="119"/>
                        <a:pt x="445" y="119"/>
                        <a:pt x="445" y="119"/>
                      </a:cubicBezTo>
                      <a:cubicBezTo>
                        <a:pt x="444" y="118"/>
                        <a:pt x="444" y="116"/>
                        <a:pt x="442" y="116"/>
                      </a:cubicBezTo>
                      <a:cubicBezTo>
                        <a:pt x="442" y="116"/>
                        <a:pt x="442" y="115"/>
                        <a:pt x="442" y="114"/>
                      </a:cubicBezTo>
                      <a:cubicBezTo>
                        <a:pt x="442" y="114"/>
                        <a:pt x="442" y="115"/>
                        <a:pt x="442" y="115"/>
                      </a:cubicBezTo>
                      <a:cubicBezTo>
                        <a:pt x="442" y="115"/>
                        <a:pt x="442" y="114"/>
                        <a:pt x="442" y="114"/>
                      </a:cubicBezTo>
                      <a:cubicBezTo>
                        <a:pt x="444" y="116"/>
                        <a:pt x="446" y="116"/>
                        <a:pt x="446" y="119"/>
                      </a:cubicBezTo>
                      <a:cubicBezTo>
                        <a:pt x="447" y="119"/>
                        <a:pt x="447" y="122"/>
                        <a:pt x="449" y="123"/>
                      </a:cubicBezTo>
                      <a:cubicBezTo>
                        <a:pt x="449" y="122"/>
                        <a:pt x="449" y="122"/>
                        <a:pt x="448" y="121"/>
                      </a:cubicBezTo>
                      <a:cubicBezTo>
                        <a:pt x="449" y="122"/>
                        <a:pt x="450" y="124"/>
                        <a:pt x="451" y="121"/>
                      </a:cubicBezTo>
                      <a:cubicBezTo>
                        <a:pt x="451" y="122"/>
                        <a:pt x="451" y="123"/>
                        <a:pt x="450" y="124"/>
                      </a:cubicBezTo>
                      <a:cubicBezTo>
                        <a:pt x="451" y="123"/>
                        <a:pt x="452" y="123"/>
                        <a:pt x="452" y="123"/>
                      </a:cubicBezTo>
                      <a:cubicBezTo>
                        <a:pt x="452" y="123"/>
                        <a:pt x="452" y="124"/>
                        <a:pt x="451" y="125"/>
                      </a:cubicBezTo>
                      <a:cubicBezTo>
                        <a:pt x="452" y="125"/>
                        <a:pt x="453" y="126"/>
                        <a:pt x="455" y="127"/>
                      </a:cubicBezTo>
                      <a:cubicBezTo>
                        <a:pt x="455" y="126"/>
                        <a:pt x="455" y="126"/>
                        <a:pt x="455" y="125"/>
                      </a:cubicBezTo>
                      <a:cubicBezTo>
                        <a:pt x="456" y="126"/>
                        <a:pt x="456" y="127"/>
                        <a:pt x="456" y="128"/>
                      </a:cubicBezTo>
                      <a:cubicBezTo>
                        <a:pt x="457" y="129"/>
                        <a:pt x="458" y="130"/>
                        <a:pt x="459" y="130"/>
                      </a:cubicBezTo>
                      <a:cubicBezTo>
                        <a:pt x="460" y="130"/>
                        <a:pt x="462" y="129"/>
                        <a:pt x="462" y="128"/>
                      </a:cubicBezTo>
                      <a:cubicBezTo>
                        <a:pt x="462" y="127"/>
                        <a:pt x="460" y="127"/>
                        <a:pt x="460" y="126"/>
                      </a:cubicBezTo>
                      <a:cubicBezTo>
                        <a:pt x="461" y="127"/>
                        <a:pt x="461" y="127"/>
                        <a:pt x="462" y="126"/>
                      </a:cubicBezTo>
                      <a:cubicBezTo>
                        <a:pt x="462" y="127"/>
                        <a:pt x="462" y="127"/>
                        <a:pt x="462" y="128"/>
                      </a:cubicBezTo>
                      <a:cubicBezTo>
                        <a:pt x="463" y="127"/>
                        <a:pt x="465" y="127"/>
                        <a:pt x="465" y="126"/>
                      </a:cubicBezTo>
                      <a:cubicBezTo>
                        <a:pt x="465" y="125"/>
                        <a:pt x="464" y="126"/>
                        <a:pt x="463" y="125"/>
                      </a:cubicBezTo>
                      <a:cubicBezTo>
                        <a:pt x="464" y="125"/>
                        <a:pt x="464" y="126"/>
                        <a:pt x="464" y="124"/>
                      </a:cubicBezTo>
                      <a:cubicBezTo>
                        <a:pt x="464" y="125"/>
                        <a:pt x="465" y="125"/>
                        <a:pt x="465" y="125"/>
                      </a:cubicBezTo>
                      <a:cubicBezTo>
                        <a:pt x="465" y="125"/>
                        <a:pt x="465" y="124"/>
                        <a:pt x="465" y="123"/>
                      </a:cubicBezTo>
                      <a:cubicBezTo>
                        <a:pt x="465" y="124"/>
                        <a:pt x="466" y="125"/>
                        <a:pt x="466" y="126"/>
                      </a:cubicBezTo>
                      <a:cubicBezTo>
                        <a:pt x="466" y="125"/>
                        <a:pt x="466" y="125"/>
                        <a:pt x="466" y="125"/>
                      </a:cubicBezTo>
                      <a:cubicBezTo>
                        <a:pt x="466" y="125"/>
                        <a:pt x="467" y="124"/>
                        <a:pt x="467" y="124"/>
                      </a:cubicBezTo>
                      <a:cubicBezTo>
                        <a:pt x="467" y="124"/>
                        <a:pt x="467" y="125"/>
                        <a:pt x="467" y="125"/>
                      </a:cubicBezTo>
                      <a:cubicBezTo>
                        <a:pt x="467" y="125"/>
                        <a:pt x="467" y="125"/>
                        <a:pt x="468" y="124"/>
                      </a:cubicBezTo>
                      <a:cubicBezTo>
                        <a:pt x="467" y="124"/>
                        <a:pt x="467" y="124"/>
                        <a:pt x="467" y="123"/>
                      </a:cubicBezTo>
                      <a:cubicBezTo>
                        <a:pt x="468" y="124"/>
                        <a:pt x="468" y="124"/>
                        <a:pt x="469" y="123"/>
                      </a:cubicBezTo>
                      <a:cubicBezTo>
                        <a:pt x="469" y="123"/>
                        <a:pt x="469" y="123"/>
                        <a:pt x="468" y="122"/>
                      </a:cubicBezTo>
                      <a:cubicBezTo>
                        <a:pt x="469" y="123"/>
                        <a:pt x="471" y="122"/>
                        <a:pt x="472" y="122"/>
                      </a:cubicBezTo>
                      <a:cubicBezTo>
                        <a:pt x="473" y="120"/>
                        <a:pt x="472" y="120"/>
                        <a:pt x="471" y="121"/>
                      </a:cubicBezTo>
                      <a:cubicBezTo>
                        <a:pt x="471" y="121"/>
                        <a:pt x="470" y="121"/>
                        <a:pt x="470" y="120"/>
                      </a:cubicBezTo>
                      <a:cubicBezTo>
                        <a:pt x="470" y="121"/>
                        <a:pt x="470" y="121"/>
                        <a:pt x="470" y="121"/>
                      </a:cubicBezTo>
                      <a:cubicBezTo>
                        <a:pt x="470" y="121"/>
                        <a:pt x="470" y="121"/>
                        <a:pt x="470" y="120"/>
                      </a:cubicBezTo>
                      <a:cubicBezTo>
                        <a:pt x="469" y="121"/>
                        <a:pt x="469" y="120"/>
                        <a:pt x="468" y="121"/>
                      </a:cubicBezTo>
                      <a:cubicBezTo>
                        <a:pt x="469" y="121"/>
                        <a:pt x="469" y="120"/>
                        <a:pt x="469" y="120"/>
                      </a:cubicBezTo>
                      <a:cubicBezTo>
                        <a:pt x="469" y="119"/>
                        <a:pt x="469" y="119"/>
                        <a:pt x="469" y="118"/>
                      </a:cubicBezTo>
                      <a:cubicBezTo>
                        <a:pt x="469" y="120"/>
                        <a:pt x="470" y="120"/>
                        <a:pt x="471" y="120"/>
                      </a:cubicBezTo>
                      <a:cubicBezTo>
                        <a:pt x="471" y="120"/>
                        <a:pt x="470" y="120"/>
                        <a:pt x="470" y="119"/>
                      </a:cubicBezTo>
                      <a:cubicBezTo>
                        <a:pt x="471" y="119"/>
                        <a:pt x="471" y="119"/>
                        <a:pt x="471" y="119"/>
                      </a:cubicBezTo>
                      <a:cubicBezTo>
                        <a:pt x="471" y="119"/>
                        <a:pt x="471" y="119"/>
                        <a:pt x="471" y="120"/>
                      </a:cubicBezTo>
                      <a:cubicBezTo>
                        <a:pt x="471" y="119"/>
                        <a:pt x="471" y="119"/>
                        <a:pt x="471" y="119"/>
                      </a:cubicBezTo>
                      <a:cubicBezTo>
                        <a:pt x="471" y="119"/>
                        <a:pt x="472" y="119"/>
                        <a:pt x="472" y="119"/>
                      </a:cubicBezTo>
                      <a:cubicBezTo>
                        <a:pt x="472" y="119"/>
                        <a:pt x="472" y="119"/>
                        <a:pt x="472" y="118"/>
                      </a:cubicBezTo>
                      <a:cubicBezTo>
                        <a:pt x="472" y="119"/>
                        <a:pt x="472" y="119"/>
                        <a:pt x="472" y="120"/>
                      </a:cubicBezTo>
                      <a:cubicBezTo>
                        <a:pt x="474" y="120"/>
                        <a:pt x="473" y="118"/>
                        <a:pt x="473" y="118"/>
                      </a:cubicBezTo>
                      <a:cubicBezTo>
                        <a:pt x="473" y="118"/>
                        <a:pt x="474" y="118"/>
                        <a:pt x="474" y="118"/>
                      </a:cubicBezTo>
                      <a:cubicBezTo>
                        <a:pt x="474" y="117"/>
                        <a:pt x="475" y="116"/>
                        <a:pt x="475" y="115"/>
                      </a:cubicBezTo>
                      <a:cubicBezTo>
                        <a:pt x="474" y="115"/>
                        <a:pt x="474" y="115"/>
                        <a:pt x="474" y="114"/>
                      </a:cubicBezTo>
                      <a:cubicBezTo>
                        <a:pt x="473" y="113"/>
                        <a:pt x="473" y="113"/>
                        <a:pt x="472" y="114"/>
                      </a:cubicBezTo>
                      <a:cubicBezTo>
                        <a:pt x="472" y="114"/>
                        <a:pt x="472" y="115"/>
                        <a:pt x="473" y="115"/>
                      </a:cubicBezTo>
                      <a:cubicBezTo>
                        <a:pt x="473" y="115"/>
                        <a:pt x="473" y="115"/>
                        <a:pt x="474" y="115"/>
                      </a:cubicBezTo>
                      <a:cubicBezTo>
                        <a:pt x="473" y="115"/>
                        <a:pt x="473" y="116"/>
                        <a:pt x="473" y="117"/>
                      </a:cubicBezTo>
                      <a:cubicBezTo>
                        <a:pt x="473" y="116"/>
                        <a:pt x="473" y="116"/>
                        <a:pt x="473" y="115"/>
                      </a:cubicBezTo>
                      <a:cubicBezTo>
                        <a:pt x="472" y="116"/>
                        <a:pt x="472" y="116"/>
                        <a:pt x="472" y="117"/>
                      </a:cubicBezTo>
                      <a:cubicBezTo>
                        <a:pt x="471" y="117"/>
                        <a:pt x="472" y="117"/>
                        <a:pt x="471" y="118"/>
                      </a:cubicBezTo>
                      <a:cubicBezTo>
                        <a:pt x="471" y="116"/>
                        <a:pt x="471" y="116"/>
                        <a:pt x="472" y="115"/>
                      </a:cubicBezTo>
                      <a:cubicBezTo>
                        <a:pt x="471" y="115"/>
                        <a:pt x="471" y="115"/>
                        <a:pt x="471" y="115"/>
                      </a:cubicBezTo>
                      <a:cubicBezTo>
                        <a:pt x="471" y="115"/>
                        <a:pt x="471" y="115"/>
                        <a:pt x="471" y="115"/>
                      </a:cubicBezTo>
                      <a:cubicBezTo>
                        <a:pt x="471" y="115"/>
                        <a:pt x="471" y="115"/>
                        <a:pt x="471" y="115"/>
                      </a:cubicBezTo>
                      <a:cubicBezTo>
                        <a:pt x="470" y="114"/>
                        <a:pt x="470" y="115"/>
                        <a:pt x="469" y="116"/>
                      </a:cubicBezTo>
                      <a:cubicBezTo>
                        <a:pt x="469" y="115"/>
                        <a:pt x="469" y="115"/>
                        <a:pt x="469" y="114"/>
                      </a:cubicBezTo>
                      <a:cubicBezTo>
                        <a:pt x="469" y="114"/>
                        <a:pt x="469" y="115"/>
                        <a:pt x="469" y="115"/>
                      </a:cubicBezTo>
                      <a:cubicBezTo>
                        <a:pt x="468" y="115"/>
                        <a:pt x="468" y="114"/>
                        <a:pt x="468" y="114"/>
                      </a:cubicBezTo>
                      <a:cubicBezTo>
                        <a:pt x="468" y="115"/>
                        <a:pt x="467" y="115"/>
                        <a:pt x="467" y="116"/>
                      </a:cubicBezTo>
                      <a:cubicBezTo>
                        <a:pt x="466" y="115"/>
                        <a:pt x="466" y="115"/>
                        <a:pt x="466" y="117"/>
                      </a:cubicBezTo>
                      <a:cubicBezTo>
                        <a:pt x="466" y="116"/>
                        <a:pt x="465" y="116"/>
                        <a:pt x="465" y="116"/>
                      </a:cubicBezTo>
                      <a:cubicBezTo>
                        <a:pt x="464" y="116"/>
                        <a:pt x="464" y="117"/>
                        <a:pt x="464" y="118"/>
                      </a:cubicBezTo>
                      <a:cubicBezTo>
                        <a:pt x="464" y="118"/>
                        <a:pt x="463" y="117"/>
                        <a:pt x="463" y="117"/>
                      </a:cubicBezTo>
                      <a:cubicBezTo>
                        <a:pt x="464" y="117"/>
                        <a:pt x="463" y="116"/>
                        <a:pt x="464" y="116"/>
                      </a:cubicBezTo>
                      <a:cubicBezTo>
                        <a:pt x="463" y="116"/>
                        <a:pt x="463" y="116"/>
                        <a:pt x="462" y="116"/>
                      </a:cubicBezTo>
                      <a:cubicBezTo>
                        <a:pt x="463" y="116"/>
                        <a:pt x="464" y="115"/>
                        <a:pt x="465" y="116"/>
                      </a:cubicBezTo>
                      <a:cubicBezTo>
                        <a:pt x="465" y="116"/>
                        <a:pt x="465" y="115"/>
                        <a:pt x="465" y="115"/>
                      </a:cubicBezTo>
                      <a:cubicBezTo>
                        <a:pt x="465" y="115"/>
                        <a:pt x="465" y="115"/>
                        <a:pt x="465" y="116"/>
                      </a:cubicBezTo>
                      <a:cubicBezTo>
                        <a:pt x="465" y="116"/>
                        <a:pt x="466" y="115"/>
                        <a:pt x="465" y="115"/>
                      </a:cubicBezTo>
                      <a:cubicBezTo>
                        <a:pt x="466" y="115"/>
                        <a:pt x="467" y="114"/>
                        <a:pt x="467" y="113"/>
                      </a:cubicBezTo>
                      <a:cubicBezTo>
                        <a:pt x="468" y="113"/>
                        <a:pt x="467" y="113"/>
                        <a:pt x="468" y="112"/>
                      </a:cubicBezTo>
                      <a:cubicBezTo>
                        <a:pt x="469" y="112"/>
                        <a:pt x="468" y="112"/>
                        <a:pt x="468" y="111"/>
                      </a:cubicBezTo>
                      <a:cubicBezTo>
                        <a:pt x="468" y="111"/>
                        <a:pt x="468" y="111"/>
                        <a:pt x="469" y="112"/>
                      </a:cubicBezTo>
                      <a:cubicBezTo>
                        <a:pt x="469" y="112"/>
                        <a:pt x="468" y="112"/>
                        <a:pt x="468" y="113"/>
                      </a:cubicBezTo>
                      <a:cubicBezTo>
                        <a:pt x="469" y="113"/>
                        <a:pt x="470" y="114"/>
                        <a:pt x="471" y="113"/>
                      </a:cubicBezTo>
                      <a:cubicBezTo>
                        <a:pt x="471" y="113"/>
                        <a:pt x="471" y="113"/>
                        <a:pt x="471" y="113"/>
                      </a:cubicBezTo>
                      <a:cubicBezTo>
                        <a:pt x="471" y="112"/>
                        <a:pt x="471" y="113"/>
                        <a:pt x="471" y="113"/>
                      </a:cubicBezTo>
                      <a:cubicBezTo>
                        <a:pt x="471" y="112"/>
                        <a:pt x="471" y="112"/>
                        <a:pt x="471" y="112"/>
                      </a:cubicBezTo>
                      <a:cubicBezTo>
                        <a:pt x="471" y="112"/>
                        <a:pt x="471" y="112"/>
                        <a:pt x="471" y="112"/>
                      </a:cubicBezTo>
                      <a:cubicBezTo>
                        <a:pt x="471" y="112"/>
                        <a:pt x="472" y="112"/>
                        <a:pt x="472" y="112"/>
                      </a:cubicBezTo>
                      <a:cubicBezTo>
                        <a:pt x="471" y="112"/>
                        <a:pt x="471" y="112"/>
                        <a:pt x="470" y="112"/>
                      </a:cubicBezTo>
                      <a:cubicBezTo>
                        <a:pt x="470" y="111"/>
                        <a:pt x="470" y="112"/>
                        <a:pt x="470" y="111"/>
                      </a:cubicBezTo>
                      <a:cubicBezTo>
                        <a:pt x="471" y="111"/>
                        <a:pt x="471" y="111"/>
                        <a:pt x="472" y="112"/>
                      </a:cubicBezTo>
                      <a:cubicBezTo>
                        <a:pt x="472" y="111"/>
                        <a:pt x="471" y="111"/>
                        <a:pt x="471" y="111"/>
                      </a:cubicBezTo>
                      <a:cubicBezTo>
                        <a:pt x="471" y="111"/>
                        <a:pt x="472" y="111"/>
                        <a:pt x="472" y="111"/>
                      </a:cubicBezTo>
                      <a:cubicBezTo>
                        <a:pt x="472" y="111"/>
                        <a:pt x="472" y="110"/>
                        <a:pt x="471" y="110"/>
                      </a:cubicBezTo>
                      <a:cubicBezTo>
                        <a:pt x="473" y="110"/>
                        <a:pt x="473" y="111"/>
                        <a:pt x="474" y="112"/>
                      </a:cubicBezTo>
                      <a:cubicBezTo>
                        <a:pt x="474" y="112"/>
                        <a:pt x="474" y="111"/>
                        <a:pt x="474" y="111"/>
                      </a:cubicBezTo>
                      <a:cubicBezTo>
                        <a:pt x="474" y="111"/>
                        <a:pt x="474" y="112"/>
                        <a:pt x="475" y="112"/>
                      </a:cubicBezTo>
                      <a:cubicBezTo>
                        <a:pt x="475" y="112"/>
                        <a:pt x="475" y="111"/>
                        <a:pt x="475" y="111"/>
                      </a:cubicBezTo>
                      <a:cubicBezTo>
                        <a:pt x="475" y="113"/>
                        <a:pt x="476" y="113"/>
                        <a:pt x="476" y="111"/>
                      </a:cubicBezTo>
                      <a:cubicBezTo>
                        <a:pt x="476" y="111"/>
                        <a:pt x="476" y="112"/>
                        <a:pt x="477" y="111"/>
                      </a:cubicBezTo>
                      <a:cubicBezTo>
                        <a:pt x="477" y="111"/>
                        <a:pt x="476" y="111"/>
                        <a:pt x="476" y="111"/>
                      </a:cubicBezTo>
                      <a:cubicBezTo>
                        <a:pt x="476" y="111"/>
                        <a:pt x="476" y="111"/>
                        <a:pt x="476" y="111"/>
                      </a:cubicBezTo>
                      <a:cubicBezTo>
                        <a:pt x="475" y="109"/>
                        <a:pt x="474" y="110"/>
                        <a:pt x="473" y="110"/>
                      </a:cubicBezTo>
                      <a:cubicBezTo>
                        <a:pt x="474" y="109"/>
                        <a:pt x="474" y="109"/>
                        <a:pt x="472" y="108"/>
                      </a:cubicBezTo>
                      <a:cubicBezTo>
                        <a:pt x="473" y="108"/>
                        <a:pt x="474" y="108"/>
                        <a:pt x="474" y="109"/>
                      </a:cubicBezTo>
                      <a:cubicBezTo>
                        <a:pt x="474" y="109"/>
                        <a:pt x="474" y="108"/>
                        <a:pt x="475" y="108"/>
                      </a:cubicBezTo>
                      <a:cubicBezTo>
                        <a:pt x="475" y="109"/>
                        <a:pt x="477" y="109"/>
                        <a:pt x="478" y="110"/>
                      </a:cubicBezTo>
                      <a:cubicBezTo>
                        <a:pt x="478" y="110"/>
                        <a:pt x="478" y="109"/>
                        <a:pt x="478" y="109"/>
                      </a:cubicBezTo>
                      <a:cubicBezTo>
                        <a:pt x="477" y="109"/>
                        <a:pt x="476" y="108"/>
                        <a:pt x="476" y="107"/>
                      </a:cubicBezTo>
                      <a:cubicBezTo>
                        <a:pt x="477" y="108"/>
                        <a:pt x="477" y="108"/>
                        <a:pt x="477" y="108"/>
                      </a:cubicBezTo>
                      <a:cubicBezTo>
                        <a:pt x="478" y="108"/>
                        <a:pt x="477" y="108"/>
                        <a:pt x="478" y="107"/>
                      </a:cubicBezTo>
                      <a:cubicBezTo>
                        <a:pt x="478" y="108"/>
                        <a:pt x="478" y="108"/>
                        <a:pt x="478" y="108"/>
                      </a:cubicBezTo>
                      <a:cubicBezTo>
                        <a:pt x="478" y="108"/>
                        <a:pt x="478" y="107"/>
                        <a:pt x="478" y="107"/>
                      </a:cubicBezTo>
                      <a:cubicBezTo>
                        <a:pt x="479" y="107"/>
                        <a:pt x="478" y="108"/>
                        <a:pt x="479" y="108"/>
                      </a:cubicBezTo>
                      <a:cubicBezTo>
                        <a:pt x="478" y="107"/>
                        <a:pt x="479" y="107"/>
                        <a:pt x="478" y="106"/>
                      </a:cubicBezTo>
                      <a:cubicBezTo>
                        <a:pt x="479" y="106"/>
                        <a:pt x="479" y="106"/>
                        <a:pt x="480" y="106"/>
                      </a:cubicBezTo>
                      <a:cubicBezTo>
                        <a:pt x="479" y="105"/>
                        <a:pt x="479" y="106"/>
                        <a:pt x="480" y="105"/>
                      </a:cubicBezTo>
                      <a:cubicBezTo>
                        <a:pt x="479" y="105"/>
                        <a:pt x="479" y="105"/>
                        <a:pt x="479" y="104"/>
                      </a:cubicBezTo>
                      <a:cubicBezTo>
                        <a:pt x="479" y="106"/>
                        <a:pt x="479" y="105"/>
                        <a:pt x="478" y="106"/>
                      </a:cubicBezTo>
                      <a:cubicBezTo>
                        <a:pt x="478" y="105"/>
                        <a:pt x="478" y="105"/>
                        <a:pt x="478" y="105"/>
                      </a:cubicBezTo>
                      <a:cubicBezTo>
                        <a:pt x="477" y="105"/>
                        <a:pt x="478" y="105"/>
                        <a:pt x="477" y="105"/>
                      </a:cubicBezTo>
                      <a:cubicBezTo>
                        <a:pt x="478" y="104"/>
                        <a:pt x="478" y="104"/>
                        <a:pt x="478" y="102"/>
                      </a:cubicBezTo>
                      <a:cubicBezTo>
                        <a:pt x="478" y="102"/>
                        <a:pt x="478" y="102"/>
                        <a:pt x="478" y="102"/>
                      </a:cubicBezTo>
                      <a:cubicBezTo>
                        <a:pt x="478" y="102"/>
                        <a:pt x="479" y="103"/>
                        <a:pt x="479" y="103"/>
                      </a:cubicBezTo>
                      <a:cubicBezTo>
                        <a:pt x="478" y="102"/>
                        <a:pt x="477" y="102"/>
                        <a:pt x="476" y="102"/>
                      </a:cubicBezTo>
                      <a:cubicBezTo>
                        <a:pt x="476" y="102"/>
                        <a:pt x="477" y="103"/>
                        <a:pt x="477" y="103"/>
                      </a:cubicBezTo>
                      <a:cubicBezTo>
                        <a:pt x="477" y="103"/>
                        <a:pt x="477" y="104"/>
                        <a:pt x="477" y="104"/>
                      </a:cubicBezTo>
                      <a:cubicBezTo>
                        <a:pt x="476" y="103"/>
                        <a:pt x="476" y="103"/>
                        <a:pt x="476" y="103"/>
                      </a:cubicBezTo>
                      <a:cubicBezTo>
                        <a:pt x="476" y="103"/>
                        <a:pt x="476" y="104"/>
                        <a:pt x="476" y="105"/>
                      </a:cubicBezTo>
                      <a:cubicBezTo>
                        <a:pt x="476" y="104"/>
                        <a:pt x="476" y="103"/>
                        <a:pt x="475" y="103"/>
                      </a:cubicBezTo>
                      <a:cubicBezTo>
                        <a:pt x="475" y="103"/>
                        <a:pt x="475" y="103"/>
                        <a:pt x="475" y="103"/>
                      </a:cubicBezTo>
                      <a:cubicBezTo>
                        <a:pt x="475" y="103"/>
                        <a:pt x="475" y="103"/>
                        <a:pt x="476" y="102"/>
                      </a:cubicBezTo>
                      <a:cubicBezTo>
                        <a:pt x="475" y="102"/>
                        <a:pt x="475" y="102"/>
                        <a:pt x="474" y="102"/>
                      </a:cubicBezTo>
                      <a:cubicBezTo>
                        <a:pt x="474" y="102"/>
                        <a:pt x="473" y="102"/>
                        <a:pt x="473" y="102"/>
                      </a:cubicBezTo>
                      <a:cubicBezTo>
                        <a:pt x="474" y="102"/>
                        <a:pt x="474" y="101"/>
                        <a:pt x="475" y="101"/>
                      </a:cubicBezTo>
                      <a:cubicBezTo>
                        <a:pt x="473" y="101"/>
                        <a:pt x="471" y="100"/>
                        <a:pt x="471" y="102"/>
                      </a:cubicBezTo>
                      <a:cubicBezTo>
                        <a:pt x="471" y="102"/>
                        <a:pt x="471" y="102"/>
                        <a:pt x="472" y="103"/>
                      </a:cubicBezTo>
                      <a:cubicBezTo>
                        <a:pt x="469" y="103"/>
                        <a:pt x="472" y="104"/>
                        <a:pt x="473" y="104"/>
                      </a:cubicBezTo>
                      <a:cubicBezTo>
                        <a:pt x="472" y="104"/>
                        <a:pt x="472" y="104"/>
                        <a:pt x="472" y="104"/>
                      </a:cubicBezTo>
                      <a:cubicBezTo>
                        <a:pt x="471" y="104"/>
                        <a:pt x="472" y="104"/>
                        <a:pt x="471" y="104"/>
                      </a:cubicBezTo>
                      <a:cubicBezTo>
                        <a:pt x="471" y="105"/>
                        <a:pt x="471" y="105"/>
                        <a:pt x="472" y="106"/>
                      </a:cubicBezTo>
                      <a:cubicBezTo>
                        <a:pt x="472" y="106"/>
                        <a:pt x="471" y="106"/>
                        <a:pt x="471" y="106"/>
                      </a:cubicBezTo>
                      <a:cubicBezTo>
                        <a:pt x="470" y="104"/>
                        <a:pt x="468" y="106"/>
                        <a:pt x="467" y="104"/>
                      </a:cubicBezTo>
                      <a:cubicBezTo>
                        <a:pt x="468" y="104"/>
                        <a:pt x="468" y="105"/>
                        <a:pt x="470" y="104"/>
                      </a:cubicBezTo>
                      <a:cubicBezTo>
                        <a:pt x="471" y="104"/>
                        <a:pt x="469" y="103"/>
                        <a:pt x="469" y="103"/>
                      </a:cubicBezTo>
                      <a:cubicBezTo>
                        <a:pt x="470" y="103"/>
                        <a:pt x="470" y="103"/>
                        <a:pt x="470" y="102"/>
                      </a:cubicBezTo>
                      <a:cubicBezTo>
                        <a:pt x="470" y="102"/>
                        <a:pt x="470" y="102"/>
                        <a:pt x="470" y="102"/>
                      </a:cubicBezTo>
                      <a:cubicBezTo>
                        <a:pt x="470" y="102"/>
                        <a:pt x="470" y="102"/>
                        <a:pt x="469" y="102"/>
                      </a:cubicBezTo>
                      <a:cubicBezTo>
                        <a:pt x="469" y="102"/>
                        <a:pt x="469" y="102"/>
                        <a:pt x="469" y="101"/>
                      </a:cubicBezTo>
                      <a:cubicBezTo>
                        <a:pt x="473" y="101"/>
                        <a:pt x="465" y="98"/>
                        <a:pt x="466" y="101"/>
                      </a:cubicBezTo>
                      <a:cubicBezTo>
                        <a:pt x="465" y="100"/>
                        <a:pt x="465" y="100"/>
                        <a:pt x="465" y="102"/>
                      </a:cubicBezTo>
                      <a:cubicBezTo>
                        <a:pt x="465" y="101"/>
                        <a:pt x="465" y="99"/>
                        <a:pt x="466" y="100"/>
                      </a:cubicBezTo>
                      <a:cubicBezTo>
                        <a:pt x="465" y="99"/>
                        <a:pt x="464" y="100"/>
                        <a:pt x="463" y="101"/>
                      </a:cubicBezTo>
                      <a:cubicBezTo>
                        <a:pt x="463" y="100"/>
                        <a:pt x="462" y="101"/>
                        <a:pt x="462" y="102"/>
                      </a:cubicBezTo>
                      <a:cubicBezTo>
                        <a:pt x="460" y="101"/>
                        <a:pt x="460" y="102"/>
                        <a:pt x="461" y="103"/>
                      </a:cubicBezTo>
                      <a:cubicBezTo>
                        <a:pt x="460" y="103"/>
                        <a:pt x="460" y="102"/>
                        <a:pt x="460" y="102"/>
                      </a:cubicBezTo>
                      <a:cubicBezTo>
                        <a:pt x="462" y="101"/>
                        <a:pt x="463" y="99"/>
                        <a:pt x="466" y="98"/>
                      </a:cubicBezTo>
                      <a:cubicBezTo>
                        <a:pt x="464" y="98"/>
                        <a:pt x="461" y="97"/>
                        <a:pt x="461" y="96"/>
                      </a:cubicBezTo>
                      <a:cubicBezTo>
                        <a:pt x="460" y="96"/>
                        <a:pt x="459" y="96"/>
                        <a:pt x="459" y="96"/>
                      </a:cubicBezTo>
                      <a:cubicBezTo>
                        <a:pt x="459" y="96"/>
                        <a:pt x="458" y="97"/>
                        <a:pt x="458" y="97"/>
                      </a:cubicBezTo>
                      <a:cubicBezTo>
                        <a:pt x="458" y="97"/>
                        <a:pt x="457" y="98"/>
                        <a:pt x="456" y="98"/>
                      </a:cubicBezTo>
                      <a:cubicBezTo>
                        <a:pt x="457" y="97"/>
                        <a:pt x="458" y="97"/>
                        <a:pt x="458" y="95"/>
                      </a:cubicBezTo>
                      <a:cubicBezTo>
                        <a:pt x="458" y="94"/>
                        <a:pt x="456" y="93"/>
                        <a:pt x="455" y="93"/>
                      </a:cubicBezTo>
                      <a:cubicBezTo>
                        <a:pt x="453" y="94"/>
                        <a:pt x="453" y="91"/>
                        <a:pt x="450" y="92"/>
                      </a:cubicBezTo>
                      <a:cubicBezTo>
                        <a:pt x="449" y="93"/>
                        <a:pt x="450" y="94"/>
                        <a:pt x="449" y="95"/>
                      </a:cubicBezTo>
                      <a:cubicBezTo>
                        <a:pt x="449" y="94"/>
                        <a:pt x="449" y="91"/>
                        <a:pt x="448" y="90"/>
                      </a:cubicBezTo>
                      <a:cubicBezTo>
                        <a:pt x="447" y="88"/>
                        <a:pt x="444" y="87"/>
                        <a:pt x="443" y="86"/>
                      </a:cubicBezTo>
                      <a:cubicBezTo>
                        <a:pt x="444" y="86"/>
                        <a:pt x="445" y="87"/>
                        <a:pt x="446" y="88"/>
                      </a:cubicBezTo>
                      <a:cubicBezTo>
                        <a:pt x="445" y="85"/>
                        <a:pt x="443" y="84"/>
                        <a:pt x="441" y="83"/>
                      </a:cubicBezTo>
                      <a:cubicBezTo>
                        <a:pt x="441" y="83"/>
                        <a:pt x="442" y="83"/>
                        <a:pt x="442" y="83"/>
                      </a:cubicBezTo>
                      <a:cubicBezTo>
                        <a:pt x="442" y="83"/>
                        <a:pt x="443" y="83"/>
                        <a:pt x="443" y="83"/>
                      </a:cubicBezTo>
                      <a:cubicBezTo>
                        <a:pt x="443" y="84"/>
                        <a:pt x="444" y="84"/>
                        <a:pt x="445" y="84"/>
                      </a:cubicBezTo>
                      <a:cubicBezTo>
                        <a:pt x="445" y="85"/>
                        <a:pt x="451" y="91"/>
                        <a:pt x="450" y="87"/>
                      </a:cubicBezTo>
                      <a:cubicBezTo>
                        <a:pt x="451" y="89"/>
                        <a:pt x="450" y="90"/>
                        <a:pt x="453" y="89"/>
                      </a:cubicBezTo>
                      <a:cubicBezTo>
                        <a:pt x="452" y="89"/>
                        <a:pt x="452" y="89"/>
                        <a:pt x="451" y="89"/>
                      </a:cubicBezTo>
                      <a:cubicBezTo>
                        <a:pt x="452" y="91"/>
                        <a:pt x="455" y="91"/>
                        <a:pt x="456" y="90"/>
                      </a:cubicBezTo>
                      <a:cubicBezTo>
                        <a:pt x="455" y="92"/>
                        <a:pt x="457" y="91"/>
                        <a:pt x="458" y="91"/>
                      </a:cubicBezTo>
                      <a:cubicBezTo>
                        <a:pt x="459" y="90"/>
                        <a:pt x="458" y="88"/>
                        <a:pt x="459" y="87"/>
                      </a:cubicBezTo>
                      <a:cubicBezTo>
                        <a:pt x="459" y="88"/>
                        <a:pt x="459" y="89"/>
                        <a:pt x="459" y="90"/>
                      </a:cubicBezTo>
                      <a:cubicBezTo>
                        <a:pt x="459" y="89"/>
                        <a:pt x="460" y="90"/>
                        <a:pt x="460" y="89"/>
                      </a:cubicBezTo>
                      <a:cubicBezTo>
                        <a:pt x="457" y="90"/>
                        <a:pt x="459" y="92"/>
                        <a:pt x="461" y="93"/>
                      </a:cubicBezTo>
                      <a:cubicBezTo>
                        <a:pt x="461" y="93"/>
                        <a:pt x="461" y="93"/>
                        <a:pt x="462" y="93"/>
                      </a:cubicBezTo>
                      <a:cubicBezTo>
                        <a:pt x="462" y="93"/>
                        <a:pt x="462" y="93"/>
                        <a:pt x="461" y="93"/>
                      </a:cubicBezTo>
                      <a:cubicBezTo>
                        <a:pt x="462" y="94"/>
                        <a:pt x="465" y="94"/>
                        <a:pt x="465" y="92"/>
                      </a:cubicBezTo>
                      <a:cubicBezTo>
                        <a:pt x="465" y="92"/>
                        <a:pt x="465" y="92"/>
                        <a:pt x="465" y="92"/>
                      </a:cubicBezTo>
                      <a:cubicBezTo>
                        <a:pt x="465" y="93"/>
                        <a:pt x="466" y="94"/>
                        <a:pt x="467" y="94"/>
                      </a:cubicBezTo>
                      <a:cubicBezTo>
                        <a:pt x="467" y="94"/>
                        <a:pt x="467" y="94"/>
                        <a:pt x="467" y="93"/>
                      </a:cubicBezTo>
                      <a:cubicBezTo>
                        <a:pt x="467" y="93"/>
                        <a:pt x="467" y="94"/>
                        <a:pt x="467" y="94"/>
                      </a:cubicBezTo>
                      <a:cubicBezTo>
                        <a:pt x="467" y="93"/>
                        <a:pt x="467" y="92"/>
                        <a:pt x="467" y="92"/>
                      </a:cubicBezTo>
                      <a:cubicBezTo>
                        <a:pt x="467" y="92"/>
                        <a:pt x="467" y="93"/>
                        <a:pt x="468" y="93"/>
                      </a:cubicBezTo>
                      <a:cubicBezTo>
                        <a:pt x="468" y="93"/>
                        <a:pt x="468" y="93"/>
                        <a:pt x="469" y="92"/>
                      </a:cubicBezTo>
                      <a:cubicBezTo>
                        <a:pt x="469" y="92"/>
                        <a:pt x="469" y="93"/>
                        <a:pt x="470" y="93"/>
                      </a:cubicBezTo>
                      <a:cubicBezTo>
                        <a:pt x="469" y="93"/>
                        <a:pt x="469" y="94"/>
                        <a:pt x="468" y="94"/>
                      </a:cubicBezTo>
                      <a:cubicBezTo>
                        <a:pt x="468" y="94"/>
                        <a:pt x="469" y="95"/>
                        <a:pt x="469" y="95"/>
                      </a:cubicBezTo>
                      <a:cubicBezTo>
                        <a:pt x="468" y="95"/>
                        <a:pt x="468" y="95"/>
                        <a:pt x="468" y="94"/>
                      </a:cubicBezTo>
                      <a:cubicBezTo>
                        <a:pt x="469" y="95"/>
                        <a:pt x="472" y="96"/>
                        <a:pt x="473" y="96"/>
                      </a:cubicBezTo>
                      <a:cubicBezTo>
                        <a:pt x="473" y="96"/>
                        <a:pt x="473" y="95"/>
                        <a:pt x="472" y="94"/>
                      </a:cubicBezTo>
                      <a:cubicBezTo>
                        <a:pt x="472" y="95"/>
                        <a:pt x="472" y="95"/>
                        <a:pt x="472" y="96"/>
                      </a:cubicBezTo>
                      <a:cubicBezTo>
                        <a:pt x="472" y="95"/>
                        <a:pt x="471" y="95"/>
                        <a:pt x="471" y="95"/>
                      </a:cubicBezTo>
                      <a:cubicBezTo>
                        <a:pt x="472" y="94"/>
                        <a:pt x="472" y="94"/>
                        <a:pt x="472" y="94"/>
                      </a:cubicBezTo>
                      <a:cubicBezTo>
                        <a:pt x="472" y="94"/>
                        <a:pt x="471" y="94"/>
                        <a:pt x="471" y="94"/>
                      </a:cubicBezTo>
                      <a:cubicBezTo>
                        <a:pt x="471" y="93"/>
                        <a:pt x="471" y="93"/>
                        <a:pt x="472" y="93"/>
                      </a:cubicBezTo>
                      <a:cubicBezTo>
                        <a:pt x="472" y="93"/>
                        <a:pt x="472" y="93"/>
                        <a:pt x="472" y="94"/>
                      </a:cubicBezTo>
                      <a:cubicBezTo>
                        <a:pt x="472" y="93"/>
                        <a:pt x="471" y="91"/>
                        <a:pt x="470" y="91"/>
                      </a:cubicBezTo>
                      <a:cubicBezTo>
                        <a:pt x="470" y="91"/>
                        <a:pt x="470" y="91"/>
                        <a:pt x="470" y="90"/>
                      </a:cubicBezTo>
                      <a:cubicBezTo>
                        <a:pt x="471" y="91"/>
                        <a:pt x="471" y="91"/>
                        <a:pt x="472" y="89"/>
                      </a:cubicBezTo>
                      <a:cubicBezTo>
                        <a:pt x="472" y="89"/>
                        <a:pt x="470" y="88"/>
                        <a:pt x="470" y="87"/>
                      </a:cubicBezTo>
                      <a:cubicBezTo>
                        <a:pt x="470" y="87"/>
                        <a:pt x="470" y="87"/>
                        <a:pt x="469" y="87"/>
                      </a:cubicBezTo>
                      <a:cubicBezTo>
                        <a:pt x="469" y="87"/>
                        <a:pt x="469" y="87"/>
                        <a:pt x="469" y="86"/>
                      </a:cubicBezTo>
                      <a:cubicBezTo>
                        <a:pt x="468" y="87"/>
                        <a:pt x="467" y="88"/>
                        <a:pt x="467" y="89"/>
                      </a:cubicBezTo>
                      <a:cubicBezTo>
                        <a:pt x="466" y="88"/>
                        <a:pt x="464" y="88"/>
                        <a:pt x="464" y="86"/>
                      </a:cubicBezTo>
                      <a:cubicBezTo>
                        <a:pt x="465" y="89"/>
                        <a:pt x="472" y="86"/>
                        <a:pt x="468" y="84"/>
                      </a:cubicBezTo>
                      <a:cubicBezTo>
                        <a:pt x="468" y="85"/>
                        <a:pt x="466" y="84"/>
                        <a:pt x="466" y="83"/>
                      </a:cubicBezTo>
                      <a:cubicBezTo>
                        <a:pt x="467" y="84"/>
                        <a:pt x="467" y="83"/>
                        <a:pt x="468" y="84"/>
                      </a:cubicBezTo>
                      <a:cubicBezTo>
                        <a:pt x="467" y="83"/>
                        <a:pt x="468" y="82"/>
                        <a:pt x="469" y="81"/>
                      </a:cubicBezTo>
                      <a:cubicBezTo>
                        <a:pt x="467" y="83"/>
                        <a:pt x="470" y="84"/>
                        <a:pt x="471" y="85"/>
                      </a:cubicBezTo>
                      <a:cubicBezTo>
                        <a:pt x="471" y="85"/>
                        <a:pt x="471" y="84"/>
                        <a:pt x="471" y="84"/>
                      </a:cubicBezTo>
                      <a:cubicBezTo>
                        <a:pt x="472" y="84"/>
                        <a:pt x="472" y="84"/>
                        <a:pt x="473" y="83"/>
                      </a:cubicBezTo>
                      <a:cubicBezTo>
                        <a:pt x="473" y="84"/>
                        <a:pt x="473" y="84"/>
                        <a:pt x="473" y="84"/>
                      </a:cubicBezTo>
                      <a:cubicBezTo>
                        <a:pt x="474" y="85"/>
                        <a:pt x="474" y="85"/>
                        <a:pt x="475" y="85"/>
                      </a:cubicBezTo>
                      <a:cubicBezTo>
                        <a:pt x="476" y="85"/>
                        <a:pt x="476" y="84"/>
                        <a:pt x="476" y="83"/>
                      </a:cubicBezTo>
                      <a:cubicBezTo>
                        <a:pt x="476" y="84"/>
                        <a:pt x="476" y="84"/>
                        <a:pt x="476" y="85"/>
                      </a:cubicBezTo>
                      <a:cubicBezTo>
                        <a:pt x="477" y="85"/>
                        <a:pt x="479" y="85"/>
                        <a:pt x="479" y="83"/>
                      </a:cubicBezTo>
                      <a:cubicBezTo>
                        <a:pt x="478" y="82"/>
                        <a:pt x="478" y="82"/>
                        <a:pt x="479" y="81"/>
                      </a:cubicBezTo>
                      <a:cubicBezTo>
                        <a:pt x="481" y="83"/>
                        <a:pt x="479" y="84"/>
                        <a:pt x="480" y="86"/>
                      </a:cubicBezTo>
                      <a:cubicBezTo>
                        <a:pt x="479" y="87"/>
                        <a:pt x="480" y="87"/>
                        <a:pt x="481" y="87"/>
                      </a:cubicBezTo>
                      <a:cubicBezTo>
                        <a:pt x="480" y="87"/>
                        <a:pt x="478" y="86"/>
                        <a:pt x="479" y="88"/>
                      </a:cubicBezTo>
                      <a:cubicBezTo>
                        <a:pt x="478" y="88"/>
                        <a:pt x="478" y="88"/>
                        <a:pt x="478" y="88"/>
                      </a:cubicBezTo>
                      <a:cubicBezTo>
                        <a:pt x="478" y="86"/>
                        <a:pt x="474" y="86"/>
                        <a:pt x="472" y="87"/>
                      </a:cubicBezTo>
                      <a:cubicBezTo>
                        <a:pt x="473" y="87"/>
                        <a:pt x="473" y="87"/>
                        <a:pt x="474" y="87"/>
                      </a:cubicBezTo>
                      <a:cubicBezTo>
                        <a:pt x="473" y="87"/>
                        <a:pt x="473" y="87"/>
                        <a:pt x="473" y="87"/>
                      </a:cubicBezTo>
                      <a:cubicBezTo>
                        <a:pt x="474" y="88"/>
                        <a:pt x="474" y="89"/>
                        <a:pt x="475" y="90"/>
                      </a:cubicBezTo>
                      <a:cubicBezTo>
                        <a:pt x="475" y="89"/>
                        <a:pt x="475" y="90"/>
                        <a:pt x="475" y="89"/>
                      </a:cubicBezTo>
                      <a:cubicBezTo>
                        <a:pt x="475" y="89"/>
                        <a:pt x="476" y="89"/>
                        <a:pt x="476" y="89"/>
                      </a:cubicBezTo>
                      <a:cubicBezTo>
                        <a:pt x="476" y="89"/>
                        <a:pt x="475" y="89"/>
                        <a:pt x="475" y="88"/>
                      </a:cubicBezTo>
                      <a:cubicBezTo>
                        <a:pt x="476" y="88"/>
                        <a:pt x="476" y="89"/>
                        <a:pt x="477" y="89"/>
                      </a:cubicBezTo>
                      <a:cubicBezTo>
                        <a:pt x="477" y="89"/>
                        <a:pt x="476" y="89"/>
                        <a:pt x="476" y="89"/>
                      </a:cubicBezTo>
                      <a:cubicBezTo>
                        <a:pt x="476" y="89"/>
                        <a:pt x="477" y="90"/>
                        <a:pt x="477" y="90"/>
                      </a:cubicBezTo>
                      <a:cubicBezTo>
                        <a:pt x="477" y="90"/>
                        <a:pt x="477" y="90"/>
                        <a:pt x="477" y="90"/>
                      </a:cubicBezTo>
                      <a:cubicBezTo>
                        <a:pt x="478" y="90"/>
                        <a:pt x="478" y="91"/>
                        <a:pt x="478" y="91"/>
                      </a:cubicBezTo>
                      <a:cubicBezTo>
                        <a:pt x="477" y="91"/>
                        <a:pt x="477" y="91"/>
                        <a:pt x="477" y="91"/>
                      </a:cubicBezTo>
                      <a:cubicBezTo>
                        <a:pt x="476" y="89"/>
                        <a:pt x="475" y="90"/>
                        <a:pt x="475" y="91"/>
                      </a:cubicBezTo>
                      <a:cubicBezTo>
                        <a:pt x="475" y="91"/>
                        <a:pt x="475" y="91"/>
                        <a:pt x="475" y="91"/>
                      </a:cubicBezTo>
                      <a:cubicBezTo>
                        <a:pt x="475" y="91"/>
                        <a:pt x="475" y="91"/>
                        <a:pt x="474" y="92"/>
                      </a:cubicBezTo>
                      <a:cubicBezTo>
                        <a:pt x="474" y="91"/>
                        <a:pt x="474" y="91"/>
                        <a:pt x="474" y="91"/>
                      </a:cubicBezTo>
                      <a:cubicBezTo>
                        <a:pt x="474" y="91"/>
                        <a:pt x="474" y="91"/>
                        <a:pt x="474" y="91"/>
                      </a:cubicBezTo>
                      <a:cubicBezTo>
                        <a:pt x="473" y="92"/>
                        <a:pt x="474" y="92"/>
                        <a:pt x="475" y="92"/>
                      </a:cubicBezTo>
                      <a:cubicBezTo>
                        <a:pt x="476" y="92"/>
                        <a:pt x="476" y="93"/>
                        <a:pt x="476" y="93"/>
                      </a:cubicBezTo>
                      <a:cubicBezTo>
                        <a:pt x="476" y="92"/>
                        <a:pt x="476" y="92"/>
                        <a:pt x="476" y="92"/>
                      </a:cubicBezTo>
                      <a:cubicBezTo>
                        <a:pt x="477" y="92"/>
                        <a:pt x="477" y="93"/>
                        <a:pt x="478" y="94"/>
                      </a:cubicBezTo>
                      <a:cubicBezTo>
                        <a:pt x="477" y="93"/>
                        <a:pt x="477" y="94"/>
                        <a:pt x="477" y="94"/>
                      </a:cubicBezTo>
                      <a:cubicBezTo>
                        <a:pt x="477" y="93"/>
                        <a:pt x="477" y="93"/>
                        <a:pt x="476" y="93"/>
                      </a:cubicBezTo>
                      <a:cubicBezTo>
                        <a:pt x="476" y="93"/>
                        <a:pt x="476" y="93"/>
                        <a:pt x="476" y="94"/>
                      </a:cubicBezTo>
                      <a:cubicBezTo>
                        <a:pt x="476" y="94"/>
                        <a:pt x="476" y="93"/>
                        <a:pt x="476" y="93"/>
                      </a:cubicBezTo>
                      <a:cubicBezTo>
                        <a:pt x="476" y="94"/>
                        <a:pt x="475" y="94"/>
                        <a:pt x="475" y="95"/>
                      </a:cubicBezTo>
                      <a:cubicBezTo>
                        <a:pt x="475" y="95"/>
                        <a:pt x="476" y="94"/>
                        <a:pt x="476" y="95"/>
                      </a:cubicBezTo>
                      <a:cubicBezTo>
                        <a:pt x="476" y="96"/>
                        <a:pt x="476" y="96"/>
                        <a:pt x="477" y="95"/>
                      </a:cubicBezTo>
                      <a:cubicBezTo>
                        <a:pt x="477" y="95"/>
                        <a:pt x="477" y="95"/>
                        <a:pt x="477" y="95"/>
                      </a:cubicBezTo>
                      <a:cubicBezTo>
                        <a:pt x="477" y="95"/>
                        <a:pt x="477" y="95"/>
                        <a:pt x="478" y="95"/>
                      </a:cubicBezTo>
                      <a:cubicBezTo>
                        <a:pt x="478" y="95"/>
                        <a:pt x="477" y="95"/>
                        <a:pt x="478" y="95"/>
                      </a:cubicBezTo>
                      <a:cubicBezTo>
                        <a:pt x="478" y="95"/>
                        <a:pt x="478" y="95"/>
                        <a:pt x="478" y="96"/>
                      </a:cubicBezTo>
                      <a:cubicBezTo>
                        <a:pt x="478" y="96"/>
                        <a:pt x="478" y="95"/>
                        <a:pt x="478" y="96"/>
                      </a:cubicBezTo>
                      <a:cubicBezTo>
                        <a:pt x="478" y="96"/>
                        <a:pt x="478" y="96"/>
                        <a:pt x="477" y="96"/>
                      </a:cubicBezTo>
                      <a:cubicBezTo>
                        <a:pt x="478" y="96"/>
                        <a:pt x="477" y="96"/>
                        <a:pt x="478" y="96"/>
                      </a:cubicBezTo>
                      <a:cubicBezTo>
                        <a:pt x="478" y="96"/>
                        <a:pt x="478" y="97"/>
                        <a:pt x="478" y="97"/>
                      </a:cubicBezTo>
                      <a:cubicBezTo>
                        <a:pt x="478" y="97"/>
                        <a:pt x="478" y="97"/>
                        <a:pt x="478" y="97"/>
                      </a:cubicBezTo>
                      <a:cubicBezTo>
                        <a:pt x="479" y="97"/>
                        <a:pt x="478" y="97"/>
                        <a:pt x="479" y="97"/>
                      </a:cubicBezTo>
                      <a:cubicBezTo>
                        <a:pt x="479" y="97"/>
                        <a:pt x="479" y="98"/>
                        <a:pt x="479" y="98"/>
                      </a:cubicBezTo>
                      <a:cubicBezTo>
                        <a:pt x="479" y="98"/>
                        <a:pt x="480" y="98"/>
                        <a:pt x="480" y="98"/>
                      </a:cubicBezTo>
                      <a:cubicBezTo>
                        <a:pt x="479" y="97"/>
                        <a:pt x="479" y="97"/>
                        <a:pt x="479" y="96"/>
                      </a:cubicBezTo>
                      <a:cubicBezTo>
                        <a:pt x="479" y="96"/>
                        <a:pt x="479" y="96"/>
                        <a:pt x="478" y="95"/>
                      </a:cubicBezTo>
                      <a:cubicBezTo>
                        <a:pt x="479" y="95"/>
                        <a:pt x="479" y="95"/>
                        <a:pt x="479" y="95"/>
                      </a:cubicBezTo>
                      <a:cubicBezTo>
                        <a:pt x="479" y="95"/>
                        <a:pt x="479" y="95"/>
                        <a:pt x="480" y="95"/>
                      </a:cubicBezTo>
                      <a:cubicBezTo>
                        <a:pt x="480" y="95"/>
                        <a:pt x="480" y="95"/>
                        <a:pt x="480" y="95"/>
                      </a:cubicBezTo>
                      <a:cubicBezTo>
                        <a:pt x="480" y="95"/>
                        <a:pt x="480" y="95"/>
                        <a:pt x="480" y="95"/>
                      </a:cubicBezTo>
                      <a:cubicBezTo>
                        <a:pt x="480" y="94"/>
                        <a:pt x="480" y="94"/>
                        <a:pt x="479" y="94"/>
                      </a:cubicBezTo>
                      <a:cubicBezTo>
                        <a:pt x="480" y="94"/>
                        <a:pt x="480" y="94"/>
                        <a:pt x="480" y="94"/>
                      </a:cubicBezTo>
                      <a:cubicBezTo>
                        <a:pt x="480" y="93"/>
                        <a:pt x="480" y="94"/>
                        <a:pt x="480" y="93"/>
                      </a:cubicBezTo>
                      <a:cubicBezTo>
                        <a:pt x="481" y="93"/>
                        <a:pt x="481" y="94"/>
                        <a:pt x="481" y="94"/>
                      </a:cubicBezTo>
                      <a:cubicBezTo>
                        <a:pt x="481" y="94"/>
                        <a:pt x="480" y="95"/>
                        <a:pt x="481" y="96"/>
                      </a:cubicBezTo>
                      <a:cubicBezTo>
                        <a:pt x="481" y="96"/>
                        <a:pt x="481" y="96"/>
                        <a:pt x="481" y="96"/>
                      </a:cubicBezTo>
                      <a:cubicBezTo>
                        <a:pt x="481" y="96"/>
                        <a:pt x="481" y="96"/>
                        <a:pt x="482" y="96"/>
                      </a:cubicBezTo>
                      <a:cubicBezTo>
                        <a:pt x="481" y="96"/>
                        <a:pt x="481" y="95"/>
                        <a:pt x="481" y="95"/>
                      </a:cubicBezTo>
                      <a:cubicBezTo>
                        <a:pt x="482" y="95"/>
                        <a:pt x="482" y="94"/>
                        <a:pt x="482" y="94"/>
                      </a:cubicBezTo>
                      <a:cubicBezTo>
                        <a:pt x="482" y="94"/>
                        <a:pt x="482" y="94"/>
                        <a:pt x="482" y="94"/>
                      </a:cubicBezTo>
                      <a:cubicBezTo>
                        <a:pt x="482" y="94"/>
                        <a:pt x="482" y="94"/>
                        <a:pt x="482" y="93"/>
                      </a:cubicBezTo>
                      <a:cubicBezTo>
                        <a:pt x="482" y="93"/>
                        <a:pt x="482" y="93"/>
                        <a:pt x="482" y="93"/>
                      </a:cubicBezTo>
                      <a:cubicBezTo>
                        <a:pt x="483" y="93"/>
                        <a:pt x="482" y="93"/>
                        <a:pt x="483" y="93"/>
                      </a:cubicBezTo>
                      <a:cubicBezTo>
                        <a:pt x="483" y="93"/>
                        <a:pt x="483" y="93"/>
                        <a:pt x="483" y="93"/>
                      </a:cubicBezTo>
                      <a:cubicBezTo>
                        <a:pt x="482" y="93"/>
                        <a:pt x="483" y="92"/>
                        <a:pt x="482" y="92"/>
                      </a:cubicBezTo>
                      <a:cubicBezTo>
                        <a:pt x="482" y="92"/>
                        <a:pt x="482" y="92"/>
                        <a:pt x="482" y="92"/>
                      </a:cubicBezTo>
                      <a:cubicBezTo>
                        <a:pt x="482" y="92"/>
                        <a:pt x="483" y="91"/>
                        <a:pt x="481" y="91"/>
                      </a:cubicBezTo>
                      <a:cubicBezTo>
                        <a:pt x="481" y="91"/>
                        <a:pt x="482" y="91"/>
                        <a:pt x="482" y="91"/>
                      </a:cubicBezTo>
                      <a:cubicBezTo>
                        <a:pt x="482" y="91"/>
                        <a:pt x="482" y="90"/>
                        <a:pt x="482" y="90"/>
                      </a:cubicBezTo>
                      <a:cubicBezTo>
                        <a:pt x="483" y="91"/>
                        <a:pt x="483" y="91"/>
                        <a:pt x="484" y="90"/>
                      </a:cubicBezTo>
                      <a:cubicBezTo>
                        <a:pt x="484" y="91"/>
                        <a:pt x="484" y="91"/>
                        <a:pt x="485" y="91"/>
                      </a:cubicBezTo>
                      <a:cubicBezTo>
                        <a:pt x="484" y="91"/>
                        <a:pt x="484" y="91"/>
                        <a:pt x="483" y="92"/>
                      </a:cubicBezTo>
                      <a:cubicBezTo>
                        <a:pt x="483" y="92"/>
                        <a:pt x="483" y="91"/>
                        <a:pt x="483" y="92"/>
                      </a:cubicBezTo>
                      <a:cubicBezTo>
                        <a:pt x="484" y="93"/>
                        <a:pt x="484" y="94"/>
                        <a:pt x="485" y="95"/>
                      </a:cubicBezTo>
                      <a:cubicBezTo>
                        <a:pt x="484" y="95"/>
                        <a:pt x="484" y="95"/>
                        <a:pt x="484" y="95"/>
                      </a:cubicBezTo>
                      <a:cubicBezTo>
                        <a:pt x="484" y="96"/>
                        <a:pt x="484" y="96"/>
                        <a:pt x="485" y="97"/>
                      </a:cubicBezTo>
                      <a:cubicBezTo>
                        <a:pt x="486" y="97"/>
                        <a:pt x="486" y="97"/>
                        <a:pt x="486" y="98"/>
                      </a:cubicBezTo>
                      <a:cubicBezTo>
                        <a:pt x="486" y="98"/>
                        <a:pt x="485" y="98"/>
                        <a:pt x="485" y="98"/>
                      </a:cubicBezTo>
                      <a:cubicBezTo>
                        <a:pt x="485" y="98"/>
                        <a:pt x="485" y="98"/>
                        <a:pt x="485" y="98"/>
                      </a:cubicBezTo>
                      <a:cubicBezTo>
                        <a:pt x="484" y="98"/>
                        <a:pt x="484" y="98"/>
                        <a:pt x="484" y="98"/>
                      </a:cubicBezTo>
                      <a:cubicBezTo>
                        <a:pt x="484" y="98"/>
                        <a:pt x="483" y="98"/>
                        <a:pt x="483" y="97"/>
                      </a:cubicBezTo>
                      <a:cubicBezTo>
                        <a:pt x="483" y="98"/>
                        <a:pt x="483" y="98"/>
                        <a:pt x="483" y="98"/>
                      </a:cubicBezTo>
                      <a:cubicBezTo>
                        <a:pt x="483" y="98"/>
                        <a:pt x="483" y="98"/>
                        <a:pt x="483" y="97"/>
                      </a:cubicBezTo>
                      <a:cubicBezTo>
                        <a:pt x="483" y="98"/>
                        <a:pt x="482" y="98"/>
                        <a:pt x="482" y="98"/>
                      </a:cubicBezTo>
                      <a:cubicBezTo>
                        <a:pt x="483" y="98"/>
                        <a:pt x="483" y="98"/>
                        <a:pt x="483" y="98"/>
                      </a:cubicBezTo>
                      <a:cubicBezTo>
                        <a:pt x="483" y="98"/>
                        <a:pt x="483" y="98"/>
                        <a:pt x="483" y="98"/>
                      </a:cubicBezTo>
                      <a:cubicBezTo>
                        <a:pt x="483" y="98"/>
                        <a:pt x="483" y="98"/>
                        <a:pt x="483" y="98"/>
                      </a:cubicBezTo>
                      <a:cubicBezTo>
                        <a:pt x="484" y="99"/>
                        <a:pt x="484" y="98"/>
                        <a:pt x="484" y="98"/>
                      </a:cubicBezTo>
                      <a:cubicBezTo>
                        <a:pt x="484" y="99"/>
                        <a:pt x="484" y="99"/>
                        <a:pt x="484" y="100"/>
                      </a:cubicBezTo>
                      <a:cubicBezTo>
                        <a:pt x="484" y="98"/>
                        <a:pt x="486" y="99"/>
                        <a:pt x="487" y="99"/>
                      </a:cubicBezTo>
                      <a:cubicBezTo>
                        <a:pt x="487" y="99"/>
                        <a:pt x="486" y="99"/>
                        <a:pt x="486" y="99"/>
                      </a:cubicBezTo>
                      <a:cubicBezTo>
                        <a:pt x="487" y="99"/>
                        <a:pt x="487" y="99"/>
                        <a:pt x="487" y="99"/>
                      </a:cubicBezTo>
                      <a:cubicBezTo>
                        <a:pt x="487" y="99"/>
                        <a:pt x="487" y="98"/>
                        <a:pt x="487" y="98"/>
                      </a:cubicBezTo>
                      <a:cubicBezTo>
                        <a:pt x="487" y="98"/>
                        <a:pt x="487" y="99"/>
                        <a:pt x="487" y="99"/>
                      </a:cubicBezTo>
                      <a:cubicBezTo>
                        <a:pt x="487" y="98"/>
                        <a:pt x="486" y="97"/>
                        <a:pt x="487" y="96"/>
                      </a:cubicBezTo>
                      <a:cubicBezTo>
                        <a:pt x="487" y="96"/>
                        <a:pt x="487" y="96"/>
                        <a:pt x="487" y="96"/>
                      </a:cubicBezTo>
                      <a:cubicBezTo>
                        <a:pt x="487" y="96"/>
                        <a:pt x="487" y="96"/>
                        <a:pt x="487" y="96"/>
                      </a:cubicBezTo>
                      <a:cubicBezTo>
                        <a:pt x="487" y="95"/>
                        <a:pt x="486" y="95"/>
                        <a:pt x="486" y="95"/>
                      </a:cubicBezTo>
                      <a:cubicBezTo>
                        <a:pt x="486" y="95"/>
                        <a:pt x="486" y="95"/>
                        <a:pt x="486" y="95"/>
                      </a:cubicBezTo>
                      <a:cubicBezTo>
                        <a:pt x="486" y="95"/>
                        <a:pt x="487" y="95"/>
                        <a:pt x="487" y="95"/>
                      </a:cubicBezTo>
                      <a:cubicBezTo>
                        <a:pt x="487" y="95"/>
                        <a:pt x="486" y="94"/>
                        <a:pt x="486" y="94"/>
                      </a:cubicBezTo>
                      <a:cubicBezTo>
                        <a:pt x="487" y="95"/>
                        <a:pt x="488" y="97"/>
                        <a:pt x="489" y="96"/>
                      </a:cubicBezTo>
                      <a:cubicBezTo>
                        <a:pt x="489" y="96"/>
                        <a:pt x="489" y="97"/>
                        <a:pt x="489" y="97"/>
                      </a:cubicBezTo>
                      <a:cubicBezTo>
                        <a:pt x="488" y="97"/>
                        <a:pt x="488" y="98"/>
                        <a:pt x="490" y="97"/>
                      </a:cubicBezTo>
                      <a:cubicBezTo>
                        <a:pt x="490" y="98"/>
                        <a:pt x="490" y="98"/>
                        <a:pt x="491" y="98"/>
                      </a:cubicBezTo>
                      <a:cubicBezTo>
                        <a:pt x="490" y="99"/>
                        <a:pt x="491" y="99"/>
                        <a:pt x="490" y="99"/>
                      </a:cubicBezTo>
                      <a:cubicBezTo>
                        <a:pt x="490" y="99"/>
                        <a:pt x="490" y="99"/>
                        <a:pt x="490" y="99"/>
                      </a:cubicBezTo>
                      <a:cubicBezTo>
                        <a:pt x="491" y="99"/>
                        <a:pt x="492" y="101"/>
                        <a:pt x="493" y="99"/>
                      </a:cubicBezTo>
                      <a:cubicBezTo>
                        <a:pt x="493" y="99"/>
                        <a:pt x="492" y="97"/>
                        <a:pt x="493" y="96"/>
                      </a:cubicBezTo>
                      <a:cubicBezTo>
                        <a:pt x="493" y="96"/>
                        <a:pt x="494" y="96"/>
                        <a:pt x="494" y="96"/>
                      </a:cubicBezTo>
                      <a:cubicBezTo>
                        <a:pt x="492" y="97"/>
                        <a:pt x="493" y="99"/>
                        <a:pt x="495" y="99"/>
                      </a:cubicBezTo>
                      <a:cubicBezTo>
                        <a:pt x="494" y="99"/>
                        <a:pt x="495" y="100"/>
                        <a:pt x="495" y="100"/>
                      </a:cubicBezTo>
                      <a:cubicBezTo>
                        <a:pt x="496" y="99"/>
                        <a:pt x="495" y="99"/>
                        <a:pt x="496" y="100"/>
                      </a:cubicBezTo>
                      <a:cubicBezTo>
                        <a:pt x="497" y="100"/>
                        <a:pt x="500" y="99"/>
                        <a:pt x="498" y="101"/>
                      </a:cubicBezTo>
                      <a:cubicBezTo>
                        <a:pt x="499" y="101"/>
                        <a:pt x="499" y="101"/>
                        <a:pt x="500" y="100"/>
                      </a:cubicBezTo>
                      <a:cubicBezTo>
                        <a:pt x="499" y="98"/>
                        <a:pt x="501" y="99"/>
                        <a:pt x="501" y="99"/>
                      </a:cubicBezTo>
                      <a:cubicBezTo>
                        <a:pt x="502" y="99"/>
                        <a:pt x="503" y="98"/>
                        <a:pt x="504" y="98"/>
                      </a:cubicBezTo>
                      <a:cubicBezTo>
                        <a:pt x="504" y="97"/>
                        <a:pt x="504" y="97"/>
                        <a:pt x="505" y="97"/>
                      </a:cubicBezTo>
                      <a:cubicBezTo>
                        <a:pt x="504" y="97"/>
                        <a:pt x="504" y="97"/>
                        <a:pt x="503" y="97"/>
                      </a:cubicBezTo>
                      <a:cubicBezTo>
                        <a:pt x="503" y="96"/>
                        <a:pt x="503" y="95"/>
                        <a:pt x="505" y="94"/>
                      </a:cubicBezTo>
                      <a:cubicBezTo>
                        <a:pt x="505" y="94"/>
                        <a:pt x="504" y="94"/>
                        <a:pt x="504" y="94"/>
                      </a:cubicBezTo>
                      <a:cubicBezTo>
                        <a:pt x="504" y="94"/>
                        <a:pt x="505" y="94"/>
                        <a:pt x="505" y="94"/>
                      </a:cubicBezTo>
                      <a:cubicBezTo>
                        <a:pt x="504" y="93"/>
                        <a:pt x="505" y="93"/>
                        <a:pt x="504" y="93"/>
                      </a:cubicBezTo>
                      <a:cubicBezTo>
                        <a:pt x="505" y="93"/>
                        <a:pt x="504" y="93"/>
                        <a:pt x="504" y="92"/>
                      </a:cubicBezTo>
                      <a:cubicBezTo>
                        <a:pt x="505" y="93"/>
                        <a:pt x="506" y="93"/>
                        <a:pt x="506" y="93"/>
                      </a:cubicBezTo>
                      <a:cubicBezTo>
                        <a:pt x="506" y="94"/>
                        <a:pt x="506" y="95"/>
                        <a:pt x="507" y="93"/>
                      </a:cubicBezTo>
                      <a:cubicBezTo>
                        <a:pt x="508" y="93"/>
                        <a:pt x="507" y="92"/>
                        <a:pt x="507" y="92"/>
                      </a:cubicBezTo>
                      <a:cubicBezTo>
                        <a:pt x="507" y="91"/>
                        <a:pt x="508" y="91"/>
                        <a:pt x="508" y="91"/>
                      </a:cubicBezTo>
                      <a:cubicBezTo>
                        <a:pt x="508" y="90"/>
                        <a:pt x="508" y="90"/>
                        <a:pt x="508" y="89"/>
                      </a:cubicBezTo>
                      <a:cubicBezTo>
                        <a:pt x="509" y="90"/>
                        <a:pt x="510" y="88"/>
                        <a:pt x="511" y="87"/>
                      </a:cubicBezTo>
                      <a:cubicBezTo>
                        <a:pt x="510" y="87"/>
                        <a:pt x="510" y="88"/>
                        <a:pt x="510" y="87"/>
                      </a:cubicBezTo>
                      <a:cubicBezTo>
                        <a:pt x="510" y="87"/>
                        <a:pt x="510" y="87"/>
                        <a:pt x="509" y="87"/>
                      </a:cubicBezTo>
                      <a:cubicBezTo>
                        <a:pt x="509" y="87"/>
                        <a:pt x="509" y="86"/>
                        <a:pt x="509" y="86"/>
                      </a:cubicBezTo>
                      <a:cubicBezTo>
                        <a:pt x="510" y="86"/>
                        <a:pt x="509" y="86"/>
                        <a:pt x="510" y="86"/>
                      </a:cubicBezTo>
                      <a:cubicBezTo>
                        <a:pt x="510" y="86"/>
                        <a:pt x="513" y="84"/>
                        <a:pt x="514" y="83"/>
                      </a:cubicBezTo>
                      <a:cubicBezTo>
                        <a:pt x="514" y="83"/>
                        <a:pt x="513" y="84"/>
                        <a:pt x="513" y="84"/>
                      </a:cubicBezTo>
                      <a:cubicBezTo>
                        <a:pt x="513" y="82"/>
                        <a:pt x="514" y="82"/>
                        <a:pt x="515" y="81"/>
                      </a:cubicBezTo>
                      <a:cubicBezTo>
                        <a:pt x="515" y="81"/>
                        <a:pt x="515" y="80"/>
                        <a:pt x="514" y="79"/>
                      </a:cubicBezTo>
                      <a:cubicBezTo>
                        <a:pt x="514" y="79"/>
                        <a:pt x="515" y="79"/>
                        <a:pt x="515" y="80"/>
                      </a:cubicBezTo>
                      <a:cubicBezTo>
                        <a:pt x="515" y="78"/>
                        <a:pt x="515" y="77"/>
                        <a:pt x="515" y="76"/>
                      </a:cubicBezTo>
                      <a:cubicBezTo>
                        <a:pt x="515" y="77"/>
                        <a:pt x="516" y="77"/>
                        <a:pt x="517" y="77"/>
                      </a:cubicBezTo>
                      <a:cubicBezTo>
                        <a:pt x="516" y="77"/>
                        <a:pt x="516" y="77"/>
                        <a:pt x="516" y="77"/>
                      </a:cubicBezTo>
                      <a:cubicBezTo>
                        <a:pt x="516" y="78"/>
                        <a:pt x="516" y="78"/>
                        <a:pt x="517" y="79"/>
                      </a:cubicBezTo>
                      <a:cubicBezTo>
                        <a:pt x="517" y="79"/>
                        <a:pt x="516" y="79"/>
                        <a:pt x="516" y="79"/>
                      </a:cubicBezTo>
                      <a:cubicBezTo>
                        <a:pt x="517" y="81"/>
                        <a:pt x="519" y="81"/>
                        <a:pt x="519" y="80"/>
                      </a:cubicBezTo>
                      <a:cubicBezTo>
                        <a:pt x="520" y="81"/>
                        <a:pt x="519" y="81"/>
                        <a:pt x="518" y="82"/>
                      </a:cubicBezTo>
                      <a:cubicBezTo>
                        <a:pt x="519" y="82"/>
                        <a:pt x="521" y="82"/>
                        <a:pt x="522" y="81"/>
                      </a:cubicBezTo>
                      <a:cubicBezTo>
                        <a:pt x="521" y="79"/>
                        <a:pt x="523" y="79"/>
                        <a:pt x="523" y="79"/>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grpSp>
              <p:nvGrpSpPr>
                <p:cNvPr id="2862" name="Group 11353">
                  <a:extLst>
                    <a:ext uri="{FF2B5EF4-FFF2-40B4-BE49-F238E27FC236}">
                      <a16:creationId xmlns:a16="http://schemas.microsoft.com/office/drawing/2014/main" id="{1E784E31-0D81-43E9-8BE7-59030A25BF79}"/>
                    </a:ext>
                  </a:extLst>
                </p:cNvPr>
                <p:cNvGrpSpPr>
                  <a:grpSpLocks/>
                </p:cNvGrpSpPr>
                <p:nvPr/>
              </p:nvGrpSpPr>
              <p:grpSpPr bwMode="gray">
                <a:xfrm>
                  <a:off x="4758" y="2213"/>
                  <a:ext cx="63" cy="191"/>
                  <a:chOff x="4758" y="2213"/>
                  <a:chExt cx="63" cy="191"/>
                </a:xfrm>
                <a:grpFill/>
              </p:grpSpPr>
              <p:sp>
                <p:nvSpPr>
                  <p:cNvPr id="2863" name="Freeform 10432">
                    <a:extLst>
                      <a:ext uri="{FF2B5EF4-FFF2-40B4-BE49-F238E27FC236}">
                        <a16:creationId xmlns:a16="http://schemas.microsoft.com/office/drawing/2014/main" id="{4858B142-02A6-405C-933F-13EEFA02F71C}"/>
                      </a:ext>
                    </a:extLst>
                  </p:cNvPr>
                  <p:cNvSpPr>
                    <a:spLocks/>
                  </p:cNvSpPr>
                  <p:nvPr/>
                </p:nvSpPr>
                <p:spPr bwMode="gray">
                  <a:xfrm>
                    <a:off x="4780" y="2213"/>
                    <a:ext cx="34" cy="96"/>
                  </a:xfrm>
                  <a:custGeom>
                    <a:avLst/>
                    <a:gdLst>
                      <a:gd name="T0" fmla="*/ 0 w 22"/>
                      <a:gd name="T1" fmla="*/ 2 h 62"/>
                      <a:gd name="T2" fmla="*/ 2 w 22"/>
                      <a:gd name="T3" fmla="*/ 6 h 62"/>
                      <a:gd name="T4" fmla="*/ 3 w 22"/>
                      <a:gd name="T5" fmla="*/ 14 h 62"/>
                      <a:gd name="T6" fmla="*/ 2 w 22"/>
                      <a:gd name="T7" fmla="*/ 15 h 62"/>
                      <a:gd name="T8" fmla="*/ 3 w 22"/>
                      <a:gd name="T9" fmla="*/ 17 h 62"/>
                      <a:gd name="T10" fmla="*/ 3 w 22"/>
                      <a:gd name="T11" fmla="*/ 17 h 62"/>
                      <a:gd name="T12" fmla="*/ 3 w 22"/>
                      <a:gd name="T13" fmla="*/ 19 h 62"/>
                      <a:gd name="T14" fmla="*/ 9 w 22"/>
                      <a:gd name="T15" fmla="*/ 39 h 62"/>
                      <a:gd name="T16" fmla="*/ 9 w 22"/>
                      <a:gd name="T17" fmla="*/ 39 h 62"/>
                      <a:gd name="T18" fmla="*/ 14 w 22"/>
                      <a:gd name="T19" fmla="*/ 56 h 62"/>
                      <a:gd name="T20" fmla="*/ 12 w 22"/>
                      <a:gd name="T21" fmla="*/ 53 h 62"/>
                      <a:gd name="T22" fmla="*/ 14 w 22"/>
                      <a:gd name="T23" fmla="*/ 59 h 62"/>
                      <a:gd name="T24" fmla="*/ 15 w 22"/>
                      <a:gd name="T25" fmla="*/ 62 h 62"/>
                      <a:gd name="T26" fmla="*/ 17 w 22"/>
                      <a:gd name="T27" fmla="*/ 62 h 62"/>
                      <a:gd name="T28" fmla="*/ 19 w 22"/>
                      <a:gd name="T29" fmla="*/ 65 h 62"/>
                      <a:gd name="T30" fmla="*/ 20 w 22"/>
                      <a:gd name="T31" fmla="*/ 68 h 62"/>
                      <a:gd name="T32" fmla="*/ 23 w 22"/>
                      <a:gd name="T33" fmla="*/ 73 h 62"/>
                      <a:gd name="T34" fmla="*/ 28 w 22"/>
                      <a:gd name="T35" fmla="*/ 85 h 62"/>
                      <a:gd name="T36" fmla="*/ 31 w 22"/>
                      <a:gd name="T37" fmla="*/ 94 h 62"/>
                      <a:gd name="T38" fmla="*/ 31 w 22"/>
                      <a:gd name="T39" fmla="*/ 93 h 62"/>
                      <a:gd name="T40" fmla="*/ 32 w 22"/>
                      <a:gd name="T41" fmla="*/ 94 h 62"/>
                      <a:gd name="T42" fmla="*/ 31 w 22"/>
                      <a:gd name="T43" fmla="*/ 88 h 62"/>
                      <a:gd name="T44" fmla="*/ 26 w 22"/>
                      <a:gd name="T45" fmla="*/ 76 h 62"/>
                      <a:gd name="T46" fmla="*/ 14 w 22"/>
                      <a:gd name="T47" fmla="*/ 48 h 62"/>
                      <a:gd name="T48" fmla="*/ 6 w 22"/>
                      <a:gd name="T49" fmla="*/ 25 h 62"/>
                      <a:gd name="T50" fmla="*/ 3 w 22"/>
                      <a:gd name="T51" fmla="*/ 8 h 62"/>
                      <a:gd name="T52" fmla="*/ 2 w 22"/>
                      <a:gd name="T53" fmla="*/ 2 h 62"/>
                      <a:gd name="T54" fmla="*/ 0 w 22"/>
                      <a:gd name="T55" fmla="*/ 2 h 6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2"/>
                      <a:gd name="T85" fmla="*/ 0 h 62"/>
                      <a:gd name="T86" fmla="*/ 22 w 22"/>
                      <a:gd name="T87" fmla="*/ 62 h 6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2" h="62">
                        <a:moveTo>
                          <a:pt x="0" y="1"/>
                        </a:moveTo>
                        <a:cubicBezTo>
                          <a:pt x="2" y="0"/>
                          <a:pt x="1" y="4"/>
                          <a:pt x="1" y="4"/>
                        </a:cubicBezTo>
                        <a:cubicBezTo>
                          <a:pt x="1" y="6"/>
                          <a:pt x="1" y="7"/>
                          <a:pt x="2" y="9"/>
                        </a:cubicBezTo>
                        <a:cubicBezTo>
                          <a:pt x="1" y="9"/>
                          <a:pt x="1" y="9"/>
                          <a:pt x="1" y="10"/>
                        </a:cubicBezTo>
                        <a:cubicBezTo>
                          <a:pt x="2" y="10"/>
                          <a:pt x="1" y="10"/>
                          <a:pt x="2" y="11"/>
                        </a:cubicBezTo>
                        <a:cubicBezTo>
                          <a:pt x="2" y="11"/>
                          <a:pt x="2" y="11"/>
                          <a:pt x="2" y="11"/>
                        </a:cubicBezTo>
                        <a:cubicBezTo>
                          <a:pt x="2" y="12"/>
                          <a:pt x="3" y="12"/>
                          <a:pt x="2" y="12"/>
                        </a:cubicBezTo>
                        <a:cubicBezTo>
                          <a:pt x="5" y="14"/>
                          <a:pt x="4" y="23"/>
                          <a:pt x="6" y="25"/>
                        </a:cubicBezTo>
                        <a:cubicBezTo>
                          <a:pt x="6" y="25"/>
                          <a:pt x="6" y="25"/>
                          <a:pt x="6" y="25"/>
                        </a:cubicBezTo>
                        <a:cubicBezTo>
                          <a:pt x="8" y="27"/>
                          <a:pt x="9" y="33"/>
                          <a:pt x="9" y="36"/>
                        </a:cubicBezTo>
                        <a:cubicBezTo>
                          <a:pt x="9" y="35"/>
                          <a:pt x="9" y="35"/>
                          <a:pt x="8" y="34"/>
                        </a:cubicBezTo>
                        <a:cubicBezTo>
                          <a:pt x="8" y="36"/>
                          <a:pt x="9" y="37"/>
                          <a:pt x="9" y="38"/>
                        </a:cubicBezTo>
                        <a:cubicBezTo>
                          <a:pt x="9" y="39"/>
                          <a:pt x="9" y="40"/>
                          <a:pt x="10" y="40"/>
                        </a:cubicBezTo>
                        <a:cubicBezTo>
                          <a:pt x="10" y="41"/>
                          <a:pt x="11" y="40"/>
                          <a:pt x="11" y="40"/>
                        </a:cubicBezTo>
                        <a:cubicBezTo>
                          <a:pt x="12" y="41"/>
                          <a:pt x="12" y="40"/>
                          <a:pt x="12" y="42"/>
                        </a:cubicBezTo>
                        <a:cubicBezTo>
                          <a:pt x="13" y="43"/>
                          <a:pt x="12" y="43"/>
                          <a:pt x="13" y="44"/>
                        </a:cubicBezTo>
                        <a:cubicBezTo>
                          <a:pt x="13" y="46"/>
                          <a:pt x="14" y="46"/>
                          <a:pt x="15" y="47"/>
                        </a:cubicBezTo>
                        <a:cubicBezTo>
                          <a:pt x="17" y="49"/>
                          <a:pt x="17" y="52"/>
                          <a:pt x="18" y="55"/>
                        </a:cubicBezTo>
                        <a:cubicBezTo>
                          <a:pt x="18" y="58"/>
                          <a:pt x="19" y="59"/>
                          <a:pt x="20" y="61"/>
                        </a:cubicBezTo>
                        <a:cubicBezTo>
                          <a:pt x="20" y="61"/>
                          <a:pt x="20" y="60"/>
                          <a:pt x="20" y="60"/>
                        </a:cubicBezTo>
                        <a:cubicBezTo>
                          <a:pt x="20" y="60"/>
                          <a:pt x="21" y="62"/>
                          <a:pt x="21" y="61"/>
                        </a:cubicBezTo>
                        <a:cubicBezTo>
                          <a:pt x="22" y="60"/>
                          <a:pt x="21" y="59"/>
                          <a:pt x="20" y="57"/>
                        </a:cubicBezTo>
                        <a:cubicBezTo>
                          <a:pt x="19" y="55"/>
                          <a:pt x="18" y="52"/>
                          <a:pt x="17" y="49"/>
                        </a:cubicBezTo>
                        <a:cubicBezTo>
                          <a:pt x="14" y="43"/>
                          <a:pt x="11" y="37"/>
                          <a:pt x="9" y="31"/>
                        </a:cubicBezTo>
                        <a:cubicBezTo>
                          <a:pt x="7" y="26"/>
                          <a:pt x="5" y="21"/>
                          <a:pt x="4" y="16"/>
                        </a:cubicBezTo>
                        <a:cubicBezTo>
                          <a:pt x="3" y="12"/>
                          <a:pt x="3" y="8"/>
                          <a:pt x="2" y="5"/>
                        </a:cubicBezTo>
                        <a:cubicBezTo>
                          <a:pt x="2" y="4"/>
                          <a:pt x="2" y="2"/>
                          <a:pt x="1" y="1"/>
                        </a:cubicBezTo>
                        <a:cubicBezTo>
                          <a:pt x="1" y="0"/>
                          <a:pt x="0" y="0"/>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64" name="Freeform 10472">
                    <a:extLst>
                      <a:ext uri="{FF2B5EF4-FFF2-40B4-BE49-F238E27FC236}">
                        <a16:creationId xmlns:a16="http://schemas.microsoft.com/office/drawing/2014/main" id="{2CECDF7B-6F4A-47FA-9F6B-8090FFFE5276}"/>
                      </a:ext>
                    </a:extLst>
                  </p:cNvPr>
                  <p:cNvSpPr>
                    <a:spLocks/>
                  </p:cNvSpPr>
                  <p:nvPr/>
                </p:nvSpPr>
                <p:spPr bwMode="gray">
                  <a:xfrm>
                    <a:off x="4789" y="2309"/>
                    <a:ext cx="32" cy="74"/>
                  </a:xfrm>
                  <a:custGeom>
                    <a:avLst/>
                    <a:gdLst>
                      <a:gd name="T0" fmla="*/ 30 w 21"/>
                      <a:gd name="T1" fmla="*/ 23 h 48"/>
                      <a:gd name="T2" fmla="*/ 24 w 21"/>
                      <a:gd name="T3" fmla="*/ 0 h 48"/>
                      <a:gd name="T4" fmla="*/ 26 w 21"/>
                      <a:gd name="T5" fmla="*/ 11 h 48"/>
                      <a:gd name="T6" fmla="*/ 27 w 21"/>
                      <a:gd name="T7" fmla="*/ 46 h 48"/>
                      <a:gd name="T8" fmla="*/ 23 w 21"/>
                      <a:gd name="T9" fmla="*/ 63 h 48"/>
                      <a:gd name="T10" fmla="*/ 15 w 21"/>
                      <a:gd name="T11" fmla="*/ 66 h 48"/>
                      <a:gd name="T12" fmla="*/ 9 w 21"/>
                      <a:gd name="T13" fmla="*/ 68 h 48"/>
                      <a:gd name="T14" fmla="*/ 9 w 21"/>
                      <a:gd name="T15" fmla="*/ 71 h 48"/>
                      <a:gd name="T16" fmla="*/ 17 w 21"/>
                      <a:gd name="T17" fmla="*/ 68 h 48"/>
                      <a:gd name="T18" fmla="*/ 24 w 21"/>
                      <a:gd name="T19" fmla="*/ 68 h 48"/>
                      <a:gd name="T20" fmla="*/ 27 w 21"/>
                      <a:gd name="T21" fmla="*/ 49 h 48"/>
                      <a:gd name="T22" fmla="*/ 30 w 21"/>
                      <a:gd name="T23" fmla="*/ 23 h 4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
                      <a:gd name="T37" fmla="*/ 0 h 48"/>
                      <a:gd name="T38" fmla="*/ 21 w 21"/>
                      <a:gd name="T39" fmla="*/ 48 h 4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 h="48">
                        <a:moveTo>
                          <a:pt x="20" y="15"/>
                        </a:moveTo>
                        <a:cubicBezTo>
                          <a:pt x="20" y="12"/>
                          <a:pt x="19" y="0"/>
                          <a:pt x="16" y="0"/>
                        </a:cubicBezTo>
                        <a:cubicBezTo>
                          <a:pt x="16" y="2"/>
                          <a:pt x="18" y="6"/>
                          <a:pt x="17" y="7"/>
                        </a:cubicBezTo>
                        <a:cubicBezTo>
                          <a:pt x="21" y="7"/>
                          <a:pt x="18" y="27"/>
                          <a:pt x="18" y="30"/>
                        </a:cubicBezTo>
                        <a:cubicBezTo>
                          <a:pt x="18" y="31"/>
                          <a:pt x="16" y="41"/>
                          <a:pt x="15" y="41"/>
                        </a:cubicBezTo>
                        <a:cubicBezTo>
                          <a:pt x="13" y="41"/>
                          <a:pt x="12" y="41"/>
                          <a:pt x="10" y="43"/>
                        </a:cubicBezTo>
                        <a:cubicBezTo>
                          <a:pt x="9" y="44"/>
                          <a:pt x="7" y="46"/>
                          <a:pt x="6" y="44"/>
                        </a:cubicBezTo>
                        <a:cubicBezTo>
                          <a:pt x="5" y="46"/>
                          <a:pt x="0" y="48"/>
                          <a:pt x="6" y="46"/>
                        </a:cubicBezTo>
                        <a:cubicBezTo>
                          <a:pt x="7" y="45"/>
                          <a:pt x="9" y="45"/>
                          <a:pt x="11" y="44"/>
                        </a:cubicBezTo>
                        <a:cubicBezTo>
                          <a:pt x="12" y="44"/>
                          <a:pt x="15" y="44"/>
                          <a:pt x="16" y="44"/>
                        </a:cubicBezTo>
                        <a:cubicBezTo>
                          <a:pt x="18" y="43"/>
                          <a:pt x="18" y="34"/>
                          <a:pt x="18" y="32"/>
                        </a:cubicBezTo>
                        <a:cubicBezTo>
                          <a:pt x="19" y="27"/>
                          <a:pt x="20" y="20"/>
                          <a:pt x="20" y="15"/>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65" name="Freeform 10475">
                    <a:extLst>
                      <a:ext uri="{FF2B5EF4-FFF2-40B4-BE49-F238E27FC236}">
                        <a16:creationId xmlns:a16="http://schemas.microsoft.com/office/drawing/2014/main" id="{FF000C90-C020-49AF-8882-8717736CC3CD}"/>
                      </a:ext>
                    </a:extLst>
                  </p:cNvPr>
                  <p:cNvSpPr>
                    <a:spLocks/>
                  </p:cNvSpPr>
                  <p:nvPr/>
                </p:nvSpPr>
                <p:spPr bwMode="gray">
                  <a:xfrm>
                    <a:off x="4814" y="2347"/>
                    <a:ext cx="0" cy="1"/>
                  </a:xfrm>
                  <a:custGeom>
                    <a:avLst/>
                    <a:gdLst>
                      <a:gd name="T0" fmla="*/ 1 h 1"/>
                      <a:gd name="T1" fmla="*/ 0 h 1"/>
                      <a:gd name="T2" fmla="*/ 1 h 1"/>
                      <a:gd name="T3" fmla="*/ 0 60000 65536"/>
                      <a:gd name="T4" fmla="*/ 0 60000 65536"/>
                      <a:gd name="T5" fmla="*/ 0 60000 65536"/>
                      <a:gd name="T6" fmla="*/ 0 h 1"/>
                      <a:gd name="T7" fmla="*/ 1 h 1"/>
                    </a:gdLst>
                    <a:ahLst/>
                    <a:cxnLst>
                      <a:cxn ang="T3">
                        <a:pos x="0" y="T0"/>
                      </a:cxn>
                      <a:cxn ang="T4">
                        <a:pos x="0" y="T1"/>
                      </a:cxn>
                      <a:cxn ang="T5">
                        <a:pos x="0" y="T2"/>
                      </a:cxn>
                    </a:cxnLst>
                    <a:rect l="0" t="T6" r="0" b="T7"/>
                    <a:pathLst>
                      <a:path h="1">
                        <a:moveTo>
                          <a:pt x="0" y="1"/>
                        </a:moveTo>
                        <a:cubicBezTo>
                          <a:pt x="0" y="1"/>
                          <a:pt x="0" y="0"/>
                          <a:pt x="0" y="0"/>
                        </a:cubicBezTo>
                        <a:cubicBezTo>
                          <a:pt x="0" y="1"/>
                          <a:pt x="0" y="1"/>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66" name="Freeform 10484">
                    <a:extLst>
                      <a:ext uri="{FF2B5EF4-FFF2-40B4-BE49-F238E27FC236}">
                        <a16:creationId xmlns:a16="http://schemas.microsoft.com/office/drawing/2014/main" id="{7E448212-62D4-4BE7-94E8-AC0BF8FC7E25}"/>
                      </a:ext>
                    </a:extLst>
                  </p:cNvPr>
                  <p:cNvSpPr>
                    <a:spLocks/>
                  </p:cNvSpPr>
                  <p:nvPr/>
                </p:nvSpPr>
                <p:spPr bwMode="gray">
                  <a:xfrm>
                    <a:off x="4804" y="2368"/>
                    <a:ext cx="0" cy="0"/>
                  </a:xfrm>
                  <a:custGeom>
                    <a:avLst/>
                    <a:gdLst>
                      <a:gd name="T0" fmla="*/ 0 60000 65536"/>
                      <a:gd name="T1" fmla="*/ 0 60000 65536"/>
                    </a:gdLst>
                    <a:ahLst/>
                    <a:cxnLst>
                      <a:cxn ang="T0">
                        <a:pos x="0" y="0"/>
                      </a:cxn>
                      <a:cxn ang="T1">
                        <a:pos x="0" y="0"/>
                      </a:cxn>
                    </a:cxnLst>
                    <a:rect l="0" t="0" r="0" b="0"/>
                    <a:pathLst>
                      <a:path>
                        <a:moveTo>
                          <a:pt x="0" y="0"/>
                        </a:moveTo>
                        <a:cubicBezTo>
                          <a:pt x="0"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67" name="Freeform 10485">
                    <a:extLst>
                      <a:ext uri="{FF2B5EF4-FFF2-40B4-BE49-F238E27FC236}">
                        <a16:creationId xmlns:a16="http://schemas.microsoft.com/office/drawing/2014/main" id="{E3DCC146-7912-4CB7-90F4-F3F592FEFEE8}"/>
                      </a:ext>
                    </a:extLst>
                  </p:cNvPr>
                  <p:cNvSpPr>
                    <a:spLocks/>
                  </p:cNvSpPr>
                  <p:nvPr/>
                </p:nvSpPr>
                <p:spPr bwMode="gray">
                  <a:xfrm>
                    <a:off x="4801" y="2368"/>
                    <a:ext cx="0" cy="0"/>
                  </a:xfrm>
                  <a:custGeom>
                    <a:avLst/>
                    <a:gdLst>
                      <a:gd name="T0" fmla="*/ 0 60000 65536"/>
                      <a:gd name="T1" fmla="*/ 0 60000 65536"/>
                    </a:gdLst>
                    <a:ahLst/>
                    <a:cxnLst>
                      <a:cxn ang="T0">
                        <a:pos x="0" y="0"/>
                      </a:cxn>
                      <a:cxn ang="T1">
                        <a:pos x="0" y="0"/>
                      </a:cxn>
                    </a:cxnLst>
                    <a:rect l="0" t="0" r="0" b="0"/>
                    <a:pathLst>
                      <a:path>
                        <a:moveTo>
                          <a:pt x="0" y="0"/>
                        </a:moveTo>
                        <a:cubicBezTo>
                          <a:pt x="0"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68" name="Freeform 10486">
                    <a:extLst>
                      <a:ext uri="{FF2B5EF4-FFF2-40B4-BE49-F238E27FC236}">
                        <a16:creationId xmlns:a16="http://schemas.microsoft.com/office/drawing/2014/main" id="{1A8EABF6-3112-4B7A-A9C9-43E7ECC3F316}"/>
                      </a:ext>
                    </a:extLst>
                  </p:cNvPr>
                  <p:cNvSpPr>
                    <a:spLocks/>
                  </p:cNvSpPr>
                  <p:nvPr/>
                </p:nvSpPr>
                <p:spPr bwMode="gray">
                  <a:xfrm>
                    <a:off x="4799" y="2368"/>
                    <a:ext cx="2" cy="1"/>
                  </a:xfrm>
                  <a:custGeom>
                    <a:avLst/>
                    <a:gdLst>
                      <a:gd name="T0" fmla="*/ 2 w 1"/>
                      <a:gd name="T1" fmla="*/ 1 h 1"/>
                      <a:gd name="T2" fmla="*/ 2 w 1"/>
                      <a:gd name="T3" fmla="*/ 1 h 1"/>
                      <a:gd name="T4" fmla="*/ 0 60000 65536"/>
                      <a:gd name="T5" fmla="*/ 0 60000 65536"/>
                      <a:gd name="T6" fmla="*/ 0 w 1"/>
                      <a:gd name="T7" fmla="*/ 0 h 1"/>
                      <a:gd name="T8" fmla="*/ 1 w 1"/>
                      <a:gd name="T9" fmla="*/ 1 h 1"/>
                    </a:gdLst>
                    <a:ahLst/>
                    <a:cxnLst>
                      <a:cxn ang="T4">
                        <a:pos x="T0" y="T1"/>
                      </a:cxn>
                      <a:cxn ang="T5">
                        <a:pos x="T2" y="T3"/>
                      </a:cxn>
                    </a:cxnLst>
                    <a:rect l="T6" t="T7" r="T8" b="T9"/>
                    <a:pathLst>
                      <a:path w="1" h="1">
                        <a:moveTo>
                          <a:pt x="1" y="1"/>
                        </a:moveTo>
                        <a:cubicBezTo>
                          <a:pt x="0" y="0"/>
                          <a:pt x="0" y="0"/>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69" name="Freeform 10487">
                    <a:extLst>
                      <a:ext uri="{FF2B5EF4-FFF2-40B4-BE49-F238E27FC236}">
                        <a16:creationId xmlns:a16="http://schemas.microsoft.com/office/drawing/2014/main" id="{7FE064EF-7037-436F-983C-751FE343ADD7}"/>
                      </a:ext>
                    </a:extLst>
                  </p:cNvPr>
                  <p:cNvSpPr>
                    <a:spLocks/>
                  </p:cNvSpPr>
                  <p:nvPr/>
                </p:nvSpPr>
                <p:spPr bwMode="gray">
                  <a:xfrm>
                    <a:off x="4803" y="2368"/>
                    <a:ext cx="1" cy="1"/>
                  </a:xfrm>
                  <a:custGeom>
                    <a:avLst/>
                    <a:gdLst>
                      <a:gd name="T0" fmla="*/ 1 w 1"/>
                      <a:gd name="T1" fmla="*/ 0 h 1"/>
                      <a:gd name="T2" fmla="*/ 1 w 1"/>
                      <a:gd name="T3" fmla="*/ 0 h 1"/>
                      <a:gd name="T4" fmla="*/ 0 60000 65536"/>
                      <a:gd name="T5" fmla="*/ 0 60000 65536"/>
                      <a:gd name="T6" fmla="*/ 0 w 1"/>
                      <a:gd name="T7" fmla="*/ 0 h 1"/>
                      <a:gd name="T8" fmla="*/ 1 w 1"/>
                      <a:gd name="T9" fmla="*/ 1 h 1"/>
                    </a:gdLst>
                    <a:ahLst/>
                    <a:cxnLst>
                      <a:cxn ang="T4">
                        <a:pos x="T0" y="T1"/>
                      </a:cxn>
                      <a:cxn ang="T5">
                        <a:pos x="T2" y="T3"/>
                      </a:cxn>
                    </a:cxnLst>
                    <a:rect l="T6" t="T7" r="T8" b="T9"/>
                    <a:pathLst>
                      <a:path w="1" h="1">
                        <a:moveTo>
                          <a:pt x="1" y="0"/>
                        </a:moveTo>
                        <a:cubicBezTo>
                          <a:pt x="0" y="1"/>
                          <a:pt x="0" y="1"/>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70" name="Freeform 10488">
                    <a:extLst>
                      <a:ext uri="{FF2B5EF4-FFF2-40B4-BE49-F238E27FC236}">
                        <a16:creationId xmlns:a16="http://schemas.microsoft.com/office/drawing/2014/main" id="{4B453D6B-F8F3-4069-BD8C-BCB33E0F29AB}"/>
                      </a:ext>
                    </a:extLst>
                  </p:cNvPr>
                  <p:cNvSpPr>
                    <a:spLocks/>
                  </p:cNvSpPr>
                  <p:nvPr/>
                </p:nvSpPr>
                <p:spPr bwMode="gray">
                  <a:xfrm>
                    <a:off x="4801" y="2368"/>
                    <a:ext cx="2" cy="1"/>
                  </a:xfrm>
                  <a:custGeom>
                    <a:avLst/>
                    <a:gdLst>
                      <a:gd name="T0" fmla="*/ 2 w 1"/>
                      <a:gd name="T1" fmla="*/ 1 h 1"/>
                      <a:gd name="T2" fmla="*/ 0 w 1"/>
                      <a:gd name="T3" fmla="*/ 0 h 1"/>
                      <a:gd name="T4" fmla="*/ 2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cubicBezTo>
                          <a:pt x="0" y="1"/>
                          <a:pt x="1" y="0"/>
                          <a:pt x="0" y="0"/>
                        </a:cubicBezTo>
                        <a:cubicBezTo>
                          <a:pt x="0" y="1"/>
                          <a:pt x="0"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71" name="Freeform 10489">
                    <a:extLst>
                      <a:ext uri="{FF2B5EF4-FFF2-40B4-BE49-F238E27FC236}">
                        <a16:creationId xmlns:a16="http://schemas.microsoft.com/office/drawing/2014/main" id="{D09FBAB3-D233-4383-840B-805E6EB87072}"/>
                      </a:ext>
                    </a:extLst>
                  </p:cNvPr>
                  <p:cNvSpPr>
                    <a:spLocks/>
                  </p:cNvSpPr>
                  <p:nvPr/>
                </p:nvSpPr>
                <p:spPr bwMode="gray">
                  <a:xfrm>
                    <a:off x="4798" y="2368"/>
                    <a:ext cx="1" cy="1"/>
                  </a:xfrm>
                  <a:custGeom>
                    <a:avLst/>
                    <a:gdLst>
                      <a:gd name="T0" fmla="*/ 1 w 1"/>
                      <a:gd name="T1" fmla="*/ 1 h 1"/>
                      <a:gd name="T2" fmla="*/ 0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cubicBezTo>
                          <a:pt x="1" y="1"/>
                          <a:pt x="1" y="0"/>
                          <a:pt x="0" y="0"/>
                        </a:cubicBezTo>
                        <a:cubicBezTo>
                          <a:pt x="0" y="1"/>
                          <a:pt x="1"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72" name="Freeform 10490">
                    <a:extLst>
                      <a:ext uri="{FF2B5EF4-FFF2-40B4-BE49-F238E27FC236}">
                        <a16:creationId xmlns:a16="http://schemas.microsoft.com/office/drawing/2014/main" id="{27B0F0CF-72B4-4BF7-B749-909DCDB569FD}"/>
                      </a:ext>
                    </a:extLst>
                  </p:cNvPr>
                  <p:cNvSpPr>
                    <a:spLocks/>
                  </p:cNvSpPr>
                  <p:nvPr/>
                </p:nvSpPr>
                <p:spPr bwMode="gray">
                  <a:xfrm>
                    <a:off x="4812" y="2371"/>
                    <a:ext cx="2" cy="2"/>
                  </a:xfrm>
                  <a:custGeom>
                    <a:avLst/>
                    <a:gdLst>
                      <a:gd name="T0" fmla="*/ 2 w 1"/>
                      <a:gd name="T1" fmla="*/ 0 h 1"/>
                      <a:gd name="T2" fmla="*/ 2 w 1"/>
                      <a:gd name="T3" fmla="*/ 0 h 1"/>
                      <a:gd name="T4" fmla="*/ 0 60000 65536"/>
                      <a:gd name="T5" fmla="*/ 0 60000 65536"/>
                      <a:gd name="T6" fmla="*/ 0 w 1"/>
                      <a:gd name="T7" fmla="*/ 0 h 1"/>
                      <a:gd name="T8" fmla="*/ 1 w 1"/>
                      <a:gd name="T9" fmla="*/ 1 h 1"/>
                    </a:gdLst>
                    <a:ahLst/>
                    <a:cxnLst>
                      <a:cxn ang="T4">
                        <a:pos x="T0" y="T1"/>
                      </a:cxn>
                      <a:cxn ang="T5">
                        <a:pos x="T2" y="T3"/>
                      </a:cxn>
                    </a:cxnLst>
                    <a:rect l="T6" t="T7" r="T8" b="T9"/>
                    <a:pathLst>
                      <a:path w="1" h="1">
                        <a:moveTo>
                          <a:pt x="1" y="0"/>
                        </a:moveTo>
                        <a:cubicBezTo>
                          <a:pt x="1" y="0"/>
                          <a:pt x="0" y="1"/>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73" name="Freeform 10491">
                    <a:extLst>
                      <a:ext uri="{FF2B5EF4-FFF2-40B4-BE49-F238E27FC236}">
                        <a16:creationId xmlns:a16="http://schemas.microsoft.com/office/drawing/2014/main" id="{6956D6E9-CC18-4B4A-AFDD-F83A7E6D2471}"/>
                      </a:ext>
                    </a:extLst>
                  </p:cNvPr>
                  <p:cNvSpPr>
                    <a:spLocks/>
                  </p:cNvSpPr>
                  <p:nvPr/>
                </p:nvSpPr>
                <p:spPr bwMode="gray">
                  <a:xfrm>
                    <a:off x="4806" y="2371"/>
                    <a:ext cx="0" cy="2"/>
                  </a:xfrm>
                  <a:custGeom>
                    <a:avLst/>
                    <a:gdLst>
                      <a:gd name="T0" fmla="*/ 2 h 1"/>
                      <a:gd name="T1" fmla="*/ 2 h 1"/>
                      <a:gd name="T2" fmla="*/ 0 60000 65536"/>
                      <a:gd name="T3" fmla="*/ 0 60000 65536"/>
                      <a:gd name="T4" fmla="*/ 0 h 1"/>
                      <a:gd name="T5" fmla="*/ 1 h 1"/>
                    </a:gdLst>
                    <a:ahLst/>
                    <a:cxnLst>
                      <a:cxn ang="T2">
                        <a:pos x="0" y="T0"/>
                      </a:cxn>
                      <a:cxn ang="T3">
                        <a:pos x="0" y="T1"/>
                      </a:cxn>
                    </a:cxnLst>
                    <a:rect l="0" t="T4" r="0" b="T5"/>
                    <a:pathLst>
                      <a:path h="1">
                        <a:moveTo>
                          <a:pt x="0" y="1"/>
                        </a:moveTo>
                        <a:cubicBezTo>
                          <a:pt x="0" y="0"/>
                          <a:pt x="0" y="1"/>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74" name="Freeform 10493">
                    <a:extLst>
                      <a:ext uri="{FF2B5EF4-FFF2-40B4-BE49-F238E27FC236}">
                        <a16:creationId xmlns:a16="http://schemas.microsoft.com/office/drawing/2014/main" id="{80C1C78A-B4AE-4E5C-BEAD-39D79FAB4CA6}"/>
                      </a:ext>
                    </a:extLst>
                  </p:cNvPr>
                  <p:cNvSpPr>
                    <a:spLocks/>
                  </p:cNvSpPr>
                  <p:nvPr/>
                </p:nvSpPr>
                <p:spPr bwMode="gray">
                  <a:xfrm>
                    <a:off x="4767" y="2382"/>
                    <a:ext cx="25" cy="16"/>
                  </a:xfrm>
                  <a:custGeom>
                    <a:avLst/>
                    <a:gdLst>
                      <a:gd name="T0" fmla="*/ 23 w 16"/>
                      <a:gd name="T1" fmla="*/ 0 h 10"/>
                      <a:gd name="T2" fmla="*/ 6 w 16"/>
                      <a:gd name="T3" fmla="*/ 10 h 10"/>
                      <a:gd name="T4" fmla="*/ 3 w 16"/>
                      <a:gd name="T5" fmla="*/ 11 h 10"/>
                      <a:gd name="T6" fmla="*/ 0 w 16"/>
                      <a:gd name="T7" fmla="*/ 16 h 10"/>
                      <a:gd name="T8" fmla="*/ 13 w 16"/>
                      <a:gd name="T9" fmla="*/ 6 h 10"/>
                      <a:gd name="T10" fmla="*/ 20 w 16"/>
                      <a:gd name="T11" fmla="*/ 3 h 10"/>
                      <a:gd name="T12" fmla="*/ 23 w 16"/>
                      <a:gd name="T13" fmla="*/ 0 h 10"/>
                      <a:gd name="T14" fmla="*/ 0 60000 65536"/>
                      <a:gd name="T15" fmla="*/ 0 60000 65536"/>
                      <a:gd name="T16" fmla="*/ 0 60000 65536"/>
                      <a:gd name="T17" fmla="*/ 0 60000 65536"/>
                      <a:gd name="T18" fmla="*/ 0 60000 65536"/>
                      <a:gd name="T19" fmla="*/ 0 60000 65536"/>
                      <a:gd name="T20" fmla="*/ 0 60000 65536"/>
                      <a:gd name="T21" fmla="*/ 0 w 16"/>
                      <a:gd name="T22" fmla="*/ 0 h 10"/>
                      <a:gd name="T23" fmla="*/ 16 w 16"/>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10">
                        <a:moveTo>
                          <a:pt x="15" y="0"/>
                        </a:moveTo>
                        <a:cubicBezTo>
                          <a:pt x="12" y="2"/>
                          <a:pt x="8" y="5"/>
                          <a:pt x="4" y="6"/>
                        </a:cubicBezTo>
                        <a:cubicBezTo>
                          <a:pt x="3" y="6"/>
                          <a:pt x="2" y="5"/>
                          <a:pt x="2" y="7"/>
                        </a:cubicBezTo>
                        <a:cubicBezTo>
                          <a:pt x="2" y="8"/>
                          <a:pt x="1" y="9"/>
                          <a:pt x="0" y="10"/>
                        </a:cubicBezTo>
                        <a:cubicBezTo>
                          <a:pt x="2" y="10"/>
                          <a:pt x="6" y="5"/>
                          <a:pt x="8" y="4"/>
                        </a:cubicBezTo>
                        <a:cubicBezTo>
                          <a:pt x="10" y="3"/>
                          <a:pt x="11" y="3"/>
                          <a:pt x="13" y="2"/>
                        </a:cubicBezTo>
                        <a:cubicBezTo>
                          <a:pt x="14" y="1"/>
                          <a:pt x="16" y="0"/>
                          <a:pt x="15"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75" name="Freeform 10494">
                    <a:extLst>
                      <a:ext uri="{FF2B5EF4-FFF2-40B4-BE49-F238E27FC236}">
                        <a16:creationId xmlns:a16="http://schemas.microsoft.com/office/drawing/2014/main" id="{89DD02C1-258B-40A6-9994-37A39A5432E1}"/>
                      </a:ext>
                    </a:extLst>
                  </p:cNvPr>
                  <p:cNvSpPr>
                    <a:spLocks/>
                  </p:cNvSpPr>
                  <p:nvPr/>
                </p:nvSpPr>
                <p:spPr bwMode="gray">
                  <a:xfrm>
                    <a:off x="4786" y="2382"/>
                    <a:ext cx="1" cy="1"/>
                  </a:xfrm>
                  <a:custGeom>
                    <a:avLst/>
                    <a:gdLst>
                      <a:gd name="T0" fmla="*/ 1 w 1"/>
                      <a:gd name="T1" fmla="*/ 1 h 1"/>
                      <a:gd name="T2" fmla="*/ 1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cubicBezTo>
                          <a:pt x="1" y="0"/>
                          <a:pt x="1" y="0"/>
                          <a:pt x="1" y="0"/>
                        </a:cubicBezTo>
                        <a:cubicBezTo>
                          <a:pt x="0" y="1"/>
                          <a:pt x="1" y="0"/>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76" name="Freeform 10495">
                    <a:extLst>
                      <a:ext uri="{FF2B5EF4-FFF2-40B4-BE49-F238E27FC236}">
                        <a16:creationId xmlns:a16="http://schemas.microsoft.com/office/drawing/2014/main" id="{92B23FD7-3695-4F92-9ACE-628B55A8B6BF}"/>
                      </a:ext>
                    </a:extLst>
                  </p:cNvPr>
                  <p:cNvSpPr>
                    <a:spLocks/>
                  </p:cNvSpPr>
                  <p:nvPr/>
                </p:nvSpPr>
                <p:spPr bwMode="gray">
                  <a:xfrm>
                    <a:off x="4784" y="2382"/>
                    <a:ext cx="2" cy="1"/>
                  </a:xfrm>
                  <a:custGeom>
                    <a:avLst/>
                    <a:gdLst>
                      <a:gd name="T0" fmla="*/ 2 w 1"/>
                      <a:gd name="T1" fmla="*/ 1 h 1"/>
                      <a:gd name="T2" fmla="*/ 2 w 1"/>
                      <a:gd name="T3" fmla="*/ 1 h 1"/>
                      <a:gd name="T4" fmla="*/ 2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cubicBezTo>
                          <a:pt x="1" y="1"/>
                          <a:pt x="1" y="0"/>
                          <a:pt x="1" y="1"/>
                        </a:cubicBezTo>
                        <a:cubicBezTo>
                          <a:pt x="0" y="1"/>
                          <a:pt x="1"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77" name="Freeform 10496">
                    <a:extLst>
                      <a:ext uri="{FF2B5EF4-FFF2-40B4-BE49-F238E27FC236}">
                        <a16:creationId xmlns:a16="http://schemas.microsoft.com/office/drawing/2014/main" id="{E5DD242A-9E17-4EE7-BEA4-DA65EE615C50}"/>
                      </a:ext>
                    </a:extLst>
                  </p:cNvPr>
                  <p:cNvSpPr>
                    <a:spLocks/>
                  </p:cNvSpPr>
                  <p:nvPr/>
                </p:nvSpPr>
                <p:spPr bwMode="gray">
                  <a:xfrm>
                    <a:off x="4784" y="2383"/>
                    <a:ext cx="0" cy="0"/>
                  </a:xfrm>
                  <a:custGeom>
                    <a:avLst/>
                    <a:gdLst>
                      <a:gd name="T0" fmla="*/ 0 60000 65536"/>
                      <a:gd name="T1" fmla="*/ 0 60000 65536"/>
                    </a:gdLst>
                    <a:ahLst/>
                    <a:cxnLst>
                      <a:cxn ang="T0">
                        <a:pos x="0" y="0"/>
                      </a:cxn>
                      <a:cxn ang="T1">
                        <a:pos x="0" y="0"/>
                      </a:cxn>
                    </a:cxnLst>
                    <a:rect l="0" t="0" r="0" b="0"/>
                    <a:pathLst>
                      <a:path>
                        <a:moveTo>
                          <a:pt x="0" y="0"/>
                        </a:moveTo>
                        <a:cubicBezTo>
                          <a:pt x="0"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78" name="Freeform 10497">
                    <a:extLst>
                      <a:ext uri="{FF2B5EF4-FFF2-40B4-BE49-F238E27FC236}">
                        <a16:creationId xmlns:a16="http://schemas.microsoft.com/office/drawing/2014/main" id="{10B94E52-6AFE-4D84-82FE-A7CB3C158CD0}"/>
                      </a:ext>
                    </a:extLst>
                  </p:cNvPr>
                  <p:cNvSpPr>
                    <a:spLocks/>
                  </p:cNvSpPr>
                  <p:nvPr/>
                </p:nvSpPr>
                <p:spPr bwMode="gray">
                  <a:xfrm>
                    <a:off x="4761" y="2391"/>
                    <a:ext cx="2" cy="1"/>
                  </a:xfrm>
                  <a:custGeom>
                    <a:avLst/>
                    <a:gdLst>
                      <a:gd name="T0" fmla="*/ 2 w 1"/>
                      <a:gd name="T1" fmla="*/ 0 h 1"/>
                      <a:gd name="T2" fmla="*/ 2 w 1"/>
                      <a:gd name="T3" fmla="*/ 1 h 1"/>
                      <a:gd name="T4" fmla="*/ 2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1" y="0"/>
                          <a:pt x="0" y="0"/>
                          <a:pt x="1" y="1"/>
                        </a:cubicBezTo>
                        <a:cubicBezTo>
                          <a:pt x="1" y="0"/>
                          <a:pt x="1"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79" name="Freeform 10498">
                    <a:extLst>
                      <a:ext uri="{FF2B5EF4-FFF2-40B4-BE49-F238E27FC236}">
                        <a16:creationId xmlns:a16="http://schemas.microsoft.com/office/drawing/2014/main" id="{4A56B74D-3A60-40AC-AFF6-16B82BFB788D}"/>
                      </a:ext>
                    </a:extLst>
                  </p:cNvPr>
                  <p:cNvSpPr>
                    <a:spLocks/>
                  </p:cNvSpPr>
                  <p:nvPr/>
                </p:nvSpPr>
                <p:spPr bwMode="gray">
                  <a:xfrm>
                    <a:off x="4761" y="2391"/>
                    <a:ext cx="2" cy="1"/>
                  </a:xfrm>
                  <a:custGeom>
                    <a:avLst/>
                    <a:gdLst>
                      <a:gd name="T0" fmla="*/ 2 w 1"/>
                      <a:gd name="T1" fmla="*/ 0 h 1"/>
                      <a:gd name="T2" fmla="*/ 0 w 1"/>
                      <a:gd name="T3" fmla="*/ 1 h 1"/>
                      <a:gd name="T4" fmla="*/ 2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0" y="1"/>
                          <a:pt x="0" y="0"/>
                          <a:pt x="0" y="1"/>
                        </a:cubicBezTo>
                        <a:cubicBezTo>
                          <a:pt x="1" y="1"/>
                          <a:pt x="0" y="1"/>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80" name="Freeform 10499">
                    <a:extLst>
                      <a:ext uri="{FF2B5EF4-FFF2-40B4-BE49-F238E27FC236}">
                        <a16:creationId xmlns:a16="http://schemas.microsoft.com/office/drawing/2014/main" id="{C3D61C6A-413A-4B19-90F1-8B1A4531A6BF}"/>
                      </a:ext>
                    </a:extLst>
                  </p:cNvPr>
                  <p:cNvSpPr>
                    <a:spLocks/>
                  </p:cNvSpPr>
                  <p:nvPr/>
                </p:nvSpPr>
                <p:spPr bwMode="gray">
                  <a:xfrm>
                    <a:off x="4763" y="2392"/>
                    <a:ext cx="0" cy="0"/>
                  </a:xfrm>
                  <a:custGeom>
                    <a:avLst/>
                    <a:gdLst>
                      <a:gd name="T0" fmla="*/ 0 60000 65536"/>
                      <a:gd name="T1" fmla="*/ 0 60000 65536"/>
                    </a:gdLst>
                    <a:ahLst/>
                    <a:cxnLst>
                      <a:cxn ang="T0">
                        <a:pos x="0" y="0"/>
                      </a:cxn>
                      <a:cxn ang="T1">
                        <a:pos x="0" y="0"/>
                      </a:cxn>
                    </a:cxnLst>
                    <a:rect l="0" t="0" r="0" b="0"/>
                    <a:pathLst>
                      <a:path>
                        <a:moveTo>
                          <a:pt x="0" y="0"/>
                        </a:moveTo>
                        <a:cubicBezTo>
                          <a:pt x="0"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81" name="Freeform 10500">
                    <a:extLst>
                      <a:ext uri="{FF2B5EF4-FFF2-40B4-BE49-F238E27FC236}">
                        <a16:creationId xmlns:a16="http://schemas.microsoft.com/office/drawing/2014/main" id="{61E9C199-7D64-418C-B4C4-575EC3B3E32A}"/>
                      </a:ext>
                    </a:extLst>
                  </p:cNvPr>
                  <p:cNvSpPr>
                    <a:spLocks/>
                  </p:cNvSpPr>
                  <p:nvPr/>
                </p:nvSpPr>
                <p:spPr bwMode="gray">
                  <a:xfrm>
                    <a:off x="4763" y="2394"/>
                    <a:ext cx="1" cy="2"/>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1" y="0"/>
                          <a:pt x="0" y="1"/>
                          <a:pt x="1" y="0"/>
                        </a:cubicBezTo>
                        <a:cubicBezTo>
                          <a:pt x="1" y="0"/>
                          <a:pt x="1"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82" name="Freeform 10502">
                    <a:extLst>
                      <a:ext uri="{FF2B5EF4-FFF2-40B4-BE49-F238E27FC236}">
                        <a16:creationId xmlns:a16="http://schemas.microsoft.com/office/drawing/2014/main" id="{7ACF1DCA-C515-479B-99CF-C5DE04A05395}"/>
                      </a:ext>
                    </a:extLst>
                  </p:cNvPr>
                  <p:cNvSpPr>
                    <a:spLocks/>
                  </p:cNvSpPr>
                  <p:nvPr/>
                </p:nvSpPr>
                <p:spPr bwMode="gray">
                  <a:xfrm>
                    <a:off x="4758" y="2396"/>
                    <a:ext cx="7" cy="8"/>
                  </a:xfrm>
                  <a:custGeom>
                    <a:avLst/>
                    <a:gdLst>
                      <a:gd name="T0" fmla="*/ 6 w 5"/>
                      <a:gd name="T1" fmla="*/ 0 h 5"/>
                      <a:gd name="T2" fmla="*/ 0 w 5"/>
                      <a:gd name="T3" fmla="*/ 8 h 5"/>
                      <a:gd name="T4" fmla="*/ 7 w 5"/>
                      <a:gd name="T5" fmla="*/ 2 h 5"/>
                      <a:gd name="T6" fmla="*/ 6 w 5"/>
                      <a:gd name="T7" fmla="*/ 0 h 5"/>
                      <a:gd name="T8" fmla="*/ 0 60000 65536"/>
                      <a:gd name="T9" fmla="*/ 0 60000 65536"/>
                      <a:gd name="T10" fmla="*/ 0 60000 65536"/>
                      <a:gd name="T11" fmla="*/ 0 60000 65536"/>
                      <a:gd name="T12" fmla="*/ 0 w 5"/>
                      <a:gd name="T13" fmla="*/ 0 h 5"/>
                      <a:gd name="T14" fmla="*/ 5 w 5"/>
                      <a:gd name="T15" fmla="*/ 5 h 5"/>
                    </a:gdLst>
                    <a:ahLst/>
                    <a:cxnLst>
                      <a:cxn ang="T8">
                        <a:pos x="T0" y="T1"/>
                      </a:cxn>
                      <a:cxn ang="T9">
                        <a:pos x="T2" y="T3"/>
                      </a:cxn>
                      <a:cxn ang="T10">
                        <a:pos x="T4" y="T5"/>
                      </a:cxn>
                      <a:cxn ang="T11">
                        <a:pos x="T6" y="T7"/>
                      </a:cxn>
                    </a:cxnLst>
                    <a:rect l="T12" t="T13" r="T14" b="T15"/>
                    <a:pathLst>
                      <a:path w="5" h="5">
                        <a:moveTo>
                          <a:pt x="4" y="0"/>
                        </a:moveTo>
                        <a:cubicBezTo>
                          <a:pt x="3" y="0"/>
                          <a:pt x="0" y="4"/>
                          <a:pt x="0" y="5"/>
                        </a:cubicBezTo>
                        <a:cubicBezTo>
                          <a:pt x="2" y="4"/>
                          <a:pt x="4" y="2"/>
                          <a:pt x="5" y="1"/>
                        </a:cubicBezTo>
                        <a:cubicBezTo>
                          <a:pt x="5" y="1"/>
                          <a:pt x="5" y="0"/>
                          <a:pt x="4"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grpSp>
          </p:grpSp>
          <p:grpSp>
            <p:nvGrpSpPr>
              <p:cNvPr id="2797" name="Group 11357">
                <a:extLst>
                  <a:ext uri="{FF2B5EF4-FFF2-40B4-BE49-F238E27FC236}">
                    <a16:creationId xmlns:a16="http://schemas.microsoft.com/office/drawing/2014/main" id="{835C0BEE-908A-47FE-B0F0-068F2CAD4E18}"/>
                  </a:ext>
                </a:extLst>
              </p:cNvPr>
              <p:cNvGrpSpPr>
                <a:grpSpLocks/>
              </p:cNvGrpSpPr>
              <p:nvPr/>
            </p:nvGrpSpPr>
            <p:grpSpPr bwMode="gray">
              <a:xfrm>
                <a:off x="3387340" y="3706057"/>
                <a:ext cx="1688392" cy="1798458"/>
                <a:chOff x="1869" y="2219"/>
                <a:chExt cx="1243" cy="1324"/>
              </a:xfrm>
              <a:grpFill/>
              <a:effectLst/>
            </p:grpSpPr>
            <p:sp>
              <p:nvSpPr>
                <p:cNvPr id="2856" name="Freeform 10584">
                  <a:extLst>
                    <a:ext uri="{FF2B5EF4-FFF2-40B4-BE49-F238E27FC236}">
                      <a16:creationId xmlns:a16="http://schemas.microsoft.com/office/drawing/2014/main" id="{428EE1F2-3029-4093-B744-A9B47D3428FE}"/>
                    </a:ext>
                  </a:extLst>
                </p:cNvPr>
                <p:cNvSpPr>
                  <a:spLocks/>
                </p:cNvSpPr>
                <p:nvPr/>
              </p:nvSpPr>
              <p:spPr bwMode="gray">
                <a:xfrm>
                  <a:off x="1869" y="2219"/>
                  <a:ext cx="1243" cy="1324"/>
                </a:xfrm>
                <a:custGeom>
                  <a:avLst/>
                  <a:gdLst>
                    <a:gd name="T0" fmla="*/ 1229 w 802"/>
                    <a:gd name="T1" fmla="*/ 640 h 854"/>
                    <a:gd name="T2" fmla="*/ 1215 w 802"/>
                    <a:gd name="T3" fmla="*/ 600 h 854"/>
                    <a:gd name="T4" fmla="*/ 1193 w 802"/>
                    <a:gd name="T5" fmla="*/ 366 h 854"/>
                    <a:gd name="T6" fmla="*/ 1166 w 802"/>
                    <a:gd name="T7" fmla="*/ 366 h 854"/>
                    <a:gd name="T8" fmla="*/ 1144 w 802"/>
                    <a:gd name="T9" fmla="*/ 355 h 854"/>
                    <a:gd name="T10" fmla="*/ 1119 w 802"/>
                    <a:gd name="T11" fmla="*/ 343 h 854"/>
                    <a:gd name="T12" fmla="*/ 1088 w 802"/>
                    <a:gd name="T13" fmla="*/ 318 h 854"/>
                    <a:gd name="T14" fmla="*/ 1038 w 802"/>
                    <a:gd name="T15" fmla="*/ 324 h 854"/>
                    <a:gd name="T16" fmla="*/ 993 w 802"/>
                    <a:gd name="T17" fmla="*/ 333 h 854"/>
                    <a:gd name="T18" fmla="*/ 935 w 802"/>
                    <a:gd name="T19" fmla="*/ 330 h 854"/>
                    <a:gd name="T20" fmla="*/ 894 w 802"/>
                    <a:gd name="T21" fmla="*/ 333 h 854"/>
                    <a:gd name="T22" fmla="*/ 842 w 802"/>
                    <a:gd name="T23" fmla="*/ 319 h 854"/>
                    <a:gd name="T24" fmla="*/ 809 w 802"/>
                    <a:gd name="T25" fmla="*/ 304 h 854"/>
                    <a:gd name="T26" fmla="*/ 747 w 802"/>
                    <a:gd name="T27" fmla="*/ 295 h 854"/>
                    <a:gd name="T28" fmla="*/ 679 w 802"/>
                    <a:gd name="T29" fmla="*/ 262 h 854"/>
                    <a:gd name="T30" fmla="*/ 420 w 802"/>
                    <a:gd name="T31" fmla="*/ 0 h 854"/>
                    <a:gd name="T32" fmla="*/ 3 w 802"/>
                    <a:gd name="T33" fmla="*/ 564 h 854"/>
                    <a:gd name="T34" fmla="*/ 39 w 802"/>
                    <a:gd name="T35" fmla="*/ 617 h 854"/>
                    <a:gd name="T36" fmla="*/ 113 w 802"/>
                    <a:gd name="T37" fmla="*/ 693 h 854"/>
                    <a:gd name="T38" fmla="*/ 141 w 802"/>
                    <a:gd name="T39" fmla="*/ 710 h 854"/>
                    <a:gd name="T40" fmla="*/ 174 w 802"/>
                    <a:gd name="T41" fmla="*/ 763 h 854"/>
                    <a:gd name="T42" fmla="*/ 206 w 802"/>
                    <a:gd name="T43" fmla="*/ 854 h 854"/>
                    <a:gd name="T44" fmla="*/ 268 w 802"/>
                    <a:gd name="T45" fmla="*/ 896 h 854"/>
                    <a:gd name="T46" fmla="*/ 313 w 802"/>
                    <a:gd name="T47" fmla="*/ 926 h 854"/>
                    <a:gd name="T48" fmla="*/ 338 w 802"/>
                    <a:gd name="T49" fmla="*/ 924 h 854"/>
                    <a:gd name="T50" fmla="*/ 363 w 802"/>
                    <a:gd name="T51" fmla="*/ 881 h 854"/>
                    <a:gd name="T52" fmla="*/ 392 w 802"/>
                    <a:gd name="T53" fmla="*/ 836 h 854"/>
                    <a:gd name="T54" fmla="*/ 445 w 802"/>
                    <a:gd name="T55" fmla="*/ 831 h 854"/>
                    <a:gd name="T56" fmla="*/ 480 w 802"/>
                    <a:gd name="T57" fmla="*/ 834 h 854"/>
                    <a:gd name="T58" fmla="*/ 508 w 802"/>
                    <a:gd name="T59" fmla="*/ 853 h 854"/>
                    <a:gd name="T60" fmla="*/ 558 w 802"/>
                    <a:gd name="T61" fmla="*/ 910 h 854"/>
                    <a:gd name="T62" fmla="*/ 581 w 802"/>
                    <a:gd name="T63" fmla="*/ 971 h 854"/>
                    <a:gd name="T64" fmla="*/ 614 w 802"/>
                    <a:gd name="T65" fmla="*/ 1033 h 854"/>
                    <a:gd name="T66" fmla="*/ 648 w 802"/>
                    <a:gd name="T67" fmla="*/ 1087 h 854"/>
                    <a:gd name="T68" fmla="*/ 674 w 802"/>
                    <a:gd name="T69" fmla="*/ 1138 h 854"/>
                    <a:gd name="T70" fmla="*/ 687 w 802"/>
                    <a:gd name="T71" fmla="*/ 1184 h 854"/>
                    <a:gd name="T72" fmla="*/ 722 w 802"/>
                    <a:gd name="T73" fmla="*/ 1253 h 854"/>
                    <a:gd name="T74" fmla="*/ 759 w 802"/>
                    <a:gd name="T75" fmla="*/ 1271 h 854"/>
                    <a:gd name="T76" fmla="*/ 776 w 802"/>
                    <a:gd name="T77" fmla="*/ 1277 h 854"/>
                    <a:gd name="T78" fmla="*/ 803 w 802"/>
                    <a:gd name="T79" fmla="*/ 1296 h 854"/>
                    <a:gd name="T80" fmla="*/ 831 w 802"/>
                    <a:gd name="T81" fmla="*/ 1295 h 854"/>
                    <a:gd name="T82" fmla="*/ 852 w 802"/>
                    <a:gd name="T83" fmla="*/ 1304 h 854"/>
                    <a:gd name="T84" fmla="*/ 869 w 802"/>
                    <a:gd name="T85" fmla="*/ 1319 h 854"/>
                    <a:gd name="T86" fmla="*/ 893 w 802"/>
                    <a:gd name="T87" fmla="*/ 1307 h 854"/>
                    <a:gd name="T88" fmla="*/ 890 w 802"/>
                    <a:gd name="T89" fmla="*/ 1302 h 854"/>
                    <a:gd name="T90" fmla="*/ 883 w 802"/>
                    <a:gd name="T91" fmla="*/ 1287 h 854"/>
                    <a:gd name="T92" fmla="*/ 883 w 802"/>
                    <a:gd name="T93" fmla="*/ 1270 h 854"/>
                    <a:gd name="T94" fmla="*/ 869 w 802"/>
                    <a:gd name="T95" fmla="*/ 1253 h 854"/>
                    <a:gd name="T96" fmla="*/ 871 w 802"/>
                    <a:gd name="T97" fmla="*/ 1240 h 854"/>
                    <a:gd name="T98" fmla="*/ 866 w 802"/>
                    <a:gd name="T99" fmla="*/ 1194 h 854"/>
                    <a:gd name="T100" fmla="*/ 873 w 802"/>
                    <a:gd name="T101" fmla="*/ 1152 h 854"/>
                    <a:gd name="T102" fmla="*/ 911 w 802"/>
                    <a:gd name="T103" fmla="*/ 1051 h 854"/>
                    <a:gd name="T104" fmla="*/ 945 w 802"/>
                    <a:gd name="T105" fmla="*/ 1011 h 854"/>
                    <a:gd name="T106" fmla="*/ 986 w 802"/>
                    <a:gd name="T107" fmla="*/ 981 h 854"/>
                    <a:gd name="T108" fmla="*/ 1014 w 802"/>
                    <a:gd name="T109" fmla="*/ 971 h 854"/>
                    <a:gd name="T110" fmla="*/ 1082 w 802"/>
                    <a:gd name="T111" fmla="*/ 926 h 854"/>
                    <a:gd name="T112" fmla="*/ 1091 w 802"/>
                    <a:gd name="T113" fmla="*/ 905 h 854"/>
                    <a:gd name="T114" fmla="*/ 1113 w 802"/>
                    <a:gd name="T115" fmla="*/ 881 h 854"/>
                    <a:gd name="T116" fmla="*/ 1128 w 802"/>
                    <a:gd name="T117" fmla="*/ 836 h 854"/>
                    <a:gd name="T118" fmla="*/ 1133 w 802"/>
                    <a:gd name="T119" fmla="*/ 871 h 854"/>
                    <a:gd name="T120" fmla="*/ 1224 w 802"/>
                    <a:gd name="T121" fmla="*/ 798 h 854"/>
                    <a:gd name="T122" fmla="*/ 1224 w 802"/>
                    <a:gd name="T123" fmla="*/ 744 h 854"/>
                    <a:gd name="T124" fmla="*/ 1241 w 802"/>
                    <a:gd name="T125" fmla="*/ 691 h 85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802"/>
                    <a:gd name="T190" fmla="*/ 0 h 854"/>
                    <a:gd name="T191" fmla="*/ 802 w 802"/>
                    <a:gd name="T192" fmla="*/ 854 h 85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802" h="854">
                      <a:moveTo>
                        <a:pt x="802" y="438"/>
                      </a:moveTo>
                      <a:cubicBezTo>
                        <a:pt x="801" y="437"/>
                        <a:pt x="802" y="436"/>
                        <a:pt x="802" y="436"/>
                      </a:cubicBezTo>
                      <a:cubicBezTo>
                        <a:pt x="801" y="435"/>
                        <a:pt x="800" y="434"/>
                        <a:pt x="800" y="433"/>
                      </a:cubicBezTo>
                      <a:cubicBezTo>
                        <a:pt x="800" y="433"/>
                        <a:pt x="800" y="433"/>
                        <a:pt x="800" y="433"/>
                      </a:cubicBezTo>
                      <a:cubicBezTo>
                        <a:pt x="800" y="433"/>
                        <a:pt x="800" y="433"/>
                        <a:pt x="800" y="433"/>
                      </a:cubicBezTo>
                      <a:cubicBezTo>
                        <a:pt x="799" y="433"/>
                        <a:pt x="801" y="427"/>
                        <a:pt x="801" y="426"/>
                      </a:cubicBezTo>
                      <a:cubicBezTo>
                        <a:pt x="800" y="424"/>
                        <a:pt x="799" y="427"/>
                        <a:pt x="798" y="427"/>
                      </a:cubicBezTo>
                      <a:cubicBezTo>
                        <a:pt x="796" y="426"/>
                        <a:pt x="797" y="423"/>
                        <a:pt x="797" y="422"/>
                      </a:cubicBezTo>
                      <a:cubicBezTo>
                        <a:pt x="797" y="422"/>
                        <a:pt x="796" y="422"/>
                        <a:pt x="796" y="422"/>
                      </a:cubicBezTo>
                      <a:cubicBezTo>
                        <a:pt x="796" y="422"/>
                        <a:pt x="796" y="420"/>
                        <a:pt x="796" y="420"/>
                      </a:cubicBezTo>
                      <a:cubicBezTo>
                        <a:pt x="795" y="419"/>
                        <a:pt x="795" y="418"/>
                        <a:pt x="794" y="417"/>
                      </a:cubicBezTo>
                      <a:cubicBezTo>
                        <a:pt x="792" y="416"/>
                        <a:pt x="792" y="416"/>
                        <a:pt x="792" y="414"/>
                      </a:cubicBezTo>
                      <a:cubicBezTo>
                        <a:pt x="792" y="414"/>
                        <a:pt x="792" y="413"/>
                        <a:pt x="793" y="413"/>
                      </a:cubicBezTo>
                      <a:cubicBezTo>
                        <a:pt x="793" y="413"/>
                        <a:pt x="794" y="411"/>
                        <a:pt x="794" y="411"/>
                      </a:cubicBezTo>
                      <a:cubicBezTo>
                        <a:pt x="794" y="411"/>
                        <a:pt x="794" y="411"/>
                        <a:pt x="794" y="410"/>
                      </a:cubicBezTo>
                      <a:cubicBezTo>
                        <a:pt x="794" y="410"/>
                        <a:pt x="794" y="410"/>
                        <a:pt x="794" y="410"/>
                      </a:cubicBezTo>
                      <a:cubicBezTo>
                        <a:pt x="792" y="412"/>
                        <a:pt x="792" y="409"/>
                        <a:pt x="792" y="408"/>
                      </a:cubicBezTo>
                      <a:cubicBezTo>
                        <a:pt x="791" y="407"/>
                        <a:pt x="791" y="407"/>
                        <a:pt x="790" y="407"/>
                      </a:cubicBezTo>
                      <a:cubicBezTo>
                        <a:pt x="790" y="406"/>
                        <a:pt x="791" y="406"/>
                        <a:pt x="791" y="405"/>
                      </a:cubicBezTo>
                      <a:cubicBezTo>
                        <a:pt x="791" y="404"/>
                        <a:pt x="790" y="405"/>
                        <a:pt x="790" y="404"/>
                      </a:cubicBezTo>
                      <a:cubicBezTo>
                        <a:pt x="789" y="404"/>
                        <a:pt x="788" y="403"/>
                        <a:pt x="788" y="401"/>
                      </a:cubicBezTo>
                      <a:cubicBezTo>
                        <a:pt x="789" y="401"/>
                        <a:pt x="790" y="400"/>
                        <a:pt x="790" y="399"/>
                      </a:cubicBezTo>
                      <a:cubicBezTo>
                        <a:pt x="790" y="400"/>
                        <a:pt x="787" y="398"/>
                        <a:pt x="788" y="398"/>
                      </a:cubicBezTo>
                      <a:cubicBezTo>
                        <a:pt x="787" y="398"/>
                        <a:pt x="786" y="398"/>
                        <a:pt x="785" y="397"/>
                      </a:cubicBezTo>
                      <a:cubicBezTo>
                        <a:pt x="782" y="395"/>
                        <a:pt x="782" y="391"/>
                        <a:pt x="784" y="388"/>
                      </a:cubicBezTo>
                      <a:cubicBezTo>
                        <a:pt x="783" y="388"/>
                        <a:pt x="783" y="387"/>
                        <a:pt x="784" y="387"/>
                      </a:cubicBezTo>
                      <a:cubicBezTo>
                        <a:pt x="784" y="386"/>
                        <a:pt x="784" y="386"/>
                        <a:pt x="784" y="385"/>
                      </a:cubicBezTo>
                      <a:cubicBezTo>
                        <a:pt x="785" y="384"/>
                        <a:pt x="784" y="384"/>
                        <a:pt x="784" y="384"/>
                      </a:cubicBezTo>
                      <a:cubicBezTo>
                        <a:pt x="784" y="383"/>
                        <a:pt x="783" y="381"/>
                        <a:pt x="782" y="380"/>
                      </a:cubicBezTo>
                      <a:cubicBezTo>
                        <a:pt x="782" y="380"/>
                        <a:pt x="783" y="379"/>
                        <a:pt x="783" y="378"/>
                      </a:cubicBezTo>
                      <a:cubicBezTo>
                        <a:pt x="783" y="379"/>
                        <a:pt x="782" y="377"/>
                        <a:pt x="782" y="377"/>
                      </a:cubicBezTo>
                      <a:cubicBezTo>
                        <a:pt x="782" y="376"/>
                        <a:pt x="781" y="376"/>
                        <a:pt x="780" y="375"/>
                      </a:cubicBezTo>
                      <a:cubicBezTo>
                        <a:pt x="780" y="374"/>
                        <a:pt x="780" y="373"/>
                        <a:pt x="779" y="371"/>
                      </a:cubicBezTo>
                      <a:cubicBezTo>
                        <a:pt x="779" y="371"/>
                        <a:pt x="778" y="370"/>
                        <a:pt x="778" y="369"/>
                      </a:cubicBezTo>
                      <a:cubicBezTo>
                        <a:pt x="777" y="370"/>
                        <a:pt x="777" y="369"/>
                        <a:pt x="777" y="368"/>
                      </a:cubicBezTo>
                      <a:cubicBezTo>
                        <a:pt x="778" y="369"/>
                        <a:pt x="776" y="367"/>
                        <a:pt x="776" y="367"/>
                      </a:cubicBezTo>
                      <a:cubicBezTo>
                        <a:pt x="776" y="367"/>
                        <a:pt x="775" y="367"/>
                        <a:pt x="775" y="366"/>
                      </a:cubicBezTo>
                      <a:cubicBezTo>
                        <a:pt x="773" y="365"/>
                        <a:pt x="772" y="361"/>
                        <a:pt x="770" y="361"/>
                      </a:cubicBezTo>
                      <a:cubicBezTo>
                        <a:pt x="769" y="319"/>
                        <a:pt x="770" y="278"/>
                        <a:pt x="770" y="236"/>
                      </a:cubicBezTo>
                      <a:cubicBezTo>
                        <a:pt x="769" y="236"/>
                        <a:pt x="769" y="236"/>
                        <a:pt x="768" y="236"/>
                      </a:cubicBezTo>
                      <a:cubicBezTo>
                        <a:pt x="770" y="235"/>
                        <a:pt x="765" y="233"/>
                        <a:pt x="765" y="236"/>
                      </a:cubicBezTo>
                      <a:cubicBezTo>
                        <a:pt x="764" y="235"/>
                        <a:pt x="763" y="235"/>
                        <a:pt x="764" y="234"/>
                      </a:cubicBezTo>
                      <a:cubicBezTo>
                        <a:pt x="763" y="234"/>
                        <a:pt x="760" y="232"/>
                        <a:pt x="759" y="234"/>
                      </a:cubicBezTo>
                      <a:cubicBezTo>
                        <a:pt x="759" y="235"/>
                        <a:pt x="760" y="234"/>
                        <a:pt x="760" y="234"/>
                      </a:cubicBezTo>
                      <a:cubicBezTo>
                        <a:pt x="760" y="234"/>
                        <a:pt x="761" y="235"/>
                        <a:pt x="761" y="235"/>
                      </a:cubicBezTo>
                      <a:cubicBezTo>
                        <a:pt x="761" y="236"/>
                        <a:pt x="760" y="235"/>
                        <a:pt x="760" y="235"/>
                      </a:cubicBezTo>
                      <a:cubicBezTo>
                        <a:pt x="756" y="238"/>
                        <a:pt x="758" y="233"/>
                        <a:pt x="758" y="233"/>
                      </a:cubicBezTo>
                      <a:cubicBezTo>
                        <a:pt x="756" y="233"/>
                        <a:pt x="756" y="235"/>
                        <a:pt x="756" y="235"/>
                      </a:cubicBezTo>
                      <a:cubicBezTo>
                        <a:pt x="754" y="236"/>
                        <a:pt x="755" y="235"/>
                        <a:pt x="755" y="235"/>
                      </a:cubicBezTo>
                      <a:cubicBezTo>
                        <a:pt x="755" y="235"/>
                        <a:pt x="756" y="234"/>
                        <a:pt x="754" y="235"/>
                      </a:cubicBezTo>
                      <a:cubicBezTo>
                        <a:pt x="753" y="235"/>
                        <a:pt x="754" y="236"/>
                        <a:pt x="753" y="236"/>
                      </a:cubicBezTo>
                      <a:cubicBezTo>
                        <a:pt x="753" y="236"/>
                        <a:pt x="752" y="236"/>
                        <a:pt x="752" y="236"/>
                      </a:cubicBezTo>
                      <a:cubicBezTo>
                        <a:pt x="752" y="236"/>
                        <a:pt x="752" y="235"/>
                        <a:pt x="751" y="235"/>
                      </a:cubicBezTo>
                      <a:cubicBezTo>
                        <a:pt x="751" y="235"/>
                        <a:pt x="751" y="236"/>
                        <a:pt x="751" y="236"/>
                      </a:cubicBezTo>
                      <a:cubicBezTo>
                        <a:pt x="750" y="236"/>
                        <a:pt x="750" y="237"/>
                        <a:pt x="749" y="237"/>
                      </a:cubicBezTo>
                      <a:cubicBezTo>
                        <a:pt x="747" y="236"/>
                        <a:pt x="749" y="235"/>
                        <a:pt x="749" y="235"/>
                      </a:cubicBezTo>
                      <a:cubicBezTo>
                        <a:pt x="749" y="235"/>
                        <a:pt x="750" y="234"/>
                        <a:pt x="749" y="234"/>
                      </a:cubicBezTo>
                      <a:cubicBezTo>
                        <a:pt x="749" y="233"/>
                        <a:pt x="749" y="234"/>
                        <a:pt x="748" y="234"/>
                      </a:cubicBezTo>
                      <a:cubicBezTo>
                        <a:pt x="749" y="234"/>
                        <a:pt x="747" y="235"/>
                        <a:pt x="747" y="235"/>
                      </a:cubicBezTo>
                      <a:cubicBezTo>
                        <a:pt x="747" y="235"/>
                        <a:pt x="747" y="233"/>
                        <a:pt x="746" y="233"/>
                      </a:cubicBezTo>
                      <a:cubicBezTo>
                        <a:pt x="746" y="233"/>
                        <a:pt x="744" y="233"/>
                        <a:pt x="744" y="232"/>
                      </a:cubicBezTo>
                      <a:cubicBezTo>
                        <a:pt x="743" y="231"/>
                        <a:pt x="747" y="228"/>
                        <a:pt x="743" y="229"/>
                      </a:cubicBezTo>
                      <a:cubicBezTo>
                        <a:pt x="743" y="232"/>
                        <a:pt x="738" y="231"/>
                        <a:pt x="741" y="229"/>
                      </a:cubicBezTo>
                      <a:cubicBezTo>
                        <a:pt x="740" y="229"/>
                        <a:pt x="739" y="230"/>
                        <a:pt x="739" y="230"/>
                      </a:cubicBezTo>
                      <a:cubicBezTo>
                        <a:pt x="738" y="230"/>
                        <a:pt x="737" y="229"/>
                        <a:pt x="738" y="229"/>
                      </a:cubicBezTo>
                      <a:cubicBezTo>
                        <a:pt x="739" y="229"/>
                        <a:pt x="740" y="228"/>
                        <a:pt x="739" y="227"/>
                      </a:cubicBezTo>
                      <a:cubicBezTo>
                        <a:pt x="738" y="227"/>
                        <a:pt x="737" y="229"/>
                        <a:pt x="736" y="229"/>
                      </a:cubicBezTo>
                      <a:cubicBezTo>
                        <a:pt x="737" y="228"/>
                        <a:pt x="738" y="226"/>
                        <a:pt x="736" y="225"/>
                      </a:cubicBezTo>
                      <a:cubicBezTo>
                        <a:pt x="737" y="229"/>
                        <a:pt x="735" y="226"/>
                        <a:pt x="734" y="226"/>
                      </a:cubicBezTo>
                      <a:cubicBezTo>
                        <a:pt x="734" y="226"/>
                        <a:pt x="732" y="229"/>
                        <a:pt x="732" y="226"/>
                      </a:cubicBezTo>
                      <a:cubicBezTo>
                        <a:pt x="732" y="227"/>
                        <a:pt x="733" y="225"/>
                        <a:pt x="733" y="225"/>
                      </a:cubicBezTo>
                      <a:cubicBezTo>
                        <a:pt x="734" y="223"/>
                        <a:pt x="732" y="225"/>
                        <a:pt x="731" y="225"/>
                      </a:cubicBezTo>
                      <a:cubicBezTo>
                        <a:pt x="727" y="225"/>
                        <a:pt x="731" y="223"/>
                        <a:pt x="728" y="223"/>
                      </a:cubicBezTo>
                      <a:cubicBezTo>
                        <a:pt x="730" y="225"/>
                        <a:pt x="725" y="225"/>
                        <a:pt x="727" y="222"/>
                      </a:cubicBezTo>
                      <a:cubicBezTo>
                        <a:pt x="723" y="224"/>
                        <a:pt x="726" y="220"/>
                        <a:pt x="726" y="220"/>
                      </a:cubicBezTo>
                      <a:cubicBezTo>
                        <a:pt x="726" y="218"/>
                        <a:pt x="724" y="221"/>
                        <a:pt x="724" y="221"/>
                      </a:cubicBezTo>
                      <a:cubicBezTo>
                        <a:pt x="723" y="222"/>
                        <a:pt x="723" y="219"/>
                        <a:pt x="722" y="219"/>
                      </a:cubicBezTo>
                      <a:cubicBezTo>
                        <a:pt x="721" y="218"/>
                        <a:pt x="722" y="221"/>
                        <a:pt x="722" y="221"/>
                      </a:cubicBezTo>
                      <a:cubicBezTo>
                        <a:pt x="720" y="222"/>
                        <a:pt x="720" y="220"/>
                        <a:pt x="719" y="219"/>
                      </a:cubicBezTo>
                      <a:cubicBezTo>
                        <a:pt x="718" y="219"/>
                        <a:pt x="716" y="218"/>
                        <a:pt x="716" y="216"/>
                      </a:cubicBezTo>
                      <a:cubicBezTo>
                        <a:pt x="717" y="215"/>
                        <a:pt x="717" y="215"/>
                        <a:pt x="716" y="214"/>
                      </a:cubicBezTo>
                      <a:cubicBezTo>
                        <a:pt x="716" y="215"/>
                        <a:pt x="715" y="217"/>
                        <a:pt x="714" y="216"/>
                      </a:cubicBezTo>
                      <a:cubicBezTo>
                        <a:pt x="714" y="215"/>
                        <a:pt x="713" y="213"/>
                        <a:pt x="713" y="211"/>
                      </a:cubicBezTo>
                      <a:cubicBezTo>
                        <a:pt x="713" y="212"/>
                        <a:pt x="710" y="212"/>
                        <a:pt x="709" y="211"/>
                      </a:cubicBezTo>
                      <a:cubicBezTo>
                        <a:pt x="709" y="211"/>
                        <a:pt x="708" y="209"/>
                        <a:pt x="708" y="209"/>
                      </a:cubicBezTo>
                      <a:cubicBezTo>
                        <a:pt x="707" y="208"/>
                        <a:pt x="708" y="208"/>
                        <a:pt x="707" y="208"/>
                      </a:cubicBezTo>
                      <a:cubicBezTo>
                        <a:pt x="707" y="208"/>
                        <a:pt x="707" y="210"/>
                        <a:pt x="707" y="210"/>
                      </a:cubicBezTo>
                      <a:cubicBezTo>
                        <a:pt x="705" y="210"/>
                        <a:pt x="706" y="208"/>
                        <a:pt x="706" y="208"/>
                      </a:cubicBezTo>
                      <a:cubicBezTo>
                        <a:pt x="706" y="208"/>
                        <a:pt x="707" y="207"/>
                        <a:pt x="706" y="207"/>
                      </a:cubicBezTo>
                      <a:cubicBezTo>
                        <a:pt x="706" y="206"/>
                        <a:pt x="704" y="208"/>
                        <a:pt x="704" y="208"/>
                      </a:cubicBezTo>
                      <a:cubicBezTo>
                        <a:pt x="705" y="206"/>
                        <a:pt x="704" y="206"/>
                        <a:pt x="702" y="205"/>
                      </a:cubicBezTo>
                      <a:cubicBezTo>
                        <a:pt x="701" y="205"/>
                        <a:pt x="700" y="204"/>
                        <a:pt x="698" y="204"/>
                      </a:cubicBezTo>
                      <a:cubicBezTo>
                        <a:pt x="696" y="203"/>
                        <a:pt x="697" y="209"/>
                        <a:pt x="695" y="209"/>
                      </a:cubicBezTo>
                      <a:cubicBezTo>
                        <a:pt x="696" y="204"/>
                        <a:pt x="694" y="210"/>
                        <a:pt x="694" y="210"/>
                      </a:cubicBezTo>
                      <a:cubicBezTo>
                        <a:pt x="693" y="211"/>
                        <a:pt x="692" y="209"/>
                        <a:pt x="691" y="209"/>
                      </a:cubicBezTo>
                      <a:cubicBezTo>
                        <a:pt x="691" y="209"/>
                        <a:pt x="691" y="210"/>
                        <a:pt x="691" y="210"/>
                      </a:cubicBezTo>
                      <a:cubicBezTo>
                        <a:pt x="690" y="211"/>
                        <a:pt x="689" y="211"/>
                        <a:pt x="688" y="211"/>
                      </a:cubicBezTo>
                      <a:cubicBezTo>
                        <a:pt x="687" y="211"/>
                        <a:pt x="685" y="211"/>
                        <a:pt x="684" y="211"/>
                      </a:cubicBezTo>
                      <a:cubicBezTo>
                        <a:pt x="683" y="211"/>
                        <a:pt x="684" y="210"/>
                        <a:pt x="684" y="210"/>
                      </a:cubicBezTo>
                      <a:cubicBezTo>
                        <a:pt x="684" y="210"/>
                        <a:pt x="682" y="210"/>
                        <a:pt x="683" y="210"/>
                      </a:cubicBezTo>
                      <a:cubicBezTo>
                        <a:pt x="682" y="209"/>
                        <a:pt x="680" y="212"/>
                        <a:pt x="680" y="209"/>
                      </a:cubicBezTo>
                      <a:cubicBezTo>
                        <a:pt x="679" y="211"/>
                        <a:pt x="679" y="210"/>
                        <a:pt x="678" y="208"/>
                      </a:cubicBezTo>
                      <a:cubicBezTo>
                        <a:pt x="677" y="206"/>
                        <a:pt x="677" y="206"/>
                        <a:pt x="675" y="205"/>
                      </a:cubicBezTo>
                      <a:cubicBezTo>
                        <a:pt x="674" y="208"/>
                        <a:pt x="671" y="207"/>
                        <a:pt x="670" y="209"/>
                      </a:cubicBezTo>
                      <a:cubicBezTo>
                        <a:pt x="668" y="211"/>
                        <a:pt x="668" y="209"/>
                        <a:pt x="666" y="209"/>
                      </a:cubicBezTo>
                      <a:cubicBezTo>
                        <a:pt x="665" y="209"/>
                        <a:pt x="665" y="210"/>
                        <a:pt x="665" y="211"/>
                      </a:cubicBezTo>
                      <a:cubicBezTo>
                        <a:pt x="665" y="211"/>
                        <a:pt x="666" y="212"/>
                        <a:pt x="665" y="212"/>
                      </a:cubicBezTo>
                      <a:cubicBezTo>
                        <a:pt x="665" y="213"/>
                        <a:pt x="664" y="212"/>
                        <a:pt x="664" y="212"/>
                      </a:cubicBezTo>
                      <a:cubicBezTo>
                        <a:pt x="663" y="212"/>
                        <a:pt x="663" y="211"/>
                        <a:pt x="662" y="211"/>
                      </a:cubicBezTo>
                      <a:cubicBezTo>
                        <a:pt x="661" y="212"/>
                        <a:pt x="661" y="213"/>
                        <a:pt x="661" y="213"/>
                      </a:cubicBezTo>
                      <a:cubicBezTo>
                        <a:pt x="659" y="213"/>
                        <a:pt x="657" y="211"/>
                        <a:pt x="654" y="209"/>
                      </a:cubicBezTo>
                      <a:cubicBezTo>
                        <a:pt x="655" y="211"/>
                        <a:pt x="653" y="212"/>
                        <a:pt x="651" y="212"/>
                      </a:cubicBezTo>
                      <a:cubicBezTo>
                        <a:pt x="651" y="211"/>
                        <a:pt x="651" y="211"/>
                        <a:pt x="650" y="211"/>
                      </a:cubicBezTo>
                      <a:cubicBezTo>
                        <a:pt x="651" y="212"/>
                        <a:pt x="651" y="213"/>
                        <a:pt x="649" y="213"/>
                      </a:cubicBezTo>
                      <a:cubicBezTo>
                        <a:pt x="649" y="213"/>
                        <a:pt x="649" y="212"/>
                        <a:pt x="649" y="212"/>
                      </a:cubicBezTo>
                      <a:cubicBezTo>
                        <a:pt x="648" y="214"/>
                        <a:pt x="647" y="213"/>
                        <a:pt x="644" y="212"/>
                      </a:cubicBezTo>
                      <a:cubicBezTo>
                        <a:pt x="645" y="216"/>
                        <a:pt x="640" y="211"/>
                        <a:pt x="641" y="215"/>
                      </a:cubicBezTo>
                      <a:cubicBezTo>
                        <a:pt x="640" y="215"/>
                        <a:pt x="639" y="216"/>
                        <a:pt x="640" y="216"/>
                      </a:cubicBezTo>
                      <a:cubicBezTo>
                        <a:pt x="640" y="219"/>
                        <a:pt x="640" y="220"/>
                        <a:pt x="637" y="220"/>
                      </a:cubicBezTo>
                      <a:cubicBezTo>
                        <a:pt x="635" y="221"/>
                        <a:pt x="634" y="218"/>
                        <a:pt x="633" y="219"/>
                      </a:cubicBezTo>
                      <a:cubicBezTo>
                        <a:pt x="631" y="220"/>
                        <a:pt x="632" y="223"/>
                        <a:pt x="631" y="225"/>
                      </a:cubicBezTo>
                      <a:cubicBezTo>
                        <a:pt x="628" y="227"/>
                        <a:pt x="628" y="224"/>
                        <a:pt x="627" y="222"/>
                      </a:cubicBezTo>
                      <a:cubicBezTo>
                        <a:pt x="627" y="221"/>
                        <a:pt x="625" y="218"/>
                        <a:pt x="624" y="218"/>
                      </a:cubicBezTo>
                      <a:cubicBezTo>
                        <a:pt x="623" y="218"/>
                        <a:pt x="622" y="218"/>
                        <a:pt x="621" y="218"/>
                      </a:cubicBezTo>
                      <a:cubicBezTo>
                        <a:pt x="618" y="218"/>
                        <a:pt x="620" y="214"/>
                        <a:pt x="616" y="215"/>
                      </a:cubicBezTo>
                      <a:cubicBezTo>
                        <a:pt x="615" y="215"/>
                        <a:pt x="613" y="214"/>
                        <a:pt x="612" y="213"/>
                      </a:cubicBezTo>
                      <a:cubicBezTo>
                        <a:pt x="612" y="211"/>
                        <a:pt x="614" y="211"/>
                        <a:pt x="614" y="210"/>
                      </a:cubicBezTo>
                      <a:cubicBezTo>
                        <a:pt x="615" y="208"/>
                        <a:pt x="612" y="209"/>
                        <a:pt x="611" y="208"/>
                      </a:cubicBezTo>
                      <a:cubicBezTo>
                        <a:pt x="609" y="206"/>
                        <a:pt x="609" y="208"/>
                        <a:pt x="608" y="209"/>
                      </a:cubicBezTo>
                      <a:cubicBezTo>
                        <a:pt x="608" y="212"/>
                        <a:pt x="606" y="216"/>
                        <a:pt x="603" y="213"/>
                      </a:cubicBezTo>
                      <a:cubicBezTo>
                        <a:pt x="602" y="212"/>
                        <a:pt x="603" y="211"/>
                        <a:pt x="601" y="210"/>
                      </a:cubicBezTo>
                      <a:cubicBezTo>
                        <a:pt x="599" y="210"/>
                        <a:pt x="599" y="212"/>
                        <a:pt x="598" y="212"/>
                      </a:cubicBezTo>
                      <a:cubicBezTo>
                        <a:pt x="595" y="212"/>
                        <a:pt x="596" y="206"/>
                        <a:pt x="595" y="204"/>
                      </a:cubicBezTo>
                      <a:cubicBezTo>
                        <a:pt x="593" y="203"/>
                        <a:pt x="592" y="205"/>
                        <a:pt x="591" y="205"/>
                      </a:cubicBezTo>
                      <a:cubicBezTo>
                        <a:pt x="590" y="205"/>
                        <a:pt x="589" y="202"/>
                        <a:pt x="590" y="205"/>
                      </a:cubicBezTo>
                      <a:cubicBezTo>
                        <a:pt x="590" y="207"/>
                        <a:pt x="591" y="208"/>
                        <a:pt x="590" y="209"/>
                      </a:cubicBezTo>
                      <a:cubicBezTo>
                        <a:pt x="590" y="210"/>
                        <a:pt x="588" y="213"/>
                        <a:pt x="587" y="213"/>
                      </a:cubicBezTo>
                      <a:cubicBezTo>
                        <a:pt x="586" y="213"/>
                        <a:pt x="586" y="212"/>
                        <a:pt x="585" y="212"/>
                      </a:cubicBezTo>
                      <a:cubicBezTo>
                        <a:pt x="583" y="212"/>
                        <a:pt x="585" y="213"/>
                        <a:pt x="586" y="213"/>
                      </a:cubicBezTo>
                      <a:cubicBezTo>
                        <a:pt x="587" y="214"/>
                        <a:pt x="586" y="215"/>
                        <a:pt x="585" y="215"/>
                      </a:cubicBezTo>
                      <a:cubicBezTo>
                        <a:pt x="583" y="216"/>
                        <a:pt x="584" y="217"/>
                        <a:pt x="584" y="218"/>
                      </a:cubicBezTo>
                      <a:cubicBezTo>
                        <a:pt x="583" y="220"/>
                        <a:pt x="584" y="225"/>
                        <a:pt x="579" y="222"/>
                      </a:cubicBezTo>
                      <a:cubicBezTo>
                        <a:pt x="578" y="221"/>
                        <a:pt x="577" y="217"/>
                        <a:pt x="577" y="215"/>
                      </a:cubicBezTo>
                      <a:cubicBezTo>
                        <a:pt x="577" y="214"/>
                        <a:pt x="579" y="214"/>
                        <a:pt x="579" y="213"/>
                      </a:cubicBezTo>
                      <a:cubicBezTo>
                        <a:pt x="579" y="212"/>
                        <a:pt x="578" y="208"/>
                        <a:pt x="577" y="208"/>
                      </a:cubicBezTo>
                      <a:cubicBezTo>
                        <a:pt x="576" y="207"/>
                        <a:pt x="574" y="208"/>
                        <a:pt x="574" y="209"/>
                      </a:cubicBezTo>
                      <a:cubicBezTo>
                        <a:pt x="574" y="213"/>
                        <a:pt x="572" y="210"/>
                        <a:pt x="570" y="209"/>
                      </a:cubicBezTo>
                      <a:cubicBezTo>
                        <a:pt x="570" y="211"/>
                        <a:pt x="570" y="211"/>
                        <a:pt x="569" y="211"/>
                      </a:cubicBezTo>
                      <a:cubicBezTo>
                        <a:pt x="569" y="211"/>
                        <a:pt x="569" y="210"/>
                        <a:pt x="568" y="211"/>
                      </a:cubicBezTo>
                      <a:cubicBezTo>
                        <a:pt x="568" y="211"/>
                        <a:pt x="568" y="212"/>
                        <a:pt x="568" y="213"/>
                      </a:cubicBezTo>
                      <a:cubicBezTo>
                        <a:pt x="566" y="216"/>
                        <a:pt x="560" y="216"/>
                        <a:pt x="561" y="212"/>
                      </a:cubicBezTo>
                      <a:cubicBezTo>
                        <a:pt x="562" y="209"/>
                        <a:pt x="561" y="207"/>
                        <a:pt x="558" y="207"/>
                      </a:cubicBezTo>
                      <a:cubicBezTo>
                        <a:pt x="556" y="207"/>
                        <a:pt x="556" y="208"/>
                        <a:pt x="554" y="208"/>
                      </a:cubicBezTo>
                      <a:cubicBezTo>
                        <a:pt x="552" y="208"/>
                        <a:pt x="553" y="204"/>
                        <a:pt x="552" y="203"/>
                      </a:cubicBezTo>
                      <a:cubicBezTo>
                        <a:pt x="549" y="199"/>
                        <a:pt x="547" y="203"/>
                        <a:pt x="545" y="205"/>
                      </a:cubicBezTo>
                      <a:cubicBezTo>
                        <a:pt x="544" y="206"/>
                        <a:pt x="543" y="205"/>
                        <a:pt x="543" y="206"/>
                      </a:cubicBezTo>
                      <a:cubicBezTo>
                        <a:pt x="543" y="205"/>
                        <a:pt x="542" y="207"/>
                        <a:pt x="542" y="207"/>
                      </a:cubicBezTo>
                      <a:cubicBezTo>
                        <a:pt x="542" y="207"/>
                        <a:pt x="542" y="209"/>
                        <a:pt x="541" y="209"/>
                      </a:cubicBezTo>
                      <a:cubicBezTo>
                        <a:pt x="540" y="211"/>
                        <a:pt x="538" y="212"/>
                        <a:pt x="535" y="212"/>
                      </a:cubicBezTo>
                      <a:cubicBezTo>
                        <a:pt x="535" y="212"/>
                        <a:pt x="532" y="210"/>
                        <a:pt x="531" y="210"/>
                      </a:cubicBezTo>
                      <a:cubicBezTo>
                        <a:pt x="530" y="210"/>
                        <a:pt x="530" y="209"/>
                        <a:pt x="529" y="209"/>
                      </a:cubicBezTo>
                      <a:cubicBezTo>
                        <a:pt x="529" y="207"/>
                        <a:pt x="530" y="208"/>
                        <a:pt x="530" y="207"/>
                      </a:cubicBezTo>
                      <a:cubicBezTo>
                        <a:pt x="530" y="207"/>
                        <a:pt x="532" y="207"/>
                        <a:pt x="531" y="206"/>
                      </a:cubicBezTo>
                      <a:cubicBezTo>
                        <a:pt x="531" y="206"/>
                        <a:pt x="530" y="205"/>
                        <a:pt x="530" y="205"/>
                      </a:cubicBezTo>
                      <a:cubicBezTo>
                        <a:pt x="530" y="204"/>
                        <a:pt x="531" y="203"/>
                        <a:pt x="531" y="201"/>
                      </a:cubicBezTo>
                      <a:cubicBezTo>
                        <a:pt x="530" y="201"/>
                        <a:pt x="529" y="201"/>
                        <a:pt x="528" y="201"/>
                      </a:cubicBezTo>
                      <a:cubicBezTo>
                        <a:pt x="526" y="201"/>
                        <a:pt x="524" y="200"/>
                        <a:pt x="523" y="200"/>
                      </a:cubicBezTo>
                      <a:cubicBezTo>
                        <a:pt x="523" y="199"/>
                        <a:pt x="522" y="197"/>
                        <a:pt x="522" y="197"/>
                      </a:cubicBezTo>
                      <a:cubicBezTo>
                        <a:pt x="522" y="198"/>
                        <a:pt x="524" y="198"/>
                        <a:pt x="522" y="196"/>
                      </a:cubicBezTo>
                      <a:cubicBezTo>
                        <a:pt x="520" y="194"/>
                        <a:pt x="522" y="194"/>
                        <a:pt x="522" y="192"/>
                      </a:cubicBezTo>
                      <a:cubicBezTo>
                        <a:pt x="523" y="191"/>
                        <a:pt x="523" y="188"/>
                        <a:pt x="521" y="188"/>
                      </a:cubicBezTo>
                      <a:cubicBezTo>
                        <a:pt x="519" y="188"/>
                        <a:pt x="519" y="193"/>
                        <a:pt x="516" y="191"/>
                      </a:cubicBezTo>
                      <a:cubicBezTo>
                        <a:pt x="514" y="189"/>
                        <a:pt x="511" y="190"/>
                        <a:pt x="509" y="189"/>
                      </a:cubicBezTo>
                      <a:cubicBezTo>
                        <a:pt x="506" y="188"/>
                        <a:pt x="505" y="188"/>
                        <a:pt x="504" y="191"/>
                      </a:cubicBezTo>
                      <a:cubicBezTo>
                        <a:pt x="503" y="193"/>
                        <a:pt x="503" y="193"/>
                        <a:pt x="501" y="194"/>
                      </a:cubicBezTo>
                      <a:cubicBezTo>
                        <a:pt x="498" y="196"/>
                        <a:pt x="498" y="195"/>
                        <a:pt x="496" y="193"/>
                      </a:cubicBezTo>
                      <a:cubicBezTo>
                        <a:pt x="495" y="191"/>
                        <a:pt x="495" y="190"/>
                        <a:pt x="494" y="190"/>
                      </a:cubicBezTo>
                      <a:cubicBezTo>
                        <a:pt x="493" y="189"/>
                        <a:pt x="493" y="188"/>
                        <a:pt x="492" y="187"/>
                      </a:cubicBezTo>
                      <a:cubicBezTo>
                        <a:pt x="490" y="187"/>
                        <a:pt x="488" y="188"/>
                        <a:pt x="487" y="188"/>
                      </a:cubicBezTo>
                      <a:cubicBezTo>
                        <a:pt x="487" y="189"/>
                        <a:pt x="487" y="190"/>
                        <a:pt x="486" y="190"/>
                      </a:cubicBezTo>
                      <a:cubicBezTo>
                        <a:pt x="486" y="189"/>
                        <a:pt x="485" y="190"/>
                        <a:pt x="485" y="190"/>
                      </a:cubicBezTo>
                      <a:cubicBezTo>
                        <a:pt x="483" y="190"/>
                        <a:pt x="483" y="190"/>
                        <a:pt x="482" y="190"/>
                      </a:cubicBezTo>
                      <a:cubicBezTo>
                        <a:pt x="479" y="189"/>
                        <a:pt x="479" y="188"/>
                        <a:pt x="476" y="187"/>
                      </a:cubicBezTo>
                      <a:cubicBezTo>
                        <a:pt x="475" y="189"/>
                        <a:pt x="475" y="189"/>
                        <a:pt x="475" y="187"/>
                      </a:cubicBezTo>
                      <a:cubicBezTo>
                        <a:pt x="475" y="187"/>
                        <a:pt x="472" y="185"/>
                        <a:pt x="471" y="184"/>
                      </a:cubicBezTo>
                      <a:cubicBezTo>
                        <a:pt x="469" y="183"/>
                        <a:pt x="470" y="184"/>
                        <a:pt x="469" y="184"/>
                      </a:cubicBezTo>
                      <a:cubicBezTo>
                        <a:pt x="469" y="184"/>
                        <a:pt x="468" y="183"/>
                        <a:pt x="468" y="183"/>
                      </a:cubicBezTo>
                      <a:cubicBezTo>
                        <a:pt x="468" y="183"/>
                        <a:pt x="467" y="183"/>
                        <a:pt x="467" y="183"/>
                      </a:cubicBezTo>
                      <a:cubicBezTo>
                        <a:pt x="467" y="183"/>
                        <a:pt x="465" y="184"/>
                        <a:pt x="465" y="184"/>
                      </a:cubicBezTo>
                      <a:cubicBezTo>
                        <a:pt x="462" y="184"/>
                        <a:pt x="458" y="181"/>
                        <a:pt x="456" y="180"/>
                      </a:cubicBezTo>
                      <a:cubicBezTo>
                        <a:pt x="454" y="179"/>
                        <a:pt x="455" y="176"/>
                        <a:pt x="454" y="174"/>
                      </a:cubicBezTo>
                      <a:cubicBezTo>
                        <a:pt x="454" y="173"/>
                        <a:pt x="452" y="170"/>
                        <a:pt x="451" y="169"/>
                      </a:cubicBezTo>
                      <a:cubicBezTo>
                        <a:pt x="450" y="168"/>
                        <a:pt x="447" y="167"/>
                        <a:pt x="446" y="165"/>
                      </a:cubicBezTo>
                      <a:cubicBezTo>
                        <a:pt x="443" y="161"/>
                        <a:pt x="444" y="167"/>
                        <a:pt x="443" y="168"/>
                      </a:cubicBezTo>
                      <a:cubicBezTo>
                        <a:pt x="442" y="171"/>
                        <a:pt x="440" y="171"/>
                        <a:pt x="438" y="169"/>
                      </a:cubicBezTo>
                      <a:cubicBezTo>
                        <a:pt x="436" y="167"/>
                        <a:pt x="435" y="167"/>
                        <a:pt x="433" y="167"/>
                      </a:cubicBezTo>
                      <a:cubicBezTo>
                        <a:pt x="431" y="167"/>
                        <a:pt x="432" y="170"/>
                        <a:pt x="430" y="170"/>
                      </a:cubicBezTo>
                      <a:cubicBezTo>
                        <a:pt x="429" y="171"/>
                        <a:pt x="427" y="170"/>
                        <a:pt x="426" y="170"/>
                      </a:cubicBezTo>
                      <a:cubicBezTo>
                        <a:pt x="424" y="170"/>
                        <a:pt x="424" y="168"/>
                        <a:pt x="422" y="167"/>
                      </a:cubicBezTo>
                      <a:cubicBezTo>
                        <a:pt x="418" y="165"/>
                        <a:pt x="417" y="160"/>
                        <a:pt x="414" y="157"/>
                      </a:cubicBezTo>
                      <a:cubicBezTo>
                        <a:pt x="413" y="157"/>
                        <a:pt x="411" y="154"/>
                        <a:pt x="410" y="154"/>
                      </a:cubicBezTo>
                      <a:cubicBezTo>
                        <a:pt x="409" y="154"/>
                        <a:pt x="408" y="155"/>
                        <a:pt x="406" y="156"/>
                      </a:cubicBezTo>
                      <a:cubicBezTo>
                        <a:pt x="406" y="106"/>
                        <a:pt x="406" y="55"/>
                        <a:pt x="406" y="5"/>
                      </a:cubicBezTo>
                      <a:cubicBezTo>
                        <a:pt x="406" y="5"/>
                        <a:pt x="406" y="0"/>
                        <a:pt x="406" y="0"/>
                      </a:cubicBezTo>
                      <a:cubicBezTo>
                        <a:pt x="403" y="0"/>
                        <a:pt x="401" y="0"/>
                        <a:pt x="398" y="0"/>
                      </a:cubicBezTo>
                      <a:cubicBezTo>
                        <a:pt x="390" y="0"/>
                        <a:pt x="382" y="0"/>
                        <a:pt x="374" y="1"/>
                      </a:cubicBezTo>
                      <a:cubicBezTo>
                        <a:pt x="363" y="1"/>
                        <a:pt x="351" y="0"/>
                        <a:pt x="340" y="0"/>
                      </a:cubicBezTo>
                      <a:cubicBezTo>
                        <a:pt x="317" y="0"/>
                        <a:pt x="294" y="0"/>
                        <a:pt x="271" y="0"/>
                      </a:cubicBezTo>
                      <a:cubicBezTo>
                        <a:pt x="255" y="0"/>
                        <a:pt x="240" y="0"/>
                        <a:pt x="225" y="0"/>
                      </a:cubicBezTo>
                      <a:cubicBezTo>
                        <a:pt x="224" y="0"/>
                        <a:pt x="221" y="0"/>
                        <a:pt x="221" y="0"/>
                      </a:cubicBezTo>
                      <a:cubicBezTo>
                        <a:pt x="220" y="1"/>
                        <a:pt x="221" y="9"/>
                        <a:pt x="221" y="10"/>
                      </a:cubicBezTo>
                      <a:cubicBezTo>
                        <a:pt x="221" y="16"/>
                        <a:pt x="221" y="22"/>
                        <a:pt x="221" y="28"/>
                      </a:cubicBezTo>
                      <a:cubicBezTo>
                        <a:pt x="220" y="54"/>
                        <a:pt x="220" y="79"/>
                        <a:pt x="220" y="104"/>
                      </a:cubicBezTo>
                      <a:cubicBezTo>
                        <a:pt x="220" y="153"/>
                        <a:pt x="220" y="201"/>
                        <a:pt x="220" y="249"/>
                      </a:cubicBezTo>
                      <a:cubicBezTo>
                        <a:pt x="219" y="286"/>
                        <a:pt x="219" y="323"/>
                        <a:pt x="219" y="360"/>
                      </a:cubicBezTo>
                      <a:cubicBezTo>
                        <a:pt x="172" y="360"/>
                        <a:pt x="124" y="360"/>
                        <a:pt x="76" y="360"/>
                      </a:cubicBezTo>
                      <a:cubicBezTo>
                        <a:pt x="62" y="360"/>
                        <a:pt x="48" y="360"/>
                        <a:pt x="33" y="360"/>
                      </a:cubicBezTo>
                      <a:cubicBezTo>
                        <a:pt x="25" y="360"/>
                        <a:pt x="16" y="360"/>
                        <a:pt x="8" y="360"/>
                      </a:cubicBezTo>
                      <a:cubicBezTo>
                        <a:pt x="6" y="360"/>
                        <a:pt x="2" y="359"/>
                        <a:pt x="1" y="361"/>
                      </a:cubicBezTo>
                      <a:cubicBezTo>
                        <a:pt x="1" y="363"/>
                        <a:pt x="3" y="362"/>
                        <a:pt x="2" y="364"/>
                      </a:cubicBezTo>
                      <a:cubicBezTo>
                        <a:pt x="2" y="364"/>
                        <a:pt x="2" y="364"/>
                        <a:pt x="2" y="364"/>
                      </a:cubicBezTo>
                      <a:cubicBezTo>
                        <a:pt x="2" y="364"/>
                        <a:pt x="2" y="366"/>
                        <a:pt x="1" y="366"/>
                      </a:cubicBezTo>
                      <a:cubicBezTo>
                        <a:pt x="3" y="367"/>
                        <a:pt x="2" y="367"/>
                        <a:pt x="1" y="367"/>
                      </a:cubicBezTo>
                      <a:cubicBezTo>
                        <a:pt x="1" y="367"/>
                        <a:pt x="1" y="368"/>
                        <a:pt x="1" y="368"/>
                      </a:cubicBezTo>
                      <a:cubicBezTo>
                        <a:pt x="0" y="369"/>
                        <a:pt x="1" y="369"/>
                        <a:pt x="1" y="369"/>
                      </a:cubicBezTo>
                      <a:cubicBezTo>
                        <a:pt x="1" y="371"/>
                        <a:pt x="3" y="373"/>
                        <a:pt x="4" y="374"/>
                      </a:cubicBezTo>
                      <a:cubicBezTo>
                        <a:pt x="5" y="376"/>
                        <a:pt x="7" y="375"/>
                        <a:pt x="8" y="377"/>
                      </a:cubicBezTo>
                      <a:cubicBezTo>
                        <a:pt x="8" y="377"/>
                        <a:pt x="8" y="378"/>
                        <a:pt x="8" y="379"/>
                      </a:cubicBezTo>
                      <a:cubicBezTo>
                        <a:pt x="9" y="380"/>
                        <a:pt x="10" y="380"/>
                        <a:pt x="12" y="380"/>
                      </a:cubicBezTo>
                      <a:cubicBezTo>
                        <a:pt x="13" y="380"/>
                        <a:pt x="14" y="380"/>
                        <a:pt x="15" y="381"/>
                      </a:cubicBezTo>
                      <a:cubicBezTo>
                        <a:pt x="16" y="382"/>
                        <a:pt x="17" y="383"/>
                        <a:pt x="18" y="384"/>
                      </a:cubicBezTo>
                      <a:cubicBezTo>
                        <a:pt x="20" y="385"/>
                        <a:pt x="21" y="389"/>
                        <a:pt x="21" y="391"/>
                      </a:cubicBezTo>
                      <a:cubicBezTo>
                        <a:pt x="22" y="392"/>
                        <a:pt x="22" y="394"/>
                        <a:pt x="23" y="395"/>
                      </a:cubicBezTo>
                      <a:cubicBezTo>
                        <a:pt x="24" y="396"/>
                        <a:pt x="25" y="396"/>
                        <a:pt x="25" y="398"/>
                      </a:cubicBezTo>
                      <a:cubicBezTo>
                        <a:pt x="26" y="401"/>
                        <a:pt x="27" y="403"/>
                        <a:pt x="30" y="404"/>
                      </a:cubicBezTo>
                      <a:cubicBezTo>
                        <a:pt x="31" y="405"/>
                        <a:pt x="32" y="406"/>
                        <a:pt x="33" y="406"/>
                      </a:cubicBezTo>
                      <a:cubicBezTo>
                        <a:pt x="34" y="407"/>
                        <a:pt x="34" y="408"/>
                        <a:pt x="35" y="408"/>
                      </a:cubicBezTo>
                      <a:cubicBezTo>
                        <a:pt x="38" y="409"/>
                        <a:pt x="41" y="409"/>
                        <a:pt x="43" y="411"/>
                      </a:cubicBezTo>
                      <a:cubicBezTo>
                        <a:pt x="43" y="412"/>
                        <a:pt x="43" y="413"/>
                        <a:pt x="43" y="414"/>
                      </a:cubicBezTo>
                      <a:cubicBezTo>
                        <a:pt x="44" y="415"/>
                        <a:pt x="45" y="415"/>
                        <a:pt x="46" y="416"/>
                      </a:cubicBezTo>
                      <a:cubicBezTo>
                        <a:pt x="48" y="417"/>
                        <a:pt x="49" y="419"/>
                        <a:pt x="50" y="421"/>
                      </a:cubicBezTo>
                      <a:cubicBezTo>
                        <a:pt x="52" y="423"/>
                        <a:pt x="53" y="426"/>
                        <a:pt x="55" y="427"/>
                      </a:cubicBezTo>
                      <a:cubicBezTo>
                        <a:pt x="57" y="429"/>
                        <a:pt x="59" y="430"/>
                        <a:pt x="61" y="431"/>
                      </a:cubicBezTo>
                      <a:cubicBezTo>
                        <a:pt x="62" y="431"/>
                        <a:pt x="64" y="433"/>
                        <a:pt x="64" y="434"/>
                      </a:cubicBezTo>
                      <a:cubicBezTo>
                        <a:pt x="65" y="435"/>
                        <a:pt x="65" y="436"/>
                        <a:pt x="65" y="437"/>
                      </a:cubicBezTo>
                      <a:cubicBezTo>
                        <a:pt x="66" y="440"/>
                        <a:pt x="67" y="441"/>
                        <a:pt x="69" y="442"/>
                      </a:cubicBezTo>
                      <a:cubicBezTo>
                        <a:pt x="70" y="443"/>
                        <a:pt x="73" y="446"/>
                        <a:pt x="73" y="447"/>
                      </a:cubicBezTo>
                      <a:cubicBezTo>
                        <a:pt x="73" y="447"/>
                        <a:pt x="73" y="447"/>
                        <a:pt x="74" y="447"/>
                      </a:cubicBezTo>
                      <a:cubicBezTo>
                        <a:pt x="74" y="448"/>
                        <a:pt x="76" y="449"/>
                        <a:pt x="77" y="450"/>
                      </a:cubicBezTo>
                      <a:cubicBezTo>
                        <a:pt x="77" y="451"/>
                        <a:pt x="76" y="451"/>
                        <a:pt x="77" y="452"/>
                      </a:cubicBezTo>
                      <a:cubicBezTo>
                        <a:pt x="78" y="453"/>
                        <a:pt x="79" y="452"/>
                        <a:pt x="79" y="453"/>
                      </a:cubicBezTo>
                      <a:cubicBezTo>
                        <a:pt x="81" y="453"/>
                        <a:pt x="81" y="455"/>
                        <a:pt x="82" y="455"/>
                      </a:cubicBezTo>
                      <a:cubicBezTo>
                        <a:pt x="83" y="455"/>
                        <a:pt x="82" y="454"/>
                        <a:pt x="83" y="454"/>
                      </a:cubicBezTo>
                      <a:cubicBezTo>
                        <a:pt x="84" y="454"/>
                        <a:pt x="84" y="455"/>
                        <a:pt x="85" y="456"/>
                      </a:cubicBezTo>
                      <a:cubicBezTo>
                        <a:pt x="85" y="456"/>
                        <a:pt x="85" y="456"/>
                        <a:pt x="85" y="456"/>
                      </a:cubicBezTo>
                      <a:cubicBezTo>
                        <a:pt x="86" y="456"/>
                        <a:pt x="86" y="456"/>
                        <a:pt x="87" y="456"/>
                      </a:cubicBezTo>
                      <a:cubicBezTo>
                        <a:pt x="87" y="456"/>
                        <a:pt x="87" y="456"/>
                        <a:pt x="88" y="456"/>
                      </a:cubicBezTo>
                      <a:cubicBezTo>
                        <a:pt x="88" y="456"/>
                        <a:pt x="88" y="457"/>
                        <a:pt x="87" y="457"/>
                      </a:cubicBezTo>
                      <a:cubicBezTo>
                        <a:pt x="88" y="457"/>
                        <a:pt x="89" y="457"/>
                        <a:pt x="89" y="457"/>
                      </a:cubicBezTo>
                      <a:cubicBezTo>
                        <a:pt x="90" y="458"/>
                        <a:pt x="90" y="460"/>
                        <a:pt x="91" y="458"/>
                      </a:cubicBezTo>
                      <a:cubicBezTo>
                        <a:pt x="91" y="459"/>
                        <a:pt x="91" y="459"/>
                        <a:pt x="91" y="460"/>
                      </a:cubicBezTo>
                      <a:cubicBezTo>
                        <a:pt x="92" y="460"/>
                        <a:pt x="93" y="460"/>
                        <a:pt x="93" y="461"/>
                      </a:cubicBezTo>
                      <a:cubicBezTo>
                        <a:pt x="94" y="461"/>
                        <a:pt x="94" y="460"/>
                        <a:pt x="94" y="460"/>
                      </a:cubicBezTo>
                      <a:cubicBezTo>
                        <a:pt x="94" y="463"/>
                        <a:pt x="97" y="465"/>
                        <a:pt x="98" y="466"/>
                      </a:cubicBezTo>
                      <a:cubicBezTo>
                        <a:pt x="99" y="464"/>
                        <a:pt x="101" y="466"/>
                        <a:pt x="102" y="467"/>
                      </a:cubicBezTo>
                      <a:cubicBezTo>
                        <a:pt x="103" y="470"/>
                        <a:pt x="102" y="470"/>
                        <a:pt x="104" y="472"/>
                      </a:cubicBezTo>
                      <a:cubicBezTo>
                        <a:pt x="105" y="473"/>
                        <a:pt x="106" y="472"/>
                        <a:pt x="107" y="474"/>
                      </a:cubicBezTo>
                      <a:cubicBezTo>
                        <a:pt x="107" y="476"/>
                        <a:pt x="108" y="478"/>
                        <a:pt x="108" y="479"/>
                      </a:cubicBezTo>
                      <a:cubicBezTo>
                        <a:pt x="109" y="481"/>
                        <a:pt x="109" y="483"/>
                        <a:pt x="109" y="484"/>
                      </a:cubicBezTo>
                      <a:cubicBezTo>
                        <a:pt x="109" y="485"/>
                        <a:pt x="110" y="486"/>
                        <a:pt x="110" y="486"/>
                      </a:cubicBezTo>
                      <a:cubicBezTo>
                        <a:pt x="110" y="487"/>
                        <a:pt x="109" y="488"/>
                        <a:pt x="110" y="489"/>
                      </a:cubicBezTo>
                      <a:cubicBezTo>
                        <a:pt x="110" y="490"/>
                        <a:pt x="112" y="490"/>
                        <a:pt x="112" y="490"/>
                      </a:cubicBezTo>
                      <a:cubicBezTo>
                        <a:pt x="112" y="491"/>
                        <a:pt x="112" y="492"/>
                        <a:pt x="112" y="492"/>
                      </a:cubicBezTo>
                      <a:cubicBezTo>
                        <a:pt x="113" y="493"/>
                        <a:pt x="114" y="495"/>
                        <a:pt x="115" y="496"/>
                      </a:cubicBezTo>
                      <a:cubicBezTo>
                        <a:pt x="116" y="497"/>
                        <a:pt x="116" y="498"/>
                        <a:pt x="117" y="499"/>
                      </a:cubicBezTo>
                      <a:cubicBezTo>
                        <a:pt x="118" y="501"/>
                        <a:pt x="118" y="501"/>
                        <a:pt x="119" y="503"/>
                      </a:cubicBezTo>
                      <a:cubicBezTo>
                        <a:pt x="120" y="506"/>
                        <a:pt x="120" y="510"/>
                        <a:pt x="120" y="513"/>
                      </a:cubicBezTo>
                      <a:cubicBezTo>
                        <a:pt x="120" y="515"/>
                        <a:pt x="119" y="516"/>
                        <a:pt x="119" y="517"/>
                      </a:cubicBezTo>
                      <a:cubicBezTo>
                        <a:pt x="119" y="518"/>
                        <a:pt x="120" y="520"/>
                        <a:pt x="120" y="521"/>
                      </a:cubicBezTo>
                      <a:cubicBezTo>
                        <a:pt x="120" y="522"/>
                        <a:pt x="120" y="523"/>
                        <a:pt x="121" y="524"/>
                      </a:cubicBezTo>
                      <a:cubicBezTo>
                        <a:pt x="121" y="525"/>
                        <a:pt x="119" y="529"/>
                        <a:pt x="122" y="528"/>
                      </a:cubicBezTo>
                      <a:cubicBezTo>
                        <a:pt x="122" y="529"/>
                        <a:pt x="123" y="531"/>
                        <a:pt x="124" y="532"/>
                      </a:cubicBezTo>
                      <a:cubicBezTo>
                        <a:pt x="124" y="533"/>
                        <a:pt x="124" y="533"/>
                        <a:pt x="125" y="534"/>
                      </a:cubicBezTo>
                      <a:cubicBezTo>
                        <a:pt x="126" y="535"/>
                        <a:pt x="128" y="540"/>
                        <a:pt x="128" y="541"/>
                      </a:cubicBezTo>
                      <a:cubicBezTo>
                        <a:pt x="129" y="542"/>
                        <a:pt x="128" y="544"/>
                        <a:pt x="130" y="545"/>
                      </a:cubicBezTo>
                      <a:cubicBezTo>
                        <a:pt x="128" y="546"/>
                        <a:pt x="132" y="550"/>
                        <a:pt x="133" y="551"/>
                      </a:cubicBezTo>
                      <a:cubicBezTo>
                        <a:pt x="134" y="552"/>
                        <a:pt x="135" y="554"/>
                        <a:pt x="137" y="554"/>
                      </a:cubicBezTo>
                      <a:cubicBezTo>
                        <a:pt x="139" y="554"/>
                        <a:pt x="138" y="558"/>
                        <a:pt x="140" y="557"/>
                      </a:cubicBezTo>
                      <a:cubicBezTo>
                        <a:pt x="140" y="558"/>
                        <a:pt x="141" y="558"/>
                        <a:pt x="141" y="558"/>
                      </a:cubicBezTo>
                      <a:cubicBezTo>
                        <a:pt x="142" y="559"/>
                        <a:pt x="142" y="558"/>
                        <a:pt x="142" y="558"/>
                      </a:cubicBezTo>
                      <a:cubicBezTo>
                        <a:pt x="142" y="558"/>
                        <a:pt x="143" y="558"/>
                        <a:pt x="143" y="558"/>
                      </a:cubicBezTo>
                      <a:cubicBezTo>
                        <a:pt x="145" y="558"/>
                        <a:pt x="146" y="559"/>
                        <a:pt x="148" y="561"/>
                      </a:cubicBezTo>
                      <a:cubicBezTo>
                        <a:pt x="148" y="561"/>
                        <a:pt x="149" y="562"/>
                        <a:pt x="149" y="562"/>
                      </a:cubicBezTo>
                      <a:cubicBezTo>
                        <a:pt x="149" y="562"/>
                        <a:pt x="149" y="563"/>
                        <a:pt x="149" y="563"/>
                      </a:cubicBezTo>
                      <a:cubicBezTo>
                        <a:pt x="149" y="564"/>
                        <a:pt x="150" y="564"/>
                        <a:pt x="150" y="565"/>
                      </a:cubicBezTo>
                      <a:cubicBezTo>
                        <a:pt x="151" y="567"/>
                        <a:pt x="152" y="568"/>
                        <a:pt x="153" y="569"/>
                      </a:cubicBezTo>
                      <a:cubicBezTo>
                        <a:pt x="155" y="571"/>
                        <a:pt x="155" y="571"/>
                        <a:pt x="157" y="572"/>
                      </a:cubicBezTo>
                      <a:cubicBezTo>
                        <a:pt x="158" y="574"/>
                        <a:pt x="161" y="575"/>
                        <a:pt x="162" y="576"/>
                      </a:cubicBezTo>
                      <a:cubicBezTo>
                        <a:pt x="166" y="577"/>
                        <a:pt x="169" y="577"/>
                        <a:pt x="173" y="578"/>
                      </a:cubicBezTo>
                      <a:cubicBezTo>
                        <a:pt x="173" y="579"/>
                        <a:pt x="175" y="579"/>
                        <a:pt x="176" y="580"/>
                      </a:cubicBezTo>
                      <a:cubicBezTo>
                        <a:pt x="176" y="580"/>
                        <a:pt x="175" y="584"/>
                        <a:pt x="177" y="581"/>
                      </a:cubicBezTo>
                      <a:cubicBezTo>
                        <a:pt x="177" y="583"/>
                        <a:pt x="178" y="585"/>
                        <a:pt x="180" y="586"/>
                      </a:cubicBezTo>
                      <a:cubicBezTo>
                        <a:pt x="181" y="586"/>
                        <a:pt x="183" y="586"/>
                        <a:pt x="183" y="587"/>
                      </a:cubicBezTo>
                      <a:cubicBezTo>
                        <a:pt x="184" y="588"/>
                        <a:pt x="184" y="587"/>
                        <a:pt x="185" y="587"/>
                      </a:cubicBezTo>
                      <a:cubicBezTo>
                        <a:pt x="187" y="588"/>
                        <a:pt x="189" y="588"/>
                        <a:pt x="190" y="588"/>
                      </a:cubicBezTo>
                      <a:cubicBezTo>
                        <a:pt x="191" y="589"/>
                        <a:pt x="192" y="591"/>
                        <a:pt x="193" y="592"/>
                      </a:cubicBezTo>
                      <a:cubicBezTo>
                        <a:pt x="193" y="592"/>
                        <a:pt x="194" y="593"/>
                        <a:pt x="194" y="594"/>
                      </a:cubicBezTo>
                      <a:cubicBezTo>
                        <a:pt x="194" y="594"/>
                        <a:pt x="194" y="595"/>
                        <a:pt x="194" y="595"/>
                      </a:cubicBezTo>
                      <a:cubicBezTo>
                        <a:pt x="194" y="595"/>
                        <a:pt x="195" y="594"/>
                        <a:pt x="195" y="594"/>
                      </a:cubicBezTo>
                      <a:cubicBezTo>
                        <a:pt x="197" y="596"/>
                        <a:pt x="197" y="597"/>
                        <a:pt x="199" y="597"/>
                      </a:cubicBezTo>
                      <a:cubicBezTo>
                        <a:pt x="200" y="598"/>
                        <a:pt x="200" y="598"/>
                        <a:pt x="201" y="598"/>
                      </a:cubicBezTo>
                      <a:cubicBezTo>
                        <a:pt x="202" y="598"/>
                        <a:pt x="202" y="597"/>
                        <a:pt x="202" y="597"/>
                      </a:cubicBezTo>
                      <a:cubicBezTo>
                        <a:pt x="203" y="596"/>
                        <a:pt x="203" y="597"/>
                        <a:pt x="203" y="598"/>
                      </a:cubicBezTo>
                      <a:cubicBezTo>
                        <a:pt x="203" y="597"/>
                        <a:pt x="202" y="598"/>
                        <a:pt x="202" y="598"/>
                      </a:cubicBezTo>
                      <a:cubicBezTo>
                        <a:pt x="203" y="599"/>
                        <a:pt x="204" y="598"/>
                        <a:pt x="203" y="598"/>
                      </a:cubicBezTo>
                      <a:cubicBezTo>
                        <a:pt x="204" y="599"/>
                        <a:pt x="204" y="600"/>
                        <a:pt x="205" y="600"/>
                      </a:cubicBezTo>
                      <a:cubicBezTo>
                        <a:pt x="206" y="600"/>
                        <a:pt x="206" y="601"/>
                        <a:pt x="206" y="602"/>
                      </a:cubicBezTo>
                      <a:cubicBezTo>
                        <a:pt x="206" y="601"/>
                        <a:pt x="207" y="601"/>
                        <a:pt x="207" y="601"/>
                      </a:cubicBezTo>
                      <a:cubicBezTo>
                        <a:pt x="207" y="601"/>
                        <a:pt x="207" y="602"/>
                        <a:pt x="208" y="602"/>
                      </a:cubicBezTo>
                      <a:cubicBezTo>
                        <a:pt x="208" y="602"/>
                        <a:pt x="209" y="601"/>
                        <a:pt x="209" y="601"/>
                      </a:cubicBezTo>
                      <a:cubicBezTo>
                        <a:pt x="211" y="601"/>
                        <a:pt x="212" y="602"/>
                        <a:pt x="214" y="602"/>
                      </a:cubicBezTo>
                      <a:cubicBezTo>
                        <a:pt x="215" y="602"/>
                        <a:pt x="216" y="601"/>
                        <a:pt x="216" y="599"/>
                      </a:cubicBezTo>
                      <a:cubicBezTo>
                        <a:pt x="216" y="599"/>
                        <a:pt x="217" y="597"/>
                        <a:pt x="217" y="597"/>
                      </a:cubicBezTo>
                      <a:cubicBezTo>
                        <a:pt x="217" y="597"/>
                        <a:pt x="217" y="596"/>
                        <a:pt x="217" y="595"/>
                      </a:cubicBezTo>
                      <a:cubicBezTo>
                        <a:pt x="217" y="595"/>
                        <a:pt x="217" y="596"/>
                        <a:pt x="218" y="596"/>
                      </a:cubicBezTo>
                      <a:cubicBezTo>
                        <a:pt x="218" y="594"/>
                        <a:pt x="218" y="592"/>
                        <a:pt x="220" y="592"/>
                      </a:cubicBezTo>
                      <a:cubicBezTo>
                        <a:pt x="221" y="592"/>
                        <a:pt x="222" y="589"/>
                        <a:pt x="223" y="588"/>
                      </a:cubicBezTo>
                      <a:cubicBezTo>
                        <a:pt x="224" y="585"/>
                        <a:pt x="224" y="586"/>
                        <a:pt x="226" y="586"/>
                      </a:cubicBezTo>
                      <a:cubicBezTo>
                        <a:pt x="226" y="586"/>
                        <a:pt x="228" y="584"/>
                        <a:pt x="228" y="584"/>
                      </a:cubicBezTo>
                      <a:cubicBezTo>
                        <a:pt x="228" y="584"/>
                        <a:pt x="228" y="583"/>
                        <a:pt x="228" y="583"/>
                      </a:cubicBezTo>
                      <a:cubicBezTo>
                        <a:pt x="228" y="583"/>
                        <a:pt x="229" y="583"/>
                        <a:pt x="229" y="583"/>
                      </a:cubicBezTo>
                      <a:cubicBezTo>
                        <a:pt x="230" y="583"/>
                        <a:pt x="231" y="583"/>
                        <a:pt x="231" y="582"/>
                      </a:cubicBezTo>
                      <a:cubicBezTo>
                        <a:pt x="231" y="580"/>
                        <a:pt x="230" y="581"/>
                        <a:pt x="229" y="580"/>
                      </a:cubicBezTo>
                      <a:cubicBezTo>
                        <a:pt x="229" y="579"/>
                        <a:pt x="229" y="578"/>
                        <a:pt x="230" y="576"/>
                      </a:cubicBezTo>
                      <a:cubicBezTo>
                        <a:pt x="230" y="575"/>
                        <a:pt x="230" y="574"/>
                        <a:pt x="230" y="573"/>
                      </a:cubicBezTo>
                      <a:cubicBezTo>
                        <a:pt x="230" y="573"/>
                        <a:pt x="230" y="572"/>
                        <a:pt x="230" y="572"/>
                      </a:cubicBezTo>
                      <a:cubicBezTo>
                        <a:pt x="231" y="572"/>
                        <a:pt x="231" y="572"/>
                        <a:pt x="231" y="572"/>
                      </a:cubicBezTo>
                      <a:cubicBezTo>
                        <a:pt x="232" y="571"/>
                        <a:pt x="234" y="569"/>
                        <a:pt x="234" y="568"/>
                      </a:cubicBezTo>
                      <a:cubicBezTo>
                        <a:pt x="234" y="567"/>
                        <a:pt x="234" y="566"/>
                        <a:pt x="234" y="564"/>
                      </a:cubicBezTo>
                      <a:cubicBezTo>
                        <a:pt x="234" y="564"/>
                        <a:pt x="235" y="562"/>
                        <a:pt x="235" y="561"/>
                      </a:cubicBezTo>
                      <a:cubicBezTo>
                        <a:pt x="235" y="560"/>
                        <a:pt x="235" y="559"/>
                        <a:pt x="235" y="558"/>
                      </a:cubicBezTo>
                      <a:cubicBezTo>
                        <a:pt x="236" y="556"/>
                        <a:pt x="236" y="557"/>
                        <a:pt x="237" y="555"/>
                      </a:cubicBezTo>
                      <a:cubicBezTo>
                        <a:pt x="237" y="554"/>
                        <a:pt x="237" y="554"/>
                        <a:pt x="238" y="554"/>
                      </a:cubicBezTo>
                      <a:cubicBezTo>
                        <a:pt x="238" y="553"/>
                        <a:pt x="237" y="553"/>
                        <a:pt x="237" y="552"/>
                      </a:cubicBezTo>
                      <a:cubicBezTo>
                        <a:pt x="237" y="552"/>
                        <a:pt x="238" y="553"/>
                        <a:pt x="238" y="553"/>
                      </a:cubicBezTo>
                      <a:cubicBezTo>
                        <a:pt x="239" y="552"/>
                        <a:pt x="239" y="550"/>
                        <a:pt x="240" y="549"/>
                      </a:cubicBezTo>
                      <a:cubicBezTo>
                        <a:pt x="240" y="547"/>
                        <a:pt x="241" y="546"/>
                        <a:pt x="241" y="545"/>
                      </a:cubicBezTo>
                      <a:cubicBezTo>
                        <a:pt x="242" y="544"/>
                        <a:pt x="242" y="542"/>
                        <a:pt x="243" y="541"/>
                      </a:cubicBezTo>
                      <a:cubicBezTo>
                        <a:pt x="244" y="543"/>
                        <a:pt x="248" y="540"/>
                        <a:pt x="249" y="540"/>
                      </a:cubicBezTo>
                      <a:cubicBezTo>
                        <a:pt x="250" y="540"/>
                        <a:pt x="249" y="537"/>
                        <a:pt x="250" y="540"/>
                      </a:cubicBezTo>
                      <a:cubicBezTo>
                        <a:pt x="250" y="541"/>
                        <a:pt x="252" y="539"/>
                        <a:pt x="253" y="539"/>
                      </a:cubicBezTo>
                      <a:cubicBezTo>
                        <a:pt x="254" y="538"/>
                        <a:pt x="252" y="538"/>
                        <a:pt x="254" y="538"/>
                      </a:cubicBezTo>
                      <a:cubicBezTo>
                        <a:pt x="254" y="537"/>
                        <a:pt x="255" y="538"/>
                        <a:pt x="256" y="538"/>
                      </a:cubicBezTo>
                      <a:cubicBezTo>
                        <a:pt x="257" y="538"/>
                        <a:pt x="259" y="539"/>
                        <a:pt x="260" y="539"/>
                      </a:cubicBezTo>
                      <a:cubicBezTo>
                        <a:pt x="260" y="538"/>
                        <a:pt x="263" y="530"/>
                        <a:pt x="264" y="531"/>
                      </a:cubicBezTo>
                      <a:cubicBezTo>
                        <a:pt x="264" y="528"/>
                        <a:pt x="266" y="531"/>
                        <a:pt x="268" y="531"/>
                      </a:cubicBezTo>
                      <a:cubicBezTo>
                        <a:pt x="268" y="532"/>
                        <a:pt x="268" y="532"/>
                        <a:pt x="269" y="531"/>
                      </a:cubicBezTo>
                      <a:cubicBezTo>
                        <a:pt x="269" y="532"/>
                        <a:pt x="269" y="532"/>
                        <a:pt x="270" y="532"/>
                      </a:cubicBezTo>
                      <a:cubicBezTo>
                        <a:pt x="270" y="533"/>
                        <a:pt x="273" y="533"/>
                        <a:pt x="272" y="533"/>
                      </a:cubicBezTo>
                      <a:cubicBezTo>
                        <a:pt x="273" y="533"/>
                        <a:pt x="274" y="535"/>
                        <a:pt x="276" y="536"/>
                      </a:cubicBezTo>
                      <a:cubicBezTo>
                        <a:pt x="276" y="537"/>
                        <a:pt x="280" y="538"/>
                        <a:pt x="281" y="537"/>
                      </a:cubicBezTo>
                      <a:cubicBezTo>
                        <a:pt x="282" y="537"/>
                        <a:pt x="283" y="535"/>
                        <a:pt x="285" y="536"/>
                      </a:cubicBezTo>
                      <a:cubicBezTo>
                        <a:pt x="285" y="535"/>
                        <a:pt x="285" y="535"/>
                        <a:pt x="286" y="535"/>
                      </a:cubicBezTo>
                      <a:cubicBezTo>
                        <a:pt x="286" y="535"/>
                        <a:pt x="286" y="536"/>
                        <a:pt x="287" y="536"/>
                      </a:cubicBezTo>
                      <a:cubicBezTo>
                        <a:pt x="287" y="536"/>
                        <a:pt x="288" y="536"/>
                        <a:pt x="288" y="536"/>
                      </a:cubicBezTo>
                      <a:cubicBezTo>
                        <a:pt x="289" y="536"/>
                        <a:pt x="288" y="537"/>
                        <a:pt x="289" y="537"/>
                      </a:cubicBezTo>
                      <a:cubicBezTo>
                        <a:pt x="289" y="537"/>
                        <a:pt x="289" y="536"/>
                        <a:pt x="290" y="536"/>
                      </a:cubicBezTo>
                      <a:cubicBezTo>
                        <a:pt x="291" y="536"/>
                        <a:pt x="292" y="537"/>
                        <a:pt x="293" y="536"/>
                      </a:cubicBezTo>
                      <a:cubicBezTo>
                        <a:pt x="294" y="539"/>
                        <a:pt x="295" y="535"/>
                        <a:pt x="295" y="535"/>
                      </a:cubicBezTo>
                      <a:cubicBezTo>
                        <a:pt x="297" y="536"/>
                        <a:pt x="295" y="537"/>
                        <a:pt x="297" y="538"/>
                      </a:cubicBezTo>
                      <a:cubicBezTo>
                        <a:pt x="297" y="538"/>
                        <a:pt x="297" y="537"/>
                        <a:pt x="297" y="537"/>
                      </a:cubicBezTo>
                      <a:cubicBezTo>
                        <a:pt x="298" y="537"/>
                        <a:pt x="298" y="538"/>
                        <a:pt x="299" y="538"/>
                      </a:cubicBezTo>
                      <a:cubicBezTo>
                        <a:pt x="299" y="538"/>
                        <a:pt x="300" y="538"/>
                        <a:pt x="301" y="538"/>
                      </a:cubicBezTo>
                      <a:cubicBezTo>
                        <a:pt x="301" y="539"/>
                        <a:pt x="303" y="539"/>
                        <a:pt x="304" y="539"/>
                      </a:cubicBezTo>
                      <a:cubicBezTo>
                        <a:pt x="304" y="539"/>
                        <a:pt x="305" y="538"/>
                        <a:pt x="305" y="539"/>
                      </a:cubicBezTo>
                      <a:cubicBezTo>
                        <a:pt x="305" y="540"/>
                        <a:pt x="307" y="539"/>
                        <a:pt x="308" y="538"/>
                      </a:cubicBezTo>
                      <a:cubicBezTo>
                        <a:pt x="309" y="538"/>
                        <a:pt x="310" y="539"/>
                        <a:pt x="310" y="538"/>
                      </a:cubicBezTo>
                      <a:cubicBezTo>
                        <a:pt x="310" y="537"/>
                        <a:pt x="310" y="535"/>
                        <a:pt x="312" y="535"/>
                      </a:cubicBezTo>
                      <a:cubicBezTo>
                        <a:pt x="313" y="535"/>
                        <a:pt x="312" y="537"/>
                        <a:pt x="312" y="538"/>
                      </a:cubicBezTo>
                      <a:cubicBezTo>
                        <a:pt x="313" y="540"/>
                        <a:pt x="312" y="539"/>
                        <a:pt x="314" y="539"/>
                      </a:cubicBezTo>
                      <a:cubicBezTo>
                        <a:pt x="315" y="539"/>
                        <a:pt x="315" y="537"/>
                        <a:pt x="316" y="537"/>
                      </a:cubicBezTo>
                      <a:cubicBezTo>
                        <a:pt x="318" y="537"/>
                        <a:pt x="316" y="538"/>
                        <a:pt x="317" y="539"/>
                      </a:cubicBezTo>
                      <a:cubicBezTo>
                        <a:pt x="319" y="540"/>
                        <a:pt x="318" y="539"/>
                        <a:pt x="319" y="539"/>
                      </a:cubicBezTo>
                      <a:cubicBezTo>
                        <a:pt x="320" y="539"/>
                        <a:pt x="320" y="538"/>
                        <a:pt x="321" y="539"/>
                      </a:cubicBezTo>
                      <a:cubicBezTo>
                        <a:pt x="321" y="539"/>
                        <a:pt x="320" y="540"/>
                        <a:pt x="320" y="540"/>
                      </a:cubicBezTo>
                      <a:cubicBezTo>
                        <a:pt x="320" y="542"/>
                        <a:pt x="322" y="543"/>
                        <a:pt x="322" y="545"/>
                      </a:cubicBezTo>
                      <a:cubicBezTo>
                        <a:pt x="323" y="545"/>
                        <a:pt x="322" y="547"/>
                        <a:pt x="323" y="547"/>
                      </a:cubicBezTo>
                      <a:cubicBezTo>
                        <a:pt x="324" y="549"/>
                        <a:pt x="323" y="547"/>
                        <a:pt x="325" y="547"/>
                      </a:cubicBezTo>
                      <a:cubicBezTo>
                        <a:pt x="328" y="547"/>
                        <a:pt x="325" y="551"/>
                        <a:pt x="326" y="553"/>
                      </a:cubicBezTo>
                      <a:cubicBezTo>
                        <a:pt x="328" y="557"/>
                        <a:pt x="328" y="550"/>
                        <a:pt x="328" y="550"/>
                      </a:cubicBezTo>
                      <a:cubicBezTo>
                        <a:pt x="330" y="549"/>
                        <a:pt x="330" y="554"/>
                        <a:pt x="330" y="555"/>
                      </a:cubicBezTo>
                      <a:cubicBezTo>
                        <a:pt x="330" y="558"/>
                        <a:pt x="328" y="558"/>
                        <a:pt x="332" y="559"/>
                      </a:cubicBezTo>
                      <a:cubicBezTo>
                        <a:pt x="333" y="559"/>
                        <a:pt x="334" y="559"/>
                        <a:pt x="335" y="560"/>
                      </a:cubicBezTo>
                      <a:cubicBezTo>
                        <a:pt x="336" y="561"/>
                        <a:pt x="335" y="562"/>
                        <a:pt x="337" y="562"/>
                      </a:cubicBezTo>
                      <a:cubicBezTo>
                        <a:pt x="338" y="563"/>
                        <a:pt x="340" y="562"/>
                        <a:pt x="342" y="564"/>
                      </a:cubicBezTo>
                      <a:cubicBezTo>
                        <a:pt x="343" y="566"/>
                        <a:pt x="343" y="569"/>
                        <a:pt x="344" y="570"/>
                      </a:cubicBezTo>
                      <a:cubicBezTo>
                        <a:pt x="345" y="571"/>
                        <a:pt x="346" y="571"/>
                        <a:pt x="347" y="572"/>
                      </a:cubicBezTo>
                      <a:cubicBezTo>
                        <a:pt x="348" y="573"/>
                        <a:pt x="348" y="573"/>
                        <a:pt x="349" y="574"/>
                      </a:cubicBezTo>
                      <a:cubicBezTo>
                        <a:pt x="350" y="574"/>
                        <a:pt x="351" y="575"/>
                        <a:pt x="352" y="575"/>
                      </a:cubicBezTo>
                      <a:cubicBezTo>
                        <a:pt x="352" y="576"/>
                        <a:pt x="352" y="578"/>
                        <a:pt x="353" y="578"/>
                      </a:cubicBezTo>
                      <a:cubicBezTo>
                        <a:pt x="354" y="579"/>
                        <a:pt x="356" y="579"/>
                        <a:pt x="356" y="580"/>
                      </a:cubicBezTo>
                      <a:cubicBezTo>
                        <a:pt x="357" y="580"/>
                        <a:pt x="359" y="583"/>
                        <a:pt x="359" y="585"/>
                      </a:cubicBezTo>
                      <a:cubicBezTo>
                        <a:pt x="360" y="586"/>
                        <a:pt x="359" y="586"/>
                        <a:pt x="360" y="587"/>
                      </a:cubicBezTo>
                      <a:cubicBezTo>
                        <a:pt x="360" y="588"/>
                        <a:pt x="362" y="590"/>
                        <a:pt x="363" y="590"/>
                      </a:cubicBezTo>
                      <a:cubicBezTo>
                        <a:pt x="364" y="592"/>
                        <a:pt x="365" y="592"/>
                        <a:pt x="365" y="593"/>
                      </a:cubicBezTo>
                      <a:cubicBezTo>
                        <a:pt x="366" y="595"/>
                        <a:pt x="366" y="597"/>
                        <a:pt x="366" y="599"/>
                      </a:cubicBezTo>
                      <a:cubicBezTo>
                        <a:pt x="367" y="601"/>
                        <a:pt x="366" y="602"/>
                        <a:pt x="366" y="604"/>
                      </a:cubicBezTo>
                      <a:cubicBezTo>
                        <a:pt x="367" y="605"/>
                        <a:pt x="368" y="606"/>
                        <a:pt x="367" y="607"/>
                      </a:cubicBezTo>
                      <a:cubicBezTo>
                        <a:pt x="368" y="608"/>
                        <a:pt x="369" y="608"/>
                        <a:pt x="370" y="609"/>
                      </a:cubicBezTo>
                      <a:cubicBezTo>
                        <a:pt x="370" y="609"/>
                        <a:pt x="370" y="610"/>
                        <a:pt x="370" y="610"/>
                      </a:cubicBezTo>
                      <a:cubicBezTo>
                        <a:pt x="370" y="611"/>
                        <a:pt x="371" y="611"/>
                        <a:pt x="371" y="612"/>
                      </a:cubicBezTo>
                      <a:cubicBezTo>
                        <a:pt x="371" y="612"/>
                        <a:pt x="371" y="613"/>
                        <a:pt x="371" y="613"/>
                      </a:cubicBezTo>
                      <a:cubicBezTo>
                        <a:pt x="371" y="614"/>
                        <a:pt x="372" y="614"/>
                        <a:pt x="372" y="614"/>
                      </a:cubicBezTo>
                      <a:cubicBezTo>
                        <a:pt x="374" y="616"/>
                        <a:pt x="373" y="617"/>
                        <a:pt x="374" y="619"/>
                      </a:cubicBezTo>
                      <a:cubicBezTo>
                        <a:pt x="374" y="620"/>
                        <a:pt x="375" y="621"/>
                        <a:pt x="375" y="621"/>
                      </a:cubicBezTo>
                      <a:cubicBezTo>
                        <a:pt x="375" y="623"/>
                        <a:pt x="374" y="624"/>
                        <a:pt x="375" y="626"/>
                      </a:cubicBezTo>
                      <a:cubicBezTo>
                        <a:pt x="376" y="628"/>
                        <a:pt x="378" y="629"/>
                        <a:pt x="379" y="629"/>
                      </a:cubicBezTo>
                      <a:cubicBezTo>
                        <a:pt x="379" y="630"/>
                        <a:pt x="379" y="632"/>
                        <a:pt x="380" y="632"/>
                      </a:cubicBezTo>
                      <a:cubicBezTo>
                        <a:pt x="381" y="633"/>
                        <a:pt x="382" y="633"/>
                        <a:pt x="382" y="635"/>
                      </a:cubicBezTo>
                      <a:cubicBezTo>
                        <a:pt x="381" y="638"/>
                        <a:pt x="382" y="638"/>
                        <a:pt x="384" y="639"/>
                      </a:cubicBezTo>
                      <a:cubicBezTo>
                        <a:pt x="386" y="641"/>
                        <a:pt x="385" y="639"/>
                        <a:pt x="385" y="641"/>
                      </a:cubicBezTo>
                      <a:cubicBezTo>
                        <a:pt x="385" y="642"/>
                        <a:pt x="382" y="641"/>
                        <a:pt x="384" y="643"/>
                      </a:cubicBezTo>
                      <a:cubicBezTo>
                        <a:pt x="385" y="644"/>
                        <a:pt x="386" y="645"/>
                        <a:pt x="385" y="646"/>
                      </a:cubicBezTo>
                      <a:cubicBezTo>
                        <a:pt x="385" y="649"/>
                        <a:pt x="385" y="649"/>
                        <a:pt x="386" y="651"/>
                      </a:cubicBezTo>
                      <a:cubicBezTo>
                        <a:pt x="387" y="653"/>
                        <a:pt x="389" y="655"/>
                        <a:pt x="388" y="657"/>
                      </a:cubicBezTo>
                      <a:cubicBezTo>
                        <a:pt x="388" y="658"/>
                        <a:pt x="389" y="659"/>
                        <a:pt x="389" y="660"/>
                      </a:cubicBezTo>
                      <a:cubicBezTo>
                        <a:pt x="390" y="661"/>
                        <a:pt x="391" y="661"/>
                        <a:pt x="392" y="661"/>
                      </a:cubicBezTo>
                      <a:cubicBezTo>
                        <a:pt x="393" y="662"/>
                        <a:pt x="393" y="663"/>
                        <a:pt x="393" y="664"/>
                      </a:cubicBezTo>
                      <a:cubicBezTo>
                        <a:pt x="393" y="665"/>
                        <a:pt x="395" y="665"/>
                        <a:pt x="396" y="666"/>
                      </a:cubicBezTo>
                      <a:cubicBezTo>
                        <a:pt x="397" y="668"/>
                        <a:pt x="400" y="667"/>
                        <a:pt x="401" y="670"/>
                      </a:cubicBezTo>
                      <a:cubicBezTo>
                        <a:pt x="402" y="672"/>
                        <a:pt x="403" y="673"/>
                        <a:pt x="405" y="674"/>
                      </a:cubicBezTo>
                      <a:cubicBezTo>
                        <a:pt x="406" y="675"/>
                        <a:pt x="405" y="678"/>
                        <a:pt x="406" y="679"/>
                      </a:cubicBezTo>
                      <a:cubicBezTo>
                        <a:pt x="407" y="680"/>
                        <a:pt x="408" y="680"/>
                        <a:pt x="409" y="681"/>
                      </a:cubicBezTo>
                      <a:cubicBezTo>
                        <a:pt x="410" y="683"/>
                        <a:pt x="410" y="682"/>
                        <a:pt x="410" y="684"/>
                      </a:cubicBezTo>
                      <a:cubicBezTo>
                        <a:pt x="410" y="685"/>
                        <a:pt x="410" y="686"/>
                        <a:pt x="411" y="687"/>
                      </a:cubicBezTo>
                      <a:cubicBezTo>
                        <a:pt x="412" y="687"/>
                        <a:pt x="413" y="688"/>
                        <a:pt x="412" y="689"/>
                      </a:cubicBezTo>
                      <a:cubicBezTo>
                        <a:pt x="411" y="691"/>
                        <a:pt x="413" y="692"/>
                        <a:pt x="413" y="693"/>
                      </a:cubicBezTo>
                      <a:cubicBezTo>
                        <a:pt x="414" y="694"/>
                        <a:pt x="413" y="695"/>
                        <a:pt x="414" y="697"/>
                      </a:cubicBezTo>
                      <a:cubicBezTo>
                        <a:pt x="414" y="696"/>
                        <a:pt x="415" y="697"/>
                        <a:pt x="415" y="697"/>
                      </a:cubicBezTo>
                      <a:cubicBezTo>
                        <a:pt x="415" y="697"/>
                        <a:pt x="415" y="698"/>
                        <a:pt x="415" y="698"/>
                      </a:cubicBezTo>
                      <a:cubicBezTo>
                        <a:pt x="416" y="699"/>
                        <a:pt x="417" y="698"/>
                        <a:pt x="418" y="699"/>
                      </a:cubicBezTo>
                      <a:cubicBezTo>
                        <a:pt x="418" y="699"/>
                        <a:pt x="418" y="700"/>
                        <a:pt x="418" y="701"/>
                      </a:cubicBezTo>
                      <a:cubicBezTo>
                        <a:pt x="419" y="702"/>
                        <a:pt x="419" y="701"/>
                        <a:pt x="420" y="702"/>
                      </a:cubicBezTo>
                      <a:cubicBezTo>
                        <a:pt x="421" y="703"/>
                        <a:pt x="424" y="709"/>
                        <a:pt x="425" y="707"/>
                      </a:cubicBezTo>
                      <a:cubicBezTo>
                        <a:pt x="426" y="707"/>
                        <a:pt x="429" y="712"/>
                        <a:pt x="429" y="709"/>
                      </a:cubicBezTo>
                      <a:cubicBezTo>
                        <a:pt x="430" y="709"/>
                        <a:pt x="430" y="709"/>
                        <a:pt x="431" y="709"/>
                      </a:cubicBezTo>
                      <a:cubicBezTo>
                        <a:pt x="431" y="710"/>
                        <a:pt x="432" y="712"/>
                        <a:pt x="431" y="712"/>
                      </a:cubicBezTo>
                      <a:cubicBezTo>
                        <a:pt x="432" y="712"/>
                        <a:pt x="433" y="710"/>
                        <a:pt x="434" y="711"/>
                      </a:cubicBezTo>
                      <a:cubicBezTo>
                        <a:pt x="434" y="712"/>
                        <a:pt x="435" y="714"/>
                        <a:pt x="436" y="715"/>
                      </a:cubicBezTo>
                      <a:cubicBezTo>
                        <a:pt x="436" y="716"/>
                        <a:pt x="434" y="719"/>
                        <a:pt x="435" y="720"/>
                      </a:cubicBezTo>
                      <a:cubicBezTo>
                        <a:pt x="436" y="721"/>
                        <a:pt x="437" y="720"/>
                        <a:pt x="438" y="721"/>
                      </a:cubicBezTo>
                      <a:cubicBezTo>
                        <a:pt x="438" y="722"/>
                        <a:pt x="437" y="724"/>
                        <a:pt x="437" y="725"/>
                      </a:cubicBezTo>
                      <a:cubicBezTo>
                        <a:pt x="437" y="727"/>
                        <a:pt x="437" y="729"/>
                        <a:pt x="436" y="732"/>
                      </a:cubicBezTo>
                      <a:cubicBezTo>
                        <a:pt x="436" y="732"/>
                        <a:pt x="436" y="733"/>
                        <a:pt x="436" y="733"/>
                      </a:cubicBezTo>
                      <a:cubicBezTo>
                        <a:pt x="436" y="734"/>
                        <a:pt x="435" y="734"/>
                        <a:pt x="435" y="734"/>
                      </a:cubicBezTo>
                      <a:cubicBezTo>
                        <a:pt x="434" y="735"/>
                        <a:pt x="434" y="736"/>
                        <a:pt x="436" y="736"/>
                      </a:cubicBezTo>
                      <a:cubicBezTo>
                        <a:pt x="438" y="735"/>
                        <a:pt x="437" y="736"/>
                        <a:pt x="437" y="737"/>
                      </a:cubicBezTo>
                      <a:cubicBezTo>
                        <a:pt x="437" y="738"/>
                        <a:pt x="436" y="738"/>
                        <a:pt x="437" y="739"/>
                      </a:cubicBezTo>
                      <a:cubicBezTo>
                        <a:pt x="437" y="739"/>
                        <a:pt x="438" y="739"/>
                        <a:pt x="438" y="739"/>
                      </a:cubicBezTo>
                      <a:cubicBezTo>
                        <a:pt x="439" y="739"/>
                        <a:pt x="440" y="738"/>
                        <a:pt x="440" y="740"/>
                      </a:cubicBezTo>
                      <a:cubicBezTo>
                        <a:pt x="440" y="741"/>
                        <a:pt x="440" y="742"/>
                        <a:pt x="440" y="743"/>
                      </a:cubicBezTo>
                      <a:cubicBezTo>
                        <a:pt x="441" y="745"/>
                        <a:pt x="441" y="748"/>
                        <a:pt x="441" y="750"/>
                      </a:cubicBezTo>
                      <a:cubicBezTo>
                        <a:pt x="441" y="751"/>
                        <a:pt x="441" y="752"/>
                        <a:pt x="441" y="752"/>
                      </a:cubicBezTo>
                      <a:cubicBezTo>
                        <a:pt x="440" y="753"/>
                        <a:pt x="440" y="754"/>
                        <a:pt x="440" y="755"/>
                      </a:cubicBezTo>
                      <a:cubicBezTo>
                        <a:pt x="440" y="755"/>
                        <a:pt x="440" y="756"/>
                        <a:pt x="440" y="757"/>
                      </a:cubicBezTo>
                      <a:cubicBezTo>
                        <a:pt x="440" y="759"/>
                        <a:pt x="441" y="758"/>
                        <a:pt x="441" y="759"/>
                      </a:cubicBezTo>
                      <a:cubicBezTo>
                        <a:pt x="442" y="759"/>
                        <a:pt x="443" y="760"/>
                        <a:pt x="444" y="761"/>
                      </a:cubicBezTo>
                      <a:cubicBezTo>
                        <a:pt x="444" y="763"/>
                        <a:pt x="443" y="763"/>
                        <a:pt x="443" y="764"/>
                      </a:cubicBezTo>
                      <a:cubicBezTo>
                        <a:pt x="444" y="766"/>
                        <a:pt x="446" y="765"/>
                        <a:pt x="447" y="767"/>
                      </a:cubicBezTo>
                      <a:cubicBezTo>
                        <a:pt x="448" y="767"/>
                        <a:pt x="447" y="769"/>
                        <a:pt x="447" y="769"/>
                      </a:cubicBezTo>
                      <a:cubicBezTo>
                        <a:pt x="448" y="771"/>
                        <a:pt x="448" y="771"/>
                        <a:pt x="450" y="771"/>
                      </a:cubicBezTo>
                      <a:cubicBezTo>
                        <a:pt x="451" y="772"/>
                        <a:pt x="450" y="773"/>
                        <a:pt x="451" y="774"/>
                      </a:cubicBezTo>
                      <a:cubicBezTo>
                        <a:pt x="451" y="776"/>
                        <a:pt x="452" y="781"/>
                        <a:pt x="454" y="782"/>
                      </a:cubicBezTo>
                      <a:cubicBezTo>
                        <a:pt x="455" y="782"/>
                        <a:pt x="455" y="788"/>
                        <a:pt x="456" y="790"/>
                      </a:cubicBezTo>
                      <a:cubicBezTo>
                        <a:pt x="456" y="790"/>
                        <a:pt x="456" y="790"/>
                        <a:pt x="457" y="791"/>
                      </a:cubicBezTo>
                      <a:cubicBezTo>
                        <a:pt x="457" y="791"/>
                        <a:pt x="456" y="792"/>
                        <a:pt x="456" y="793"/>
                      </a:cubicBezTo>
                      <a:cubicBezTo>
                        <a:pt x="456" y="793"/>
                        <a:pt x="457" y="794"/>
                        <a:pt x="457" y="795"/>
                      </a:cubicBezTo>
                      <a:cubicBezTo>
                        <a:pt x="457" y="795"/>
                        <a:pt x="457" y="796"/>
                        <a:pt x="457" y="797"/>
                      </a:cubicBezTo>
                      <a:cubicBezTo>
                        <a:pt x="457" y="799"/>
                        <a:pt x="461" y="798"/>
                        <a:pt x="461" y="802"/>
                      </a:cubicBezTo>
                      <a:cubicBezTo>
                        <a:pt x="462" y="804"/>
                        <a:pt x="459" y="806"/>
                        <a:pt x="462" y="808"/>
                      </a:cubicBezTo>
                      <a:cubicBezTo>
                        <a:pt x="463" y="809"/>
                        <a:pt x="465" y="806"/>
                        <a:pt x="466" y="808"/>
                      </a:cubicBezTo>
                      <a:cubicBezTo>
                        <a:pt x="467" y="810"/>
                        <a:pt x="468" y="808"/>
                        <a:pt x="469" y="808"/>
                      </a:cubicBezTo>
                      <a:cubicBezTo>
                        <a:pt x="470" y="809"/>
                        <a:pt x="469" y="810"/>
                        <a:pt x="471" y="810"/>
                      </a:cubicBezTo>
                      <a:cubicBezTo>
                        <a:pt x="472" y="811"/>
                        <a:pt x="471" y="809"/>
                        <a:pt x="472" y="809"/>
                      </a:cubicBezTo>
                      <a:cubicBezTo>
                        <a:pt x="471" y="809"/>
                        <a:pt x="473" y="812"/>
                        <a:pt x="473" y="811"/>
                      </a:cubicBezTo>
                      <a:cubicBezTo>
                        <a:pt x="473" y="812"/>
                        <a:pt x="476" y="811"/>
                        <a:pt x="476" y="811"/>
                      </a:cubicBezTo>
                      <a:cubicBezTo>
                        <a:pt x="476" y="811"/>
                        <a:pt x="478" y="810"/>
                        <a:pt x="479" y="811"/>
                      </a:cubicBezTo>
                      <a:cubicBezTo>
                        <a:pt x="480" y="811"/>
                        <a:pt x="480" y="813"/>
                        <a:pt x="481" y="814"/>
                      </a:cubicBezTo>
                      <a:cubicBezTo>
                        <a:pt x="482" y="815"/>
                        <a:pt x="482" y="813"/>
                        <a:pt x="483" y="814"/>
                      </a:cubicBezTo>
                      <a:cubicBezTo>
                        <a:pt x="484" y="815"/>
                        <a:pt x="483" y="816"/>
                        <a:pt x="482" y="815"/>
                      </a:cubicBezTo>
                      <a:cubicBezTo>
                        <a:pt x="483" y="816"/>
                        <a:pt x="488" y="818"/>
                        <a:pt x="484" y="818"/>
                      </a:cubicBezTo>
                      <a:cubicBezTo>
                        <a:pt x="485" y="818"/>
                        <a:pt x="487" y="819"/>
                        <a:pt x="487" y="820"/>
                      </a:cubicBezTo>
                      <a:cubicBezTo>
                        <a:pt x="488" y="820"/>
                        <a:pt x="489" y="821"/>
                        <a:pt x="487" y="820"/>
                      </a:cubicBezTo>
                      <a:cubicBezTo>
                        <a:pt x="487" y="822"/>
                        <a:pt x="489" y="821"/>
                        <a:pt x="490" y="820"/>
                      </a:cubicBezTo>
                      <a:cubicBezTo>
                        <a:pt x="489" y="821"/>
                        <a:pt x="488" y="819"/>
                        <a:pt x="490" y="819"/>
                      </a:cubicBezTo>
                      <a:cubicBezTo>
                        <a:pt x="490" y="819"/>
                        <a:pt x="491" y="820"/>
                        <a:pt x="491" y="820"/>
                      </a:cubicBezTo>
                      <a:cubicBezTo>
                        <a:pt x="492" y="818"/>
                        <a:pt x="492" y="820"/>
                        <a:pt x="493" y="820"/>
                      </a:cubicBezTo>
                      <a:cubicBezTo>
                        <a:pt x="493" y="820"/>
                        <a:pt x="493" y="821"/>
                        <a:pt x="493" y="821"/>
                      </a:cubicBezTo>
                      <a:cubicBezTo>
                        <a:pt x="494" y="821"/>
                        <a:pt x="494" y="821"/>
                        <a:pt x="494" y="822"/>
                      </a:cubicBezTo>
                      <a:cubicBezTo>
                        <a:pt x="494" y="821"/>
                        <a:pt x="495" y="821"/>
                        <a:pt x="494" y="820"/>
                      </a:cubicBezTo>
                      <a:cubicBezTo>
                        <a:pt x="495" y="821"/>
                        <a:pt x="495" y="822"/>
                        <a:pt x="496" y="821"/>
                      </a:cubicBezTo>
                      <a:cubicBezTo>
                        <a:pt x="496" y="822"/>
                        <a:pt x="496" y="822"/>
                        <a:pt x="496" y="822"/>
                      </a:cubicBezTo>
                      <a:cubicBezTo>
                        <a:pt x="497" y="822"/>
                        <a:pt x="498" y="822"/>
                        <a:pt x="497" y="823"/>
                      </a:cubicBezTo>
                      <a:cubicBezTo>
                        <a:pt x="499" y="823"/>
                        <a:pt x="498" y="823"/>
                        <a:pt x="499" y="824"/>
                      </a:cubicBezTo>
                      <a:cubicBezTo>
                        <a:pt x="499" y="823"/>
                        <a:pt x="499" y="822"/>
                        <a:pt x="500" y="822"/>
                      </a:cubicBezTo>
                      <a:cubicBezTo>
                        <a:pt x="500" y="822"/>
                        <a:pt x="500" y="822"/>
                        <a:pt x="500" y="823"/>
                      </a:cubicBezTo>
                      <a:cubicBezTo>
                        <a:pt x="502" y="822"/>
                        <a:pt x="501" y="823"/>
                        <a:pt x="501" y="824"/>
                      </a:cubicBezTo>
                      <a:cubicBezTo>
                        <a:pt x="502" y="824"/>
                        <a:pt x="503" y="825"/>
                        <a:pt x="503" y="826"/>
                      </a:cubicBezTo>
                      <a:cubicBezTo>
                        <a:pt x="504" y="826"/>
                        <a:pt x="504" y="827"/>
                        <a:pt x="504" y="827"/>
                      </a:cubicBezTo>
                      <a:cubicBezTo>
                        <a:pt x="504" y="827"/>
                        <a:pt x="506" y="828"/>
                        <a:pt x="506" y="827"/>
                      </a:cubicBezTo>
                      <a:cubicBezTo>
                        <a:pt x="506" y="827"/>
                        <a:pt x="506" y="826"/>
                        <a:pt x="507" y="828"/>
                      </a:cubicBezTo>
                      <a:cubicBezTo>
                        <a:pt x="508" y="826"/>
                        <a:pt x="508" y="830"/>
                        <a:pt x="510" y="832"/>
                      </a:cubicBezTo>
                      <a:cubicBezTo>
                        <a:pt x="510" y="831"/>
                        <a:pt x="510" y="830"/>
                        <a:pt x="510" y="830"/>
                      </a:cubicBezTo>
                      <a:cubicBezTo>
                        <a:pt x="510" y="830"/>
                        <a:pt x="510" y="830"/>
                        <a:pt x="511" y="830"/>
                      </a:cubicBezTo>
                      <a:cubicBezTo>
                        <a:pt x="512" y="831"/>
                        <a:pt x="511" y="832"/>
                        <a:pt x="511" y="832"/>
                      </a:cubicBezTo>
                      <a:cubicBezTo>
                        <a:pt x="511" y="832"/>
                        <a:pt x="512" y="834"/>
                        <a:pt x="513" y="834"/>
                      </a:cubicBezTo>
                      <a:cubicBezTo>
                        <a:pt x="513" y="834"/>
                        <a:pt x="514" y="834"/>
                        <a:pt x="515" y="834"/>
                      </a:cubicBezTo>
                      <a:cubicBezTo>
                        <a:pt x="515" y="834"/>
                        <a:pt x="516" y="836"/>
                        <a:pt x="516" y="836"/>
                      </a:cubicBezTo>
                      <a:cubicBezTo>
                        <a:pt x="517" y="836"/>
                        <a:pt x="517" y="835"/>
                        <a:pt x="517" y="834"/>
                      </a:cubicBezTo>
                      <a:cubicBezTo>
                        <a:pt x="518" y="835"/>
                        <a:pt x="518" y="835"/>
                        <a:pt x="518" y="836"/>
                      </a:cubicBezTo>
                      <a:cubicBezTo>
                        <a:pt x="519" y="836"/>
                        <a:pt x="520" y="835"/>
                        <a:pt x="520" y="834"/>
                      </a:cubicBezTo>
                      <a:cubicBezTo>
                        <a:pt x="520" y="834"/>
                        <a:pt x="520" y="835"/>
                        <a:pt x="520" y="835"/>
                      </a:cubicBezTo>
                      <a:cubicBezTo>
                        <a:pt x="522" y="835"/>
                        <a:pt x="522" y="835"/>
                        <a:pt x="523" y="834"/>
                      </a:cubicBezTo>
                      <a:cubicBezTo>
                        <a:pt x="524" y="835"/>
                        <a:pt x="524" y="836"/>
                        <a:pt x="523" y="837"/>
                      </a:cubicBezTo>
                      <a:cubicBezTo>
                        <a:pt x="524" y="836"/>
                        <a:pt x="525" y="837"/>
                        <a:pt x="526" y="836"/>
                      </a:cubicBezTo>
                      <a:cubicBezTo>
                        <a:pt x="527" y="836"/>
                        <a:pt x="526" y="835"/>
                        <a:pt x="527" y="835"/>
                      </a:cubicBezTo>
                      <a:cubicBezTo>
                        <a:pt x="527" y="835"/>
                        <a:pt x="527" y="835"/>
                        <a:pt x="527" y="835"/>
                      </a:cubicBezTo>
                      <a:cubicBezTo>
                        <a:pt x="528" y="835"/>
                        <a:pt x="529" y="834"/>
                        <a:pt x="529" y="835"/>
                      </a:cubicBezTo>
                      <a:cubicBezTo>
                        <a:pt x="530" y="836"/>
                        <a:pt x="531" y="835"/>
                        <a:pt x="532" y="836"/>
                      </a:cubicBezTo>
                      <a:cubicBezTo>
                        <a:pt x="532" y="835"/>
                        <a:pt x="532" y="835"/>
                        <a:pt x="532" y="835"/>
                      </a:cubicBezTo>
                      <a:cubicBezTo>
                        <a:pt x="533" y="835"/>
                        <a:pt x="533" y="836"/>
                        <a:pt x="534" y="835"/>
                      </a:cubicBezTo>
                      <a:cubicBezTo>
                        <a:pt x="534" y="837"/>
                        <a:pt x="535" y="836"/>
                        <a:pt x="535" y="835"/>
                      </a:cubicBezTo>
                      <a:cubicBezTo>
                        <a:pt x="536" y="835"/>
                        <a:pt x="536" y="835"/>
                        <a:pt x="536" y="835"/>
                      </a:cubicBezTo>
                      <a:cubicBezTo>
                        <a:pt x="537" y="836"/>
                        <a:pt x="538" y="836"/>
                        <a:pt x="539" y="835"/>
                      </a:cubicBezTo>
                      <a:cubicBezTo>
                        <a:pt x="539" y="836"/>
                        <a:pt x="539" y="836"/>
                        <a:pt x="539" y="836"/>
                      </a:cubicBezTo>
                      <a:cubicBezTo>
                        <a:pt x="539" y="836"/>
                        <a:pt x="540" y="835"/>
                        <a:pt x="540" y="835"/>
                      </a:cubicBezTo>
                      <a:cubicBezTo>
                        <a:pt x="541" y="836"/>
                        <a:pt x="540" y="836"/>
                        <a:pt x="542" y="837"/>
                      </a:cubicBezTo>
                      <a:cubicBezTo>
                        <a:pt x="541" y="837"/>
                        <a:pt x="543" y="835"/>
                        <a:pt x="543" y="838"/>
                      </a:cubicBezTo>
                      <a:cubicBezTo>
                        <a:pt x="544" y="838"/>
                        <a:pt x="544" y="838"/>
                        <a:pt x="544" y="838"/>
                      </a:cubicBezTo>
                      <a:cubicBezTo>
                        <a:pt x="544" y="837"/>
                        <a:pt x="546" y="837"/>
                        <a:pt x="547" y="838"/>
                      </a:cubicBezTo>
                      <a:cubicBezTo>
                        <a:pt x="547" y="838"/>
                        <a:pt x="547" y="838"/>
                        <a:pt x="547" y="837"/>
                      </a:cubicBezTo>
                      <a:cubicBezTo>
                        <a:pt x="547" y="837"/>
                        <a:pt x="548" y="837"/>
                        <a:pt x="549" y="837"/>
                      </a:cubicBezTo>
                      <a:cubicBezTo>
                        <a:pt x="548" y="839"/>
                        <a:pt x="548" y="838"/>
                        <a:pt x="549" y="839"/>
                      </a:cubicBezTo>
                      <a:cubicBezTo>
                        <a:pt x="549" y="839"/>
                        <a:pt x="550" y="837"/>
                        <a:pt x="550" y="838"/>
                      </a:cubicBezTo>
                      <a:cubicBezTo>
                        <a:pt x="550" y="838"/>
                        <a:pt x="550" y="839"/>
                        <a:pt x="550" y="839"/>
                      </a:cubicBezTo>
                      <a:cubicBezTo>
                        <a:pt x="551" y="839"/>
                        <a:pt x="552" y="840"/>
                        <a:pt x="550" y="841"/>
                      </a:cubicBezTo>
                      <a:cubicBezTo>
                        <a:pt x="552" y="841"/>
                        <a:pt x="551" y="842"/>
                        <a:pt x="552" y="843"/>
                      </a:cubicBezTo>
                      <a:cubicBezTo>
                        <a:pt x="553" y="844"/>
                        <a:pt x="554" y="842"/>
                        <a:pt x="553" y="844"/>
                      </a:cubicBezTo>
                      <a:cubicBezTo>
                        <a:pt x="553" y="845"/>
                        <a:pt x="554" y="844"/>
                        <a:pt x="554" y="844"/>
                      </a:cubicBezTo>
                      <a:cubicBezTo>
                        <a:pt x="554" y="844"/>
                        <a:pt x="554" y="845"/>
                        <a:pt x="553" y="845"/>
                      </a:cubicBezTo>
                      <a:cubicBezTo>
                        <a:pt x="555" y="846"/>
                        <a:pt x="555" y="845"/>
                        <a:pt x="556" y="845"/>
                      </a:cubicBezTo>
                      <a:cubicBezTo>
                        <a:pt x="556" y="846"/>
                        <a:pt x="556" y="846"/>
                        <a:pt x="556" y="846"/>
                      </a:cubicBezTo>
                      <a:cubicBezTo>
                        <a:pt x="556" y="846"/>
                        <a:pt x="556" y="846"/>
                        <a:pt x="557" y="846"/>
                      </a:cubicBezTo>
                      <a:cubicBezTo>
                        <a:pt x="557" y="848"/>
                        <a:pt x="557" y="850"/>
                        <a:pt x="559" y="848"/>
                      </a:cubicBezTo>
                      <a:cubicBezTo>
                        <a:pt x="559" y="848"/>
                        <a:pt x="559" y="849"/>
                        <a:pt x="559" y="850"/>
                      </a:cubicBezTo>
                      <a:cubicBezTo>
                        <a:pt x="560" y="849"/>
                        <a:pt x="560" y="850"/>
                        <a:pt x="561" y="849"/>
                      </a:cubicBezTo>
                      <a:cubicBezTo>
                        <a:pt x="560" y="849"/>
                        <a:pt x="560" y="850"/>
                        <a:pt x="560" y="850"/>
                      </a:cubicBezTo>
                      <a:cubicBezTo>
                        <a:pt x="561" y="850"/>
                        <a:pt x="561" y="849"/>
                        <a:pt x="561" y="849"/>
                      </a:cubicBezTo>
                      <a:cubicBezTo>
                        <a:pt x="561" y="850"/>
                        <a:pt x="561" y="850"/>
                        <a:pt x="561" y="851"/>
                      </a:cubicBezTo>
                      <a:cubicBezTo>
                        <a:pt x="562" y="851"/>
                        <a:pt x="562" y="850"/>
                        <a:pt x="562" y="850"/>
                      </a:cubicBezTo>
                      <a:cubicBezTo>
                        <a:pt x="562" y="851"/>
                        <a:pt x="562" y="851"/>
                        <a:pt x="562" y="851"/>
                      </a:cubicBezTo>
                      <a:cubicBezTo>
                        <a:pt x="563" y="852"/>
                        <a:pt x="564" y="854"/>
                        <a:pt x="564" y="851"/>
                      </a:cubicBezTo>
                      <a:cubicBezTo>
                        <a:pt x="565" y="852"/>
                        <a:pt x="565" y="852"/>
                        <a:pt x="564" y="853"/>
                      </a:cubicBezTo>
                      <a:cubicBezTo>
                        <a:pt x="566" y="853"/>
                        <a:pt x="566" y="852"/>
                        <a:pt x="567" y="851"/>
                      </a:cubicBezTo>
                      <a:cubicBezTo>
                        <a:pt x="567" y="850"/>
                        <a:pt x="566" y="849"/>
                        <a:pt x="567" y="849"/>
                      </a:cubicBezTo>
                      <a:cubicBezTo>
                        <a:pt x="566" y="847"/>
                        <a:pt x="567" y="846"/>
                        <a:pt x="568" y="845"/>
                      </a:cubicBezTo>
                      <a:cubicBezTo>
                        <a:pt x="568" y="846"/>
                        <a:pt x="569" y="846"/>
                        <a:pt x="569" y="846"/>
                      </a:cubicBezTo>
                      <a:cubicBezTo>
                        <a:pt x="569" y="846"/>
                        <a:pt x="569" y="846"/>
                        <a:pt x="569" y="846"/>
                      </a:cubicBezTo>
                      <a:cubicBezTo>
                        <a:pt x="569" y="846"/>
                        <a:pt x="569" y="847"/>
                        <a:pt x="569" y="847"/>
                      </a:cubicBezTo>
                      <a:cubicBezTo>
                        <a:pt x="569" y="846"/>
                        <a:pt x="570" y="845"/>
                        <a:pt x="570" y="846"/>
                      </a:cubicBezTo>
                      <a:cubicBezTo>
                        <a:pt x="571" y="845"/>
                        <a:pt x="573" y="845"/>
                        <a:pt x="572" y="843"/>
                      </a:cubicBezTo>
                      <a:cubicBezTo>
                        <a:pt x="573" y="845"/>
                        <a:pt x="574" y="844"/>
                        <a:pt x="576" y="843"/>
                      </a:cubicBezTo>
                      <a:cubicBezTo>
                        <a:pt x="577" y="843"/>
                        <a:pt x="578" y="843"/>
                        <a:pt x="580" y="843"/>
                      </a:cubicBezTo>
                      <a:cubicBezTo>
                        <a:pt x="580" y="843"/>
                        <a:pt x="580" y="844"/>
                        <a:pt x="580" y="844"/>
                      </a:cubicBezTo>
                      <a:cubicBezTo>
                        <a:pt x="581" y="843"/>
                        <a:pt x="580" y="837"/>
                        <a:pt x="580" y="835"/>
                      </a:cubicBezTo>
                      <a:cubicBezTo>
                        <a:pt x="578" y="835"/>
                        <a:pt x="577" y="837"/>
                        <a:pt x="575" y="837"/>
                      </a:cubicBezTo>
                      <a:cubicBezTo>
                        <a:pt x="577" y="838"/>
                        <a:pt x="578" y="836"/>
                        <a:pt x="579" y="835"/>
                      </a:cubicBezTo>
                      <a:cubicBezTo>
                        <a:pt x="579" y="836"/>
                        <a:pt x="579" y="837"/>
                        <a:pt x="579" y="838"/>
                      </a:cubicBezTo>
                      <a:cubicBezTo>
                        <a:pt x="579" y="838"/>
                        <a:pt x="579" y="838"/>
                        <a:pt x="579" y="838"/>
                      </a:cubicBezTo>
                      <a:cubicBezTo>
                        <a:pt x="579" y="838"/>
                        <a:pt x="579" y="839"/>
                        <a:pt x="580" y="840"/>
                      </a:cubicBezTo>
                      <a:cubicBezTo>
                        <a:pt x="578" y="839"/>
                        <a:pt x="578" y="841"/>
                        <a:pt x="577" y="841"/>
                      </a:cubicBezTo>
                      <a:cubicBezTo>
                        <a:pt x="577" y="841"/>
                        <a:pt x="577" y="841"/>
                        <a:pt x="577" y="841"/>
                      </a:cubicBezTo>
                      <a:cubicBezTo>
                        <a:pt x="576" y="841"/>
                        <a:pt x="575" y="843"/>
                        <a:pt x="574" y="842"/>
                      </a:cubicBezTo>
                      <a:cubicBezTo>
                        <a:pt x="574" y="842"/>
                        <a:pt x="574" y="840"/>
                        <a:pt x="574" y="839"/>
                      </a:cubicBezTo>
                      <a:cubicBezTo>
                        <a:pt x="574" y="840"/>
                        <a:pt x="574" y="840"/>
                        <a:pt x="574" y="840"/>
                      </a:cubicBezTo>
                      <a:cubicBezTo>
                        <a:pt x="574" y="840"/>
                        <a:pt x="574" y="839"/>
                        <a:pt x="574" y="839"/>
                      </a:cubicBezTo>
                      <a:cubicBezTo>
                        <a:pt x="573" y="839"/>
                        <a:pt x="572" y="840"/>
                        <a:pt x="572" y="840"/>
                      </a:cubicBezTo>
                      <a:cubicBezTo>
                        <a:pt x="571" y="840"/>
                        <a:pt x="570" y="841"/>
                        <a:pt x="570" y="842"/>
                      </a:cubicBezTo>
                      <a:cubicBezTo>
                        <a:pt x="570" y="842"/>
                        <a:pt x="570" y="842"/>
                        <a:pt x="570" y="842"/>
                      </a:cubicBezTo>
                      <a:cubicBezTo>
                        <a:pt x="570" y="842"/>
                        <a:pt x="570" y="842"/>
                        <a:pt x="569" y="842"/>
                      </a:cubicBezTo>
                      <a:cubicBezTo>
                        <a:pt x="570" y="840"/>
                        <a:pt x="572" y="840"/>
                        <a:pt x="573" y="839"/>
                      </a:cubicBezTo>
                      <a:cubicBezTo>
                        <a:pt x="575" y="837"/>
                        <a:pt x="574" y="837"/>
                        <a:pt x="575" y="835"/>
                      </a:cubicBezTo>
                      <a:cubicBezTo>
                        <a:pt x="575" y="835"/>
                        <a:pt x="576" y="836"/>
                        <a:pt x="576" y="836"/>
                      </a:cubicBezTo>
                      <a:cubicBezTo>
                        <a:pt x="576" y="836"/>
                        <a:pt x="576" y="835"/>
                        <a:pt x="576" y="835"/>
                      </a:cubicBezTo>
                      <a:cubicBezTo>
                        <a:pt x="576" y="835"/>
                        <a:pt x="577" y="836"/>
                        <a:pt x="577" y="836"/>
                      </a:cubicBezTo>
                      <a:cubicBezTo>
                        <a:pt x="577" y="836"/>
                        <a:pt x="577" y="835"/>
                        <a:pt x="577" y="834"/>
                      </a:cubicBezTo>
                      <a:cubicBezTo>
                        <a:pt x="576" y="833"/>
                        <a:pt x="574" y="834"/>
                        <a:pt x="573" y="833"/>
                      </a:cubicBezTo>
                      <a:cubicBezTo>
                        <a:pt x="572" y="832"/>
                        <a:pt x="571" y="831"/>
                        <a:pt x="570" y="830"/>
                      </a:cubicBezTo>
                      <a:cubicBezTo>
                        <a:pt x="570" y="830"/>
                        <a:pt x="571" y="830"/>
                        <a:pt x="571" y="830"/>
                      </a:cubicBezTo>
                      <a:cubicBezTo>
                        <a:pt x="571" y="830"/>
                        <a:pt x="572" y="830"/>
                        <a:pt x="572" y="831"/>
                      </a:cubicBezTo>
                      <a:cubicBezTo>
                        <a:pt x="571" y="829"/>
                        <a:pt x="570" y="827"/>
                        <a:pt x="570" y="826"/>
                      </a:cubicBezTo>
                      <a:cubicBezTo>
                        <a:pt x="571" y="826"/>
                        <a:pt x="571" y="826"/>
                        <a:pt x="571" y="826"/>
                      </a:cubicBezTo>
                      <a:cubicBezTo>
                        <a:pt x="571" y="825"/>
                        <a:pt x="571" y="823"/>
                        <a:pt x="570" y="823"/>
                      </a:cubicBezTo>
                      <a:cubicBezTo>
                        <a:pt x="569" y="822"/>
                        <a:pt x="569" y="824"/>
                        <a:pt x="569" y="826"/>
                      </a:cubicBezTo>
                      <a:cubicBezTo>
                        <a:pt x="568" y="825"/>
                        <a:pt x="568" y="824"/>
                        <a:pt x="568" y="823"/>
                      </a:cubicBezTo>
                      <a:cubicBezTo>
                        <a:pt x="568" y="823"/>
                        <a:pt x="568" y="823"/>
                        <a:pt x="568" y="824"/>
                      </a:cubicBezTo>
                      <a:cubicBezTo>
                        <a:pt x="569" y="822"/>
                        <a:pt x="568" y="821"/>
                        <a:pt x="570" y="821"/>
                      </a:cubicBezTo>
                      <a:cubicBezTo>
                        <a:pt x="570" y="821"/>
                        <a:pt x="570" y="821"/>
                        <a:pt x="570" y="820"/>
                      </a:cubicBezTo>
                      <a:cubicBezTo>
                        <a:pt x="570" y="820"/>
                        <a:pt x="570" y="820"/>
                        <a:pt x="571" y="820"/>
                      </a:cubicBezTo>
                      <a:cubicBezTo>
                        <a:pt x="570" y="820"/>
                        <a:pt x="568" y="821"/>
                        <a:pt x="569" y="819"/>
                      </a:cubicBezTo>
                      <a:cubicBezTo>
                        <a:pt x="569" y="819"/>
                        <a:pt x="570" y="819"/>
                        <a:pt x="570" y="819"/>
                      </a:cubicBezTo>
                      <a:cubicBezTo>
                        <a:pt x="570" y="819"/>
                        <a:pt x="570" y="818"/>
                        <a:pt x="570" y="818"/>
                      </a:cubicBezTo>
                      <a:cubicBezTo>
                        <a:pt x="569" y="819"/>
                        <a:pt x="569" y="819"/>
                        <a:pt x="568" y="819"/>
                      </a:cubicBezTo>
                      <a:cubicBezTo>
                        <a:pt x="568" y="818"/>
                        <a:pt x="568" y="817"/>
                        <a:pt x="568" y="815"/>
                      </a:cubicBezTo>
                      <a:cubicBezTo>
                        <a:pt x="568" y="814"/>
                        <a:pt x="569" y="813"/>
                        <a:pt x="569" y="812"/>
                      </a:cubicBezTo>
                      <a:cubicBezTo>
                        <a:pt x="568" y="812"/>
                        <a:pt x="568" y="813"/>
                        <a:pt x="567" y="814"/>
                      </a:cubicBezTo>
                      <a:cubicBezTo>
                        <a:pt x="566" y="812"/>
                        <a:pt x="569" y="813"/>
                        <a:pt x="568" y="811"/>
                      </a:cubicBezTo>
                      <a:cubicBezTo>
                        <a:pt x="568" y="810"/>
                        <a:pt x="565" y="811"/>
                        <a:pt x="565" y="812"/>
                      </a:cubicBezTo>
                      <a:cubicBezTo>
                        <a:pt x="565" y="811"/>
                        <a:pt x="567" y="808"/>
                        <a:pt x="565" y="810"/>
                      </a:cubicBezTo>
                      <a:cubicBezTo>
                        <a:pt x="565" y="809"/>
                        <a:pt x="565" y="809"/>
                        <a:pt x="565" y="808"/>
                      </a:cubicBezTo>
                      <a:cubicBezTo>
                        <a:pt x="564" y="809"/>
                        <a:pt x="564" y="809"/>
                        <a:pt x="563" y="810"/>
                      </a:cubicBezTo>
                      <a:cubicBezTo>
                        <a:pt x="564" y="809"/>
                        <a:pt x="564" y="808"/>
                        <a:pt x="565" y="807"/>
                      </a:cubicBezTo>
                      <a:cubicBezTo>
                        <a:pt x="564" y="807"/>
                        <a:pt x="564" y="807"/>
                        <a:pt x="563" y="806"/>
                      </a:cubicBezTo>
                      <a:cubicBezTo>
                        <a:pt x="563" y="808"/>
                        <a:pt x="562" y="808"/>
                        <a:pt x="561" y="808"/>
                      </a:cubicBezTo>
                      <a:cubicBezTo>
                        <a:pt x="562" y="807"/>
                        <a:pt x="562" y="808"/>
                        <a:pt x="562" y="807"/>
                      </a:cubicBezTo>
                      <a:cubicBezTo>
                        <a:pt x="562" y="807"/>
                        <a:pt x="562" y="807"/>
                        <a:pt x="562" y="807"/>
                      </a:cubicBezTo>
                      <a:cubicBezTo>
                        <a:pt x="563" y="806"/>
                        <a:pt x="563" y="805"/>
                        <a:pt x="563" y="804"/>
                      </a:cubicBezTo>
                      <a:cubicBezTo>
                        <a:pt x="562" y="803"/>
                        <a:pt x="561" y="805"/>
                        <a:pt x="560" y="804"/>
                      </a:cubicBezTo>
                      <a:cubicBezTo>
                        <a:pt x="560" y="804"/>
                        <a:pt x="561" y="803"/>
                        <a:pt x="561" y="802"/>
                      </a:cubicBezTo>
                      <a:cubicBezTo>
                        <a:pt x="561" y="803"/>
                        <a:pt x="561" y="803"/>
                        <a:pt x="561" y="804"/>
                      </a:cubicBezTo>
                      <a:cubicBezTo>
                        <a:pt x="562" y="803"/>
                        <a:pt x="562" y="803"/>
                        <a:pt x="563" y="804"/>
                      </a:cubicBezTo>
                      <a:cubicBezTo>
                        <a:pt x="563" y="803"/>
                        <a:pt x="563" y="803"/>
                        <a:pt x="563" y="802"/>
                      </a:cubicBezTo>
                      <a:cubicBezTo>
                        <a:pt x="562" y="803"/>
                        <a:pt x="562" y="802"/>
                        <a:pt x="562" y="803"/>
                      </a:cubicBezTo>
                      <a:cubicBezTo>
                        <a:pt x="563" y="802"/>
                        <a:pt x="563" y="802"/>
                        <a:pt x="563" y="801"/>
                      </a:cubicBezTo>
                      <a:cubicBezTo>
                        <a:pt x="561" y="802"/>
                        <a:pt x="559" y="800"/>
                        <a:pt x="560" y="800"/>
                      </a:cubicBezTo>
                      <a:cubicBezTo>
                        <a:pt x="561" y="800"/>
                        <a:pt x="562" y="803"/>
                        <a:pt x="563" y="800"/>
                      </a:cubicBezTo>
                      <a:cubicBezTo>
                        <a:pt x="563" y="800"/>
                        <a:pt x="562" y="800"/>
                        <a:pt x="562" y="800"/>
                      </a:cubicBezTo>
                      <a:cubicBezTo>
                        <a:pt x="563" y="798"/>
                        <a:pt x="562" y="798"/>
                        <a:pt x="563" y="796"/>
                      </a:cubicBezTo>
                      <a:cubicBezTo>
                        <a:pt x="563" y="796"/>
                        <a:pt x="563" y="796"/>
                        <a:pt x="563" y="796"/>
                      </a:cubicBezTo>
                      <a:cubicBezTo>
                        <a:pt x="563" y="798"/>
                        <a:pt x="564" y="799"/>
                        <a:pt x="564" y="801"/>
                      </a:cubicBezTo>
                      <a:cubicBezTo>
                        <a:pt x="566" y="800"/>
                        <a:pt x="562" y="793"/>
                        <a:pt x="562" y="791"/>
                      </a:cubicBezTo>
                      <a:cubicBezTo>
                        <a:pt x="561" y="787"/>
                        <a:pt x="562" y="780"/>
                        <a:pt x="559" y="777"/>
                      </a:cubicBezTo>
                      <a:cubicBezTo>
                        <a:pt x="559" y="776"/>
                        <a:pt x="557" y="774"/>
                        <a:pt x="556" y="774"/>
                      </a:cubicBezTo>
                      <a:cubicBezTo>
                        <a:pt x="556" y="774"/>
                        <a:pt x="556" y="775"/>
                        <a:pt x="556" y="775"/>
                      </a:cubicBezTo>
                      <a:cubicBezTo>
                        <a:pt x="555" y="774"/>
                        <a:pt x="555" y="773"/>
                        <a:pt x="555" y="772"/>
                      </a:cubicBezTo>
                      <a:cubicBezTo>
                        <a:pt x="556" y="772"/>
                        <a:pt x="555" y="771"/>
                        <a:pt x="555" y="770"/>
                      </a:cubicBezTo>
                      <a:cubicBezTo>
                        <a:pt x="555" y="769"/>
                        <a:pt x="556" y="769"/>
                        <a:pt x="556" y="768"/>
                      </a:cubicBezTo>
                      <a:cubicBezTo>
                        <a:pt x="557" y="769"/>
                        <a:pt x="559" y="773"/>
                        <a:pt x="560" y="772"/>
                      </a:cubicBezTo>
                      <a:cubicBezTo>
                        <a:pt x="561" y="771"/>
                        <a:pt x="559" y="769"/>
                        <a:pt x="558" y="768"/>
                      </a:cubicBezTo>
                      <a:cubicBezTo>
                        <a:pt x="558" y="768"/>
                        <a:pt x="558" y="769"/>
                        <a:pt x="559" y="770"/>
                      </a:cubicBezTo>
                      <a:cubicBezTo>
                        <a:pt x="556" y="771"/>
                        <a:pt x="555" y="764"/>
                        <a:pt x="555" y="763"/>
                      </a:cubicBezTo>
                      <a:cubicBezTo>
                        <a:pt x="555" y="763"/>
                        <a:pt x="555" y="762"/>
                        <a:pt x="555" y="762"/>
                      </a:cubicBezTo>
                      <a:cubicBezTo>
                        <a:pt x="555" y="762"/>
                        <a:pt x="555" y="762"/>
                        <a:pt x="555" y="762"/>
                      </a:cubicBezTo>
                      <a:cubicBezTo>
                        <a:pt x="555" y="759"/>
                        <a:pt x="558" y="760"/>
                        <a:pt x="560" y="760"/>
                      </a:cubicBezTo>
                      <a:cubicBezTo>
                        <a:pt x="560" y="758"/>
                        <a:pt x="559" y="757"/>
                        <a:pt x="559" y="756"/>
                      </a:cubicBezTo>
                      <a:cubicBezTo>
                        <a:pt x="559" y="756"/>
                        <a:pt x="559" y="756"/>
                        <a:pt x="559" y="756"/>
                      </a:cubicBezTo>
                      <a:cubicBezTo>
                        <a:pt x="559" y="756"/>
                        <a:pt x="560" y="756"/>
                        <a:pt x="559" y="756"/>
                      </a:cubicBezTo>
                      <a:cubicBezTo>
                        <a:pt x="561" y="755"/>
                        <a:pt x="558" y="753"/>
                        <a:pt x="560" y="752"/>
                      </a:cubicBezTo>
                      <a:cubicBezTo>
                        <a:pt x="562" y="753"/>
                        <a:pt x="562" y="749"/>
                        <a:pt x="562" y="747"/>
                      </a:cubicBezTo>
                      <a:cubicBezTo>
                        <a:pt x="562" y="748"/>
                        <a:pt x="562" y="748"/>
                        <a:pt x="562" y="749"/>
                      </a:cubicBezTo>
                      <a:cubicBezTo>
                        <a:pt x="561" y="747"/>
                        <a:pt x="562" y="746"/>
                        <a:pt x="562" y="744"/>
                      </a:cubicBezTo>
                      <a:cubicBezTo>
                        <a:pt x="562" y="742"/>
                        <a:pt x="561" y="741"/>
                        <a:pt x="563" y="741"/>
                      </a:cubicBezTo>
                      <a:cubicBezTo>
                        <a:pt x="563" y="742"/>
                        <a:pt x="563" y="742"/>
                        <a:pt x="563" y="743"/>
                      </a:cubicBezTo>
                      <a:cubicBezTo>
                        <a:pt x="564" y="739"/>
                        <a:pt x="564" y="735"/>
                        <a:pt x="565" y="731"/>
                      </a:cubicBezTo>
                      <a:cubicBezTo>
                        <a:pt x="566" y="728"/>
                        <a:pt x="567" y="724"/>
                        <a:pt x="568" y="721"/>
                      </a:cubicBezTo>
                      <a:cubicBezTo>
                        <a:pt x="569" y="717"/>
                        <a:pt x="570" y="714"/>
                        <a:pt x="571" y="710"/>
                      </a:cubicBezTo>
                      <a:cubicBezTo>
                        <a:pt x="572" y="709"/>
                        <a:pt x="573" y="705"/>
                        <a:pt x="574" y="705"/>
                      </a:cubicBezTo>
                      <a:cubicBezTo>
                        <a:pt x="574" y="704"/>
                        <a:pt x="568" y="702"/>
                        <a:pt x="567" y="701"/>
                      </a:cubicBezTo>
                      <a:cubicBezTo>
                        <a:pt x="566" y="700"/>
                        <a:pt x="565" y="697"/>
                        <a:pt x="565" y="696"/>
                      </a:cubicBezTo>
                      <a:cubicBezTo>
                        <a:pt x="566" y="693"/>
                        <a:pt x="568" y="690"/>
                        <a:pt x="571" y="690"/>
                      </a:cubicBezTo>
                      <a:cubicBezTo>
                        <a:pt x="574" y="689"/>
                        <a:pt x="574" y="692"/>
                        <a:pt x="576" y="692"/>
                      </a:cubicBezTo>
                      <a:cubicBezTo>
                        <a:pt x="576" y="693"/>
                        <a:pt x="575" y="693"/>
                        <a:pt x="574" y="693"/>
                      </a:cubicBezTo>
                      <a:cubicBezTo>
                        <a:pt x="577" y="695"/>
                        <a:pt x="577" y="694"/>
                        <a:pt x="578" y="692"/>
                      </a:cubicBezTo>
                      <a:cubicBezTo>
                        <a:pt x="579" y="690"/>
                        <a:pt x="581" y="689"/>
                        <a:pt x="582" y="686"/>
                      </a:cubicBezTo>
                      <a:cubicBezTo>
                        <a:pt x="584" y="683"/>
                        <a:pt x="585" y="680"/>
                        <a:pt x="587" y="677"/>
                      </a:cubicBezTo>
                      <a:cubicBezTo>
                        <a:pt x="587" y="678"/>
                        <a:pt x="587" y="677"/>
                        <a:pt x="588" y="678"/>
                      </a:cubicBezTo>
                      <a:cubicBezTo>
                        <a:pt x="588" y="676"/>
                        <a:pt x="587" y="670"/>
                        <a:pt x="589" y="669"/>
                      </a:cubicBezTo>
                      <a:cubicBezTo>
                        <a:pt x="589" y="669"/>
                        <a:pt x="591" y="670"/>
                        <a:pt x="592" y="670"/>
                      </a:cubicBezTo>
                      <a:cubicBezTo>
                        <a:pt x="593" y="670"/>
                        <a:pt x="594" y="669"/>
                        <a:pt x="595" y="668"/>
                      </a:cubicBezTo>
                      <a:cubicBezTo>
                        <a:pt x="595" y="669"/>
                        <a:pt x="595" y="669"/>
                        <a:pt x="595" y="670"/>
                      </a:cubicBezTo>
                      <a:cubicBezTo>
                        <a:pt x="596" y="669"/>
                        <a:pt x="597" y="668"/>
                        <a:pt x="597" y="667"/>
                      </a:cubicBezTo>
                      <a:cubicBezTo>
                        <a:pt x="595" y="667"/>
                        <a:pt x="599" y="664"/>
                        <a:pt x="600" y="663"/>
                      </a:cubicBezTo>
                      <a:cubicBezTo>
                        <a:pt x="603" y="661"/>
                        <a:pt x="602" y="662"/>
                        <a:pt x="602" y="659"/>
                      </a:cubicBezTo>
                      <a:cubicBezTo>
                        <a:pt x="601" y="658"/>
                        <a:pt x="601" y="657"/>
                        <a:pt x="601" y="656"/>
                      </a:cubicBezTo>
                      <a:cubicBezTo>
                        <a:pt x="601" y="655"/>
                        <a:pt x="602" y="655"/>
                        <a:pt x="602" y="654"/>
                      </a:cubicBezTo>
                      <a:cubicBezTo>
                        <a:pt x="602" y="651"/>
                        <a:pt x="602" y="648"/>
                        <a:pt x="604" y="646"/>
                      </a:cubicBezTo>
                      <a:cubicBezTo>
                        <a:pt x="605" y="648"/>
                        <a:pt x="606" y="647"/>
                        <a:pt x="607" y="648"/>
                      </a:cubicBezTo>
                      <a:cubicBezTo>
                        <a:pt x="608" y="648"/>
                        <a:pt x="607" y="650"/>
                        <a:pt x="607" y="651"/>
                      </a:cubicBezTo>
                      <a:cubicBezTo>
                        <a:pt x="608" y="654"/>
                        <a:pt x="608" y="654"/>
                        <a:pt x="610" y="652"/>
                      </a:cubicBezTo>
                      <a:cubicBezTo>
                        <a:pt x="610" y="653"/>
                        <a:pt x="610" y="653"/>
                        <a:pt x="609" y="654"/>
                      </a:cubicBezTo>
                      <a:cubicBezTo>
                        <a:pt x="609" y="654"/>
                        <a:pt x="610" y="654"/>
                        <a:pt x="611" y="654"/>
                      </a:cubicBezTo>
                      <a:cubicBezTo>
                        <a:pt x="610" y="654"/>
                        <a:pt x="610" y="655"/>
                        <a:pt x="610" y="655"/>
                      </a:cubicBezTo>
                      <a:cubicBezTo>
                        <a:pt x="612" y="655"/>
                        <a:pt x="618" y="650"/>
                        <a:pt x="620" y="648"/>
                      </a:cubicBezTo>
                      <a:cubicBezTo>
                        <a:pt x="623" y="647"/>
                        <a:pt x="627" y="646"/>
                        <a:pt x="625" y="643"/>
                      </a:cubicBezTo>
                      <a:cubicBezTo>
                        <a:pt x="625" y="643"/>
                        <a:pt x="624" y="643"/>
                        <a:pt x="624" y="644"/>
                      </a:cubicBezTo>
                      <a:cubicBezTo>
                        <a:pt x="624" y="643"/>
                        <a:pt x="624" y="642"/>
                        <a:pt x="624" y="642"/>
                      </a:cubicBezTo>
                      <a:cubicBezTo>
                        <a:pt x="624" y="642"/>
                        <a:pt x="624" y="643"/>
                        <a:pt x="624" y="643"/>
                      </a:cubicBezTo>
                      <a:cubicBezTo>
                        <a:pt x="623" y="642"/>
                        <a:pt x="617" y="636"/>
                        <a:pt x="619" y="636"/>
                      </a:cubicBezTo>
                      <a:cubicBezTo>
                        <a:pt x="621" y="635"/>
                        <a:pt x="624" y="633"/>
                        <a:pt x="626" y="632"/>
                      </a:cubicBezTo>
                      <a:cubicBezTo>
                        <a:pt x="628" y="630"/>
                        <a:pt x="632" y="629"/>
                        <a:pt x="633" y="627"/>
                      </a:cubicBezTo>
                      <a:cubicBezTo>
                        <a:pt x="635" y="628"/>
                        <a:pt x="637" y="629"/>
                        <a:pt x="637" y="631"/>
                      </a:cubicBezTo>
                      <a:cubicBezTo>
                        <a:pt x="637" y="632"/>
                        <a:pt x="636" y="632"/>
                        <a:pt x="636" y="633"/>
                      </a:cubicBezTo>
                      <a:cubicBezTo>
                        <a:pt x="636" y="633"/>
                        <a:pt x="636" y="634"/>
                        <a:pt x="636" y="634"/>
                      </a:cubicBezTo>
                      <a:cubicBezTo>
                        <a:pt x="638" y="633"/>
                        <a:pt x="648" y="627"/>
                        <a:pt x="649" y="629"/>
                      </a:cubicBezTo>
                      <a:cubicBezTo>
                        <a:pt x="650" y="628"/>
                        <a:pt x="650" y="628"/>
                        <a:pt x="651" y="627"/>
                      </a:cubicBezTo>
                      <a:cubicBezTo>
                        <a:pt x="651" y="627"/>
                        <a:pt x="651" y="628"/>
                        <a:pt x="652" y="628"/>
                      </a:cubicBezTo>
                      <a:cubicBezTo>
                        <a:pt x="650" y="630"/>
                        <a:pt x="652" y="631"/>
                        <a:pt x="650" y="633"/>
                      </a:cubicBezTo>
                      <a:cubicBezTo>
                        <a:pt x="646" y="634"/>
                        <a:pt x="643" y="636"/>
                        <a:pt x="640" y="637"/>
                      </a:cubicBezTo>
                      <a:cubicBezTo>
                        <a:pt x="636" y="640"/>
                        <a:pt x="630" y="644"/>
                        <a:pt x="627" y="648"/>
                      </a:cubicBezTo>
                      <a:cubicBezTo>
                        <a:pt x="631" y="647"/>
                        <a:pt x="634" y="643"/>
                        <a:pt x="636" y="641"/>
                      </a:cubicBezTo>
                      <a:cubicBezTo>
                        <a:pt x="640" y="639"/>
                        <a:pt x="644" y="637"/>
                        <a:pt x="647" y="635"/>
                      </a:cubicBezTo>
                      <a:cubicBezTo>
                        <a:pt x="650" y="633"/>
                        <a:pt x="653" y="632"/>
                        <a:pt x="656" y="630"/>
                      </a:cubicBezTo>
                      <a:cubicBezTo>
                        <a:pt x="659" y="629"/>
                        <a:pt x="668" y="625"/>
                        <a:pt x="669" y="622"/>
                      </a:cubicBezTo>
                      <a:cubicBezTo>
                        <a:pt x="663" y="624"/>
                        <a:pt x="659" y="630"/>
                        <a:pt x="653" y="630"/>
                      </a:cubicBezTo>
                      <a:cubicBezTo>
                        <a:pt x="653" y="629"/>
                        <a:pt x="653" y="627"/>
                        <a:pt x="654" y="626"/>
                      </a:cubicBezTo>
                      <a:cubicBezTo>
                        <a:pt x="655" y="624"/>
                        <a:pt x="656" y="624"/>
                        <a:pt x="658" y="623"/>
                      </a:cubicBezTo>
                      <a:cubicBezTo>
                        <a:pt x="661" y="622"/>
                        <a:pt x="663" y="621"/>
                        <a:pt x="665" y="621"/>
                      </a:cubicBezTo>
                      <a:cubicBezTo>
                        <a:pt x="666" y="621"/>
                        <a:pt x="666" y="622"/>
                        <a:pt x="667" y="621"/>
                      </a:cubicBezTo>
                      <a:cubicBezTo>
                        <a:pt x="669" y="621"/>
                        <a:pt x="670" y="619"/>
                        <a:pt x="671" y="619"/>
                      </a:cubicBezTo>
                      <a:cubicBezTo>
                        <a:pt x="671" y="620"/>
                        <a:pt x="669" y="621"/>
                        <a:pt x="669" y="622"/>
                      </a:cubicBezTo>
                      <a:cubicBezTo>
                        <a:pt x="672" y="621"/>
                        <a:pt x="676" y="618"/>
                        <a:pt x="679" y="616"/>
                      </a:cubicBezTo>
                      <a:cubicBezTo>
                        <a:pt x="681" y="614"/>
                        <a:pt x="685" y="612"/>
                        <a:pt x="687" y="609"/>
                      </a:cubicBezTo>
                      <a:cubicBezTo>
                        <a:pt x="688" y="610"/>
                        <a:pt x="688" y="610"/>
                        <a:pt x="688" y="611"/>
                      </a:cubicBezTo>
                      <a:cubicBezTo>
                        <a:pt x="688" y="608"/>
                        <a:pt x="692" y="607"/>
                        <a:pt x="694" y="605"/>
                      </a:cubicBezTo>
                      <a:cubicBezTo>
                        <a:pt x="697" y="601"/>
                        <a:pt x="700" y="598"/>
                        <a:pt x="704" y="595"/>
                      </a:cubicBezTo>
                      <a:cubicBezTo>
                        <a:pt x="702" y="595"/>
                        <a:pt x="702" y="595"/>
                        <a:pt x="701" y="597"/>
                      </a:cubicBezTo>
                      <a:cubicBezTo>
                        <a:pt x="699" y="598"/>
                        <a:pt x="698" y="599"/>
                        <a:pt x="697" y="600"/>
                      </a:cubicBezTo>
                      <a:cubicBezTo>
                        <a:pt x="697" y="599"/>
                        <a:pt x="697" y="598"/>
                        <a:pt x="698" y="597"/>
                      </a:cubicBezTo>
                      <a:cubicBezTo>
                        <a:pt x="698" y="597"/>
                        <a:pt x="698" y="595"/>
                        <a:pt x="699" y="594"/>
                      </a:cubicBezTo>
                      <a:cubicBezTo>
                        <a:pt x="700" y="594"/>
                        <a:pt x="699" y="593"/>
                        <a:pt x="699" y="592"/>
                      </a:cubicBezTo>
                      <a:cubicBezTo>
                        <a:pt x="698" y="593"/>
                        <a:pt x="698" y="594"/>
                        <a:pt x="698" y="594"/>
                      </a:cubicBezTo>
                      <a:cubicBezTo>
                        <a:pt x="697" y="595"/>
                        <a:pt x="696" y="594"/>
                        <a:pt x="695" y="594"/>
                      </a:cubicBezTo>
                      <a:cubicBezTo>
                        <a:pt x="693" y="595"/>
                        <a:pt x="696" y="591"/>
                        <a:pt x="697" y="594"/>
                      </a:cubicBezTo>
                      <a:cubicBezTo>
                        <a:pt x="697" y="593"/>
                        <a:pt x="700" y="590"/>
                        <a:pt x="701" y="592"/>
                      </a:cubicBezTo>
                      <a:cubicBezTo>
                        <a:pt x="701" y="592"/>
                        <a:pt x="703" y="596"/>
                        <a:pt x="703" y="594"/>
                      </a:cubicBezTo>
                      <a:cubicBezTo>
                        <a:pt x="703" y="592"/>
                        <a:pt x="701" y="592"/>
                        <a:pt x="701" y="589"/>
                      </a:cubicBezTo>
                      <a:cubicBezTo>
                        <a:pt x="702" y="588"/>
                        <a:pt x="702" y="586"/>
                        <a:pt x="702" y="585"/>
                      </a:cubicBezTo>
                      <a:cubicBezTo>
                        <a:pt x="700" y="585"/>
                        <a:pt x="698" y="583"/>
                        <a:pt x="698" y="582"/>
                      </a:cubicBezTo>
                      <a:cubicBezTo>
                        <a:pt x="699" y="583"/>
                        <a:pt x="700" y="584"/>
                        <a:pt x="701" y="584"/>
                      </a:cubicBezTo>
                      <a:cubicBezTo>
                        <a:pt x="702" y="584"/>
                        <a:pt x="702" y="585"/>
                        <a:pt x="703" y="585"/>
                      </a:cubicBezTo>
                      <a:cubicBezTo>
                        <a:pt x="703" y="585"/>
                        <a:pt x="704" y="584"/>
                        <a:pt x="704" y="584"/>
                      </a:cubicBezTo>
                      <a:cubicBezTo>
                        <a:pt x="704" y="585"/>
                        <a:pt x="705" y="586"/>
                        <a:pt x="704" y="586"/>
                      </a:cubicBezTo>
                      <a:cubicBezTo>
                        <a:pt x="705" y="586"/>
                        <a:pt x="704" y="586"/>
                        <a:pt x="706" y="586"/>
                      </a:cubicBezTo>
                      <a:cubicBezTo>
                        <a:pt x="706" y="586"/>
                        <a:pt x="708" y="584"/>
                        <a:pt x="709" y="584"/>
                      </a:cubicBezTo>
                      <a:cubicBezTo>
                        <a:pt x="710" y="583"/>
                        <a:pt x="711" y="581"/>
                        <a:pt x="712" y="579"/>
                      </a:cubicBezTo>
                      <a:cubicBezTo>
                        <a:pt x="711" y="579"/>
                        <a:pt x="711" y="578"/>
                        <a:pt x="711" y="578"/>
                      </a:cubicBezTo>
                      <a:cubicBezTo>
                        <a:pt x="713" y="577"/>
                        <a:pt x="711" y="580"/>
                        <a:pt x="713" y="578"/>
                      </a:cubicBezTo>
                      <a:cubicBezTo>
                        <a:pt x="714" y="577"/>
                        <a:pt x="715" y="575"/>
                        <a:pt x="714" y="574"/>
                      </a:cubicBezTo>
                      <a:cubicBezTo>
                        <a:pt x="715" y="575"/>
                        <a:pt x="716" y="575"/>
                        <a:pt x="717" y="575"/>
                      </a:cubicBezTo>
                      <a:cubicBezTo>
                        <a:pt x="718" y="575"/>
                        <a:pt x="717" y="575"/>
                        <a:pt x="718" y="574"/>
                      </a:cubicBezTo>
                      <a:cubicBezTo>
                        <a:pt x="718" y="573"/>
                        <a:pt x="718" y="570"/>
                        <a:pt x="718" y="569"/>
                      </a:cubicBezTo>
                      <a:cubicBezTo>
                        <a:pt x="720" y="570"/>
                        <a:pt x="721" y="571"/>
                        <a:pt x="723" y="571"/>
                      </a:cubicBezTo>
                      <a:cubicBezTo>
                        <a:pt x="723" y="571"/>
                        <a:pt x="723" y="571"/>
                        <a:pt x="723" y="571"/>
                      </a:cubicBezTo>
                      <a:cubicBezTo>
                        <a:pt x="722" y="570"/>
                        <a:pt x="718" y="569"/>
                        <a:pt x="718" y="568"/>
                      </a:cubicBezTo>
                      <a:cubicBezTo>
                        <a:pt x="718" y="566"/>
                        <a:pt x="718" y="564"/>
                        <a:pt x="716" y="565"/>
                      </a:cubicBezTo>
                      <a:cubicBezTo>
                        <a:pt x="719" y="566"/>
                        <a:pt x="715" y="567"/>
                        <a:pt x="714" y="566"/>
                      </a:cubicBezTo>
                      <a:cubicBezTo>
                        <a:pt x="717" y="565"/>
                        <a:pt x="715" y="562"/>
                        <a:pt x="713" y="564"/>
                      </a:cubicBezTo>
                      <a:cubicBezTo>
                        <a:pt x="713" y="563"/>
                        <a:pt x="715" y="561"/>
                        <a:pt x="716" y="563"/>
                      </a:cubicBezTo>
                      <a:cubicBezTo>
                        <a:pt x="719" y="559"/>
                        <a:pt x="712" y="560"/>
                        <a:pt x="711" y="558"/>
                      </a:cubicBezTo>
                      <a:cubicBezTo>
                        <a:pt x="710" y="556"/>
                        <a:pt x="711" y="555"/>
                        <a:pt x="712" y="553"/>
                      </a:cubicBezTo>
                      <a:cubicBezTo>
                        <a:pt x="713" y="551"/>
                        <a:pt x="710" y="551"/>
                        <a:pt x="710" y="549"/>
                      </a:cubicBezTo>
                      <a:cubicBezTo>
                        <a:pt x="711" y="548"/>
                        <a:pt x="711" y="547"/>
                        <a:pt x="712" y="546"/>
                      </a:cubicBezTo>
                      <a:cubicBezTo>
                        <a:pt x="714" y="544"/>
                        <a:pt x="714" y="544"/>
                        <a:pt x="715" y="545"/>
                      </a:cubicBezTo>
                      <a:cubicBezTo>
                        <a:pt x="716" y="546"/>
                        <a:pt x="715" y="549"/>
                        <a:pt x="718" y="547"/>
                      </a:cubicBezTo>
                      <a:cubicBezTo>
                        <a:pt x="720" y="546"/>
                        <a:pt x="719" y="543"/>
                        <a:pt x="721" y="541"/>
                      </a:cubicBezTo>
                      <a:cubicBezTo>
                        <a:pt x="722" y="540"/>
                        <a:pt x="724" y="539"/>
                        <a:pt x="726" y="538"/>
                      </a:cubicBezTo>
                      <a:cubicBezTo>
                        <a:pt x="729" y="536"/>
                        <a:pt x="727" y="539"/>
                        <a:pt x="728" y="539"/>
                      </a:cubicBezTo>
                      <a:cubicBezTo>
                        <a:pt x="729" y="539"/>
                        <a:pt x="729" y="538"/>
                        <a:pt x="730" y="539"/>
                      </a:cubicBezTo>
                      <a:cubicBezTo>
                        <a:pt x="730" y="539"/>
                        <a:pt x="730" y="545"/>
                        <a:pt x="730" y="545"/>
                      </a:cubicBezTo>
                      <a:cubicBezTo>
                        <a:pt x="730" y="547"/>
                        <a:pt x="729" y="550"/>
                        <a:pt x="729" y="552"/>
                      </a:cubicBezTo>
                      <a:cubicBezTo>
                        <a:pt x="728" y="552"/>
                        <a:pt x="727" y="556"/>
                        <a:pt x="727" y="556"/>
                      </a:cubicBezTo>
                      <a:cubicBezTo>
                        <a:pt x="726" y="556"/>
                        <a:pt x="724" y="556"/>
                        <a:pt x="725" y="556"/>
                      </a:cubicBezTo>
                      <a:cubicBezTo>
                        <a:pt x="724" y="557"/>
                        <a:pt x="725" y="558"/>
                        <a:pt x="726" y="558"/>
                      </a:cubicBezTo>
                      <a:cubicBezTo>
                        <a:pt x="727" y="559"/>
                        <a:pt x="731" y="557"/>
                        <a:pt x="732" y="556"/>
                      </a:cubicBezTo>
                      <a:cubicBezTo>
                        <a:pt x="734" y="556"/>
                        <a:pt x="737" y="554"/>
                        <a:pt x="738" y="554"/>
                      </a:cubicBezTo>
                      <a:cubicBezTo>
                        <a:pt x="740" y="555"/>
                        <a:pt x="740" y="557"/>
                        <a:pt x="741" y="557"/>
                      </a:cubicBezTo>
                      <a:cubicBezTo>
                        <a:pt x="742" y="557"/>
                        <a:pt x="743" y="554"/>
                        <a:pt x="744" y="556"/>
                      </a:cubicBezTo>
                      <a:cubicBezTo>
                        <a:pt x="742" y="557"/>
                        <a:pt x="743" y="561"/>
                        <a:pt x="739" y="558"/>
                      </a:cubicBezTo>
                      <a:cubicBezTo>
                        <a:pt x="737" y="556"/>
                        <a:pt x="736" y="561"/>
                        <a:pt x="734" y="562"/>
                      </a:cubicBezTo>
                      <a:cubicBezTo>
                        <a:pt x="733" y="562"/>
                        <a:pt x="732" y="562"/>
                        <a:pt x="731" y="562"/>
                      </a:cubicBezTo>
                      <a:cubicBezTo>
                        <a:pt x="730" y="563"/>
                        <a:pt x="729" y="564"/>
                        <a:pt x="729" y="565"/>
                      </a:cubicBezTo>
                      <a:cubicBezTo>
                        <a:pt x="727" y="567"/>
                        <a:pt x="724" y="569"/>
                        <a:pt x="725" y="571"/>
                      </a:cubicBezTo>
                      <a:cubicBezTo>
                        <a:pt x="728" y="571"/>
                        <a:pt x="729" y="567"/>
                        <a:pt x="732" y="565"/>
                      </a:cubicBezTo>
                      <a:cubicBezTo>
                        <a:pt x="735" y="563"/>
                        <a:pt x="738" y="562"/>
                        <a:pt x="740" y="560"/>
                      </a:cubicBezTo>
                      <a:cubicBezTo>
                        <a:pt x="747" y="557"/>
                        <a:pt x="755" y="553"/>
                        <a:pt x="762" y="550"/>
                      </a:cubicBezTo>
                      <a:cubicBezTo>
                        <a:pt x="766" y="548"/>
                        <a:pt x="770" y="546"/>
                        <a:pt x="774" y="546"/>
                      </a:cubicBezTo>
                      <a:cubicBezTo>
                        <a:pt x="776" y="546"/>
                        <a:pt x="782" y="548"/>
                        <a:pt x="782" y="545"/>
                      </a:cubicBezTo>
                      <a:cubicBezTo>
                        <a:pt x="783" y="545"/>
                        <a:pt x="781" y="542"/>
                        <a:pt x="780" y="542"/>
                      </a:cubicBezTo>
                      <a:cubicBezTo>
                        <a:pt x="780" y="541"/>
                        <a:pt x="779" y="540"/>
                        <a:pt x="779" y="539"/>
                      </a:cubicBezTo>
                      <a:cubicBezTo>
                        <a:pt x="777" y="536"/>
                        <a:pt x="776" y="536"/>
                        <a:pt x="779" y="533"/>
                      </a:cubicBezTo>
                      <a:cubicBezTo>
                        <a:pt x="781" y="531"/>
                        <a:pt x="782" y="530"/>
                        <a:pt x="783" y="527"/>
                      </a:cubicBezTo>
                      <a:cubicBezTo>
                        <a:pt x="784" y="525"/>
                        <a:pt x="784" y="524"/>
                        <a:pt x="785" y="522"/>
                      </a:cubicBezTo>
                      <a:cubicBezTo>
                        <a:pt x="786" y="520"/>
                        <a:pt x="789" y="518"/>
                        <a:pt x="790" y="515"/>
                      </a:cubicBezTo>
                      <a:cubicBezTo>
                        <a:pt x="792" y="517"/>
                        <a:pt x="789" y="513"/>
                        <a:pt x="789" y="513"/>
                      </a:cubicBezTo>
                      <a:cubicBezTo>
                        <a:pt x="789" y="513"/>
                        <a:pt x="789" y="513"/>
                        <a:pt x="789" y="513"/>
                      </a:cubicBezTo>
                      <a:cubicBezTo>
                        <a:pt x="789" y="511"/>
                        <a:pt x="792" y="510"/>
                        <a:pt x="791" y="508"/>
                      </a:cubicBezTo>
                      <a:cubicBezTo>
                        <a:pt x="791" y="508"/>
                        <a:pt x="790" y="508"/>
                        <a:pt x="790" y="508"/>
                      </a:cubicBezTo>
                      <a:cubicBezTo>
                        <a:pt x="791" y="506"/>
                        <a:pt x="789" y="505"/>
                        <a:pt x="789" y="503"/>
                      </a:cubicBezTo>
                      <a:cubicBezTo>
                        <a:pt x="790" y="502"/>
                        <a:pt x="790" y="501"/>
                        <a:pt x="790" y="500"/>
                      </a:cubicBezTo>
                      <a:cubicBezTo>
                        <a:pt x="790" y="498"/>
                        <a:pt x="790" y="498"/>
                        <a:pt x="789" y="496"/>
                      </a:cubicBezTo>
                      <a:cubicBezTo>
                        <a:pt x="789" y="496"/>
                        <a:pt x="787" y="494"/>
                        <a:pt x="787" y="494"/>
                      </a:cubicBezTo>
                      <a:cubicBezTo>
                        <a:pt x="787" y="492"/>
                        <a:pt x="787" y="490"/>
                        <a:pt x="787" y="489"/>
                      </a:cubicBezTo>
                      <a:cubicBezTo>
                        <a:pt x="788" y="488"/>
                        <a:pt x="789" y="487"/>
                        <a:pt x="789" y="486"/>
                      </a:cubicBezTo>
                      <a:cubicBezTo>
                        <a:pt x="789" y="486"/>
                        <a:pt x="789" y="486"/>
                        <a:pt x="789" y="486"/>
                      </a:cubicBezTo>
                      <a:cubicBezTo>
                        <a:pt x="789" y="486"/>
                        <a:pt x="789" y="486"/>
                        <a:pt x="790" y="486"/>
                      </a:cubicBezTo>
                      <a:cubicBezTo>
                        <a:pt x="792" y="485"/>
                        <a:pt x="790" y="481"/>
                        <a:pt x="790" y="480"/>
                      </a:cubicBezTo>
                      <a:cubicBezTo>
                        <a:pt x="790" y="479"/>
                        <a:pt x="790" y="479"/>
                        <a:pt x="790" y="478"/>
                      </a:cubicBezTo>
                      <a:cubicBezTo>
                        <a:pt x="787" y="478"/>
                        <a:pt x="789" y="473"/>
                        <a:pt x="791" y="473"/>
                      </a:cubicBezTo>
                      <a:cubicBezTo>
                        <a:pt x="791" y="473"/>
                        <a:pt x="791" y="473"/>
                        <a:pt x="791" y="473"/>
                      </a:cubicBezTo>
                      <a:cubicBezTo>
                        <a:pt x="791" y="473"/>
                        <a:pt x="791" y="473"/>
                        <a:pt x="791" y="473"/>
                      </a:cubicBezTo>
                      <a:cubicBezTo>
                        <a:pt x="791" y="473"/>
                        <a:pt x="791" y="473"/>
                        <a:pt x="791" y="473"/>
                      </a:cubicBezTo>
                      <a:cubicBezTo>
                        <a:pt x="792" y="472"/>
                        <a:pt x="792" y="471"/>
                        <a:pt x="791" y="470"/>
                      </a:cubicBezTo>
                      <a:cubicBezTo>
                        <a:pt x="793" y="468"/>
                        <a:pt x="795" y="466"/>
                        <a:pt x="796" y="463"/>
                      </a:cubicBezTo>
                      <a:cubicBezTo>
                        <a:pt x="796" y="460"/>
                        <a:pt x="796" y="460"/>
                        <a:pt x="798" y="458"/>
                      </a:cubicBezTo>
                      <a:cubicBezTo>
                        <a:pt x="799" y="456"/>
                        <a:pt x="799" y="453"/>
                        <a:pt x="799" y="451"/>
                      </a:cubicBezTo>
                      <a:cubicBezTo>
                        <a:pt x="799" y="450"/>
                        <a:pt x="798" y="450"/>
                        <a:pt x="798" y="449"/>
                      </a:cubicBezTo>
                      <a:cubicBezTo>
                        <a:pt x="799" y="449"/>
                        <a:pt x="800" y="448"/>
                        <a:pt x="800" y="448"/>
                      </a:cubicBezTo>
                      <a:cubicBezTo>
                        <a:pt x="800" y="448"/>
                        <a:pt x="799" y="447"/>
                        <a:pt x="800" y="446"/>
                      </a:cubicBezTo>
                      <a:cubicBezTo>
                        <a:pt x="800" y="446"/>
                        <a:pt x="801" y="447"/>
                        <a:pt x="801" y="446"/>
                      </a:cubicBezTo>
                      <a:cubicBezTo>
                        <a:pt x="802" y="444"/>
                        <a:pt x="800" y="444"/>
                        <a:pt x="800" y="443"/>
                      </a:cubicBezTo>
                      <a:cubicBezTo>
                        <a:pt x="799" y="442"/>
                        <a:pt x="799" y="443"/>
                        <a:pt x="799" y="441"/>
                      </a:cubicBezTo>
                      <a:cubicBezTo>
                        <a:pt x="798" y="439"/>
                        <a:pt x="799" y="440"/>
                        <a:pt x="800" y="439"/>
                      </a:cubicBezTo>
                      <a:cubicBezTo>
                        <a:pt x="801" y="439"/>
                        <a:pt x="802" y="438"/>
                        <a:pt x="802" y="438"/>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57" name="Freeform 10588">
                  <a:extLst>
                    <a:ext uri="{FF2B5EF4-FFF2-40B4-BE49-F238E27FC236}">
                      <a16:creationId xmlns:a16="http://schemas.microsoft.com/office/drawing/2014/main" id="{459CB66C-8CE5-4A0B-B977-DD8E12FBC674}"/>
                    </a:ext>
                  </a:extLst>
                </p:cNvPr>
                <p:cNvSpPr>
                  <a:spLocks/>
                </p:cNvSpPr>
                <p:nvPr/>
              </p:nvSpPr>
              <p:spPr bwMode="gray">
                <a:xfrm>
                  <a:off x="2960" y="3107"/>
                  <a:ext cx="37" cy="32"/>
                </a:xfrm>
                <a:custGeom>
                  <a:avLst/>
                  <a:gdLst>
                    <a:gd name="T0" fmla="*/ 35 w 24"/>
                    <a:gd name="T1" fmla="*/ 0 h 20"/>
                    <a:gd name="T2" fmla="*/ 23 w 24"/>
                    <a:gd name="T3" fmla="*/ 8 h 20"/>
                    <a:gd name="T4" fmla="*/ 26 w 24"/>
                    <a:gd name="T5" fmla="*/ 6 h 20"/>
                    <a:gd name="T6" fmla="*/ 28 w 24"/>
                    <a:gd name="T7" fmla="*/ 8 h 20"/>
                    <a:gd name="T8" fmla="*/ 17 w 24"/>
                    <a:gd name="T9" fmla="*/ 13 h 20"/>
                    <a:gd name="T10" fmla="*/ 12 w 24"/>
                    <a:gd name="T11" fmla="*/ 18 h 20"/>
                    <a:gd name="T12" fmla="*/ 11 w 24"/>
                    <a:gd name="T13" fmla="*/ 21 h 20"/>
                    <a:gd name="T14" fmla="*/ 6 w 24"/>
                    <a:gd name="T15" fmla="*/ 24 h 20"/>
                    <a:gd name="T16" fmla="*/ 0 w 24"/>
                    <a:gd name="T17" fmla="*/ 32 h 20"/>
                    <a:gd name="T18" fmla="*/ 20 w 24"/>
                    <a:gd name="T19" fmla="*/ 16 h 20"/>
                    <a:gd name="T20" fmla="*/ 35 w 24"/>
                    <a:gd name="T21" fmla="*/ 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
                    <a:gd name="T34" fmla="*/ 0 h 20"/>
                    <a:gd name="T35" fmla="*/ 24 w 24"/>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20">
                      <a:moveTo>
                        <a:pt x="23" y="0"/>
                      </a:moveTo>
                      <a:cubicBezTo>
                        <a:pt x="22" y="0"/>
                        <a:pt x="15" y="3"/>
                        <a:pt x="15" y="5"/>
                      </a:cubicBezTo>
                      <a:cubicBezTo>
                        <a:pt x="16" y="4"/>
                        <a:pt x="17" y="4"/>
                        <a:pt x="17" y="4"/>
                      </a:cubicBezTo>
                      <a:cubicBezTo>
                        <a:pt x="18" y="4"/>
                        <a:pt x="18" y="5"/>
                        <a:pt x="18" y="5"/>
                      </a:cubicBezTo>
                      <a:cubicBezTo>
                        <a:pt x="15" y="5"/>
                        <a:pt x="12" y="6"/>
                        <a:pt x="11" y="8"/>
                      </a:cubicBezTo>
                      <a:cubicBezTo>
                        <a:pt x="10" y="9"/>
                        <a:pt x="9" y="11"/>
                        <a:pt x="8" y="11"/>
                      </a:cubicBezTo>
                      <a:cubicBezTo>
                        <a:pt x="8" y="12"/>
                        <a:pt x="7" y="12"/>
                        <a:pt x="7" y="13"/>
                      </a:cubicBezTo>
                      <a:cubicBezTo>
                        <a:pt x="6" y="13"/>
                        <a:pt x="5" y="14"/>
                        <a:pt x="4" y="15"/>
                      </a:cubicBezTo>
                      <a:cubicBezTo>
                        <a:pt x="3" y="17"/>
                        <a:pt x="1" y="17"/>
                        <a:pt x="0" y="20"/>
                      </a:cubicBezTo>
                      <a:cubicBezTo>
                        <a:pt x="5" y="17"/>
                        <a:pt x="9" y="13"/>
                        <a:pt x="13" y="10"/>
                      </a:cubicBezTo>
                      <a:cubicBezTo>
                        <a:pt x="14" y="8"/>
                        <a:pt x="24" y="1"/>
                        <a:pt x="23"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58" name="Freeform 10594">
                  <a:extLst>
                    <a:ext uri="{FF2B5EF4-FFF2-40B4-BE49-F238E27FC236}">
                      <a16:creationId xmlns:a16="http://schemas.microsoft.com/office/drawing/2014/main" id="{21B07AD0-52EA-4A62-9C58-6FB0807C816D}"/>
                    </a:ext>
                  </a:extLst>
                </p:cNvPr>
                <p:cNvSpPr>
                  <a:spLocks/>
                </p:cNvSpPr>
                <p:nvPr/>
              </p:nvSpPr>
              <p:spPr bwMode="gray">
                <a:xfrm>
                  <a:off x="2777" y="3222"/>
                  <a:ext cx="63" cy="72"/>
                </a:xfrm>
                <a:custGeom>
                  <a:avLst/>
                  <a:gdLst>
                    <a:gd name="T0" fmla="*/ 61 w 41"/>
                    <a:gd name="T1" fmla="*/ 6 h 46"/>
                    <a:gd name="T2" fmla="*/ 58 w 41"/>
                    <a:gd name="T3" fmla="*/ 3 h 46"/>
                    <a:gd name="T4" fmla="*/ 57 w 41"/>
                    <a:gd name="T5" fmla="*/ 8 h 46"/>
                    <a:gd name="T6" fmla="*/ 58 w 41"/>
                    <a:gd name="T7" fmla="*/ 8 h 46"/>
                    <a:gd name="T8" fmla="*/ 51 w 41"/>
                    <a:gd name="T9" fmla="*/ 11 h 46"/>
                    <a:gd name="T10" fmla="*/ 46 w 41"/>
                    <a:gd name="T11" fmla="*/ 14 h 46"/>
                    <a:gd name="T12" fmla="*/ 48 w 41"/>
                    <a:gd name="T13" fmla="*/ 14 h 46"/>
                    <a:gd name="T14" fmla="*/ 45 w 41"/>
                    <a:gd name="T15" fmla="*/ 16 h 46"/>
                    <a:gd name="T16" fmla="*/ 45 w 41"/>
                    <a:gd name="T17" fmla="*/ 14 h 46"/>
                    <a:gd name="T18" fmla="*/ 41 w 41"/>
                    <a:gd name="T19" fmla="*/ 16 h 46"/>
                    <a:gd name="T20" fmla="*/ 43 w 41"/>
                    <a:gd name="T21" fmla="*/ 17 h 46"/>
                    <a:gd name="T22" fmla="*/ 40 w 41"/>
                    <a:gd name="T23" fmla="*/ 17 h 46"/>
                    <a:gd name="T24" fmla="*/ 41 w 41"/>
                    <a:gd name="T25" fmla="*/ 19 h 46"/>
                    <a:gd name="T26" fmla="*/ 32 w 41"/>
                    <a:gd name="T27" fmla="*/ 25 h 46"/>
                    <a:gd name="T28" fmla="*/ 34 w 41"/>
                    <a:gd name="T29" fmla="*/ 25 h 46"/>
                    <a:gd name="T30" fmla="*/ 26 w 41"/>
                    <a:gd name="T31" fmla="*/ 33 h 46"/>
                    <a:gd name="T32" fmla="*/ 25 w 41"/>
                    <a:gd name="T33" fmla="*/ 34 h 46"/>
                    <a:gd name="T34" fmla="*/ 25 w 41"/>
                    <a:gd name="T35" fmla="*/ 28 h 46"/>
                    <a:gd name="T36" fmla="*/ 22 w 41"/>
                    <a:gd name="T37" fmla="*/ 38 h 46"/>
                    <a:gd name="T38" fmla="*/ 15 w 41"/>
                    <a:gd name="T39" fmla="*/ 38 h 46"/>
                    <a:gd name="T40" fmla="*/ 15 w 41"/>
                    <a:gd name="T41" fmla="*/ 38 h 46"/>
                    <a:gd name="T42" fmla="*/ 11 w 41"/>
                    <a:gd name="T43" fmla="*/ 45 h 46"/>
                    <a:gd name="T44" fmla="*/ 8 w 41"/>
                    <a:gd name="T45" fmla="*/ 52 h 46"/>
                    <a:gd name="T46" fmla="*/ 9 w 41"/>
                    <a:gd name="T47" fmla="*/ 53 h 46"/>
                    <a:gd name="T48" fmla="*/ 8 w 41"/>
                    <a:gd name="T49" fmla="*/ 55 h 46"/>
                    <a:gd name="T50" fmla="*/ 3 w 41"/>
                    <a:gd name="T51" fmla="*/ 63 h 46"/>
                    <a:gd name="T52" fmla="*/ 0 w 41"/>
                    <a:gd name="T53" fmla="*/ 72 h 46"/>
                    <a:gd name="T54" fmla="*/ 26 w 41"/>
                    <a:gd name="T55" fmla="*/ 38 h 46"/>
                    <a:gd name="T56" fmla="*/ 45 w 41"/>
                    <a:gd name="T57" fmla="*/ 19 h 46"/>
                    <a:gd name="T58" fmla="*/ 61 w 41"/>
                    <a:gd name="T59" fmla="*/ 6 h 4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1"/>
                    <a:gd name="T91" fmla="*/ 0 h 46"/>
                    <a:gd name="T92" fmla="*/ 41 w 41"/>
                    <a:gd name="T93" fmla="*/ 46 h 4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1" h="46">
                      <a:moveTo>
                        <a:pt x="40" y="4"/>
                      </a:moveTo>
                      <a:cubicBezTo>
                        <a:pt x="40" y="3"/>
                        <a:pt x="40" y="0"/>
                        <a:pt x="38" y="2"/>
                      </a:cubicBezTo>
                      <a:cubicBezTo>
                        <a:pt x="37" y="3"/>
                        <a:pt x="38" y="4"/>
                        <a:pt x="37" y="5"/>
                      </a:cubicBezTo>
                      <a:cubicBezTo>
                        <a:pt x="38" y="5"/>
                        <a:pt x="38" y="5"/>
                        <a:pt x="38" y="5"/>
                      </a:cubicBezTo>
                      <a:cubicBezTo>
                        <a:pt x="36" y="7"/>
                        <a:pt x="35" y="6"/>
                        <a:pt x="33" y="7"/>
                      </a:cubicBezTo>
                      <a:cubicBezTo>
                        <a:pt x="31" y="7"/>
                        <a:pt x="32" y="9"/>
                        <a:pt x="30" y="9"/>
                      </a:cubicBezTo>
                      <a:cubicBezTo>
                        <a:pt x="30" y="9"/>
                        <a:pt x="31" y="9"/>
                        <a:pt x="31" y="9"/>
                      </a:cubicBezTo>
                      <a:cubicBezTo>
                        <a:pt x="30" y="9"/>
                        <a:pt x="30" y="10"/>
                        <a:pt x="29" y="10"/>
                      </a:cubicBezTo>
                      <a:cubicBezTo>
                        <a:pt x="29" y="9"/>
                        <a:pt x="30" y="9"/>
                        <a:pt x="29" y="9"/>
                      </a:cubicBezTo>
                      <a:cubicBezTo>
                        <a:pt x="29" y="10"/>
                        <a:pt x="28" y="10"/>
                        <a:pt x="27" y="10"/>
                      </a:cubicBezTo>
                      <a:cubicBezTo>
                        <a:pt x="27" y="10"/>
                        <a:pt x="28" y="10"/>
                        <a:pt x="28" y="11"/>
                      </a:cubicBezTo>
                      <a:cubicBezTo>
                        <a:pt x="27" y="11"/>
                        <a:pt x="27" y="11"/>
                        <a:pt x="26" y="11"/>
                      </a:cubicBezTo>
                      <a:cubicBezTo>
                        <a:pt x="26" y="11"/>
                        <a:pt x="26" y="12"/>
                        <a:pt x="27" y="12"/>
                      </a:cubicBezTo>
                      <a:cubicBezTo>
                        <a:pt x="24" y="12"/>
                        <a:pt x="24" y="15"/>
                        <a:pt x="21" y="16"/>
                      </a:cubicBezTo>
                      <a:cubicBezTo>
                        <a:pt x="21" y="16"/>
                        <a:pt x="22" y="16"/>
                        <a:pt x="22" y="16"/>
                      </a:cubicBezTo>
                      <a:cubicBezTo>
                        <a:pt x="20" y="19"/>
                        <a:pt x="16" y="18"/>
                        <a:pt x="17" y="21"/>
                      </a:cubicBezTo>
                      <a:cubicBezTo>
                        <a:pt x="17" y="21"/>
                        <a:pt x="16" y="21"/>
                        <a:pt x="16" y="22"/>
                      </a:cubicBezTo>
                      <a:cubicBezTo>
                        <a:pt x="16" y="20"/>
                        <a:pt x="17" y="19"/>
                        <a:pt x="16" y="18"/>
                      </a:cubicBezTo>
                      <a:cubicBezTo>
                        <a:pt x="12" y="20"/>
                        <a:pt x="17" y="22"/>
                        <a:pt x="14" y="24"/>
                      </a:cubicBezTo>
                      <a:cubicBezTo>
                        <a:pt x="12" y="25"/>
                        <a:pt x="11" y="21"/>
                        <a:pt x="10" y="24"/>
                      </a:cubicBezTo>
                      <a:cubicBezTo>
                        <a:pt x="10" y="24"/>
                        <a:pt x="10" y="24"/>
                        <a:pt x="10" y="24"/>
                      </a:cubicBezTo>
                      <a:cubicBezTo>
                        <a:pt x="8" y="25"/>
                        <a:pt x="7" y="27"/>
                        <a:pt x="7" y="29"/>
                      </a:cubicBezTo>
                      <a:cubicBezTo>
                        <a:pt x="6" y="31"/>
                        <a:pt x="5" y="32"/>
                        <a:pt x="5" y="33"/>
                      </a:cubicBezTo>
                      <a:cubicBezTo>
                        <a:pt x="5" y="33"/>
                        <a:pt x="6" y="33"/>
                        <a:pt x="6" y="34"/>
                      </a:cubicBezTo>
                      <a:cubicBezTo>
                        <a:pt x="6" y="34"/>
                        <a:pt x="6" y="34"/>
                        <a:pt x="5" y="35"/>
                      </a:cubicBezTo>
                      <a:cubicBezTo>
                        <a:pt x="5" y="37"/>
                        <a:pt x="2" y="39"/>
                        <a:pt x="2" y="40"/>
                      </a:cubicBezTo>
                      <a:cubicBezTo>
                        <a:pt x="1" y="41"/>
                        <a:pt x="0" y="45"/>
                        <a:pt x="0" y="46"/>
                      </a:cubicBezTo>
                      <a:cubicBezTo>
                        <a:pt x="2" y="38"/>
                        <a:pt x="11" y="29"/>
                        <a:pt x="17" y="24"/>
                      </a:cubicBezTo>
                      <a:cubicBezTo>
                        <a:pt x="20" y="20"/>
                        <a:pt x="25" y="16"/>
                        <a:pt x="29" y="12"/>
                      </a:cubicBezTo>
                      <a:cubicBezTo>
                        <a:pt x="31" y="11"/>
                        <a:pt x="41" y="8"/>
                        <a:pt x="40" y="4"/>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59" name="Freeform 10613">
                  <a:extLst>
                    <a:ext uri="{FF2B5EF4-FFF2-40B4-BE49-F238E27FC236}">
                      <a16:creationId xmlns:a16="http://schemas.microsoft.com/office/drawing/2014/main" id="{2F39CFA5-8833-4F53-A5FB-41B049550885}"/>
                    </a:ext>
                  </a:extLst>
                </p:cNvPr>
                <p:cNvSpPr>
                  <a:spLocks/>
                </p:cNvSpPr>
                <p:nvPr/>
              </p:nvSpPr>
              <p:spPr bwMode="gray">
                <a:xfrm>
                  <a:off x="2745" y="3294"/>
                  <a:ext cx="32" cy="80"/>
                </a:xfrm>
                <a:custGeom>
                  <a:avLst/>
                  <a:gdLst>
                    <a:gd name="T0" fmla="*/ 32 w 21"/>
                    <a:gd name="T1" fmla="*/ 0 h 52"/>
                    <a:gd name="T2" fmla="*/ 27 w 21"/>
                    <a:gd name="T3" fmla="*/ 2 h 52"/>
                    <a:gd name="T4" fmla="*/ 30 w 21"/>
                    <a:gd name="T5" fmla="*/ 2 h 52"/>
                    <a:gd name="T6" fmla="*/ 27 w 21"/>
                    <a:gd name="T7" fmla="*/ 5 h 52"/>
                    <a:gd name="T8" fmla="*/ 24 w 21"/>
                    <a:gd name="T9" fmla="*/ 11 h 52"/>
                    <a:gd name="T10" fmla="*/ 20 w 21"/>
                    <a:gd name="T11" fmla="*/ 18 h 52"/>
                    <a:gd name="T12" fmla="*/ 20 w 21"/>
                    <a:gd name="T13" fmla="*/ 23 h 52"/>
                    <a:gd name="T14" fmla="*/ 17 w 21"/>
                    <a:gd name="T15" fmla="*/ 28 h 52"/>
                    <a:gd name="T16" fmla="*/ 14 w 21"/>
                    <a:gd name="T17" fmla="*/ 23 h 52"/>
                    <a:gd name="T18" fmla="*/ 14 w 21"/>
                    <a:gd name="T19" fmla="*/ 32 h 52"/>
                    <a:gd name="T20" fmla="*/ 8 w 21"/>
                    <a:gd name="T21" fmla="*/ 49 h 52"/>
                    <a:gd name="T22" fmla="*/ 3 w 21"/>
                    <a:gd name="T23" fmla="*/ 62 h 52"/>
                    <a:gd name="T24" fmla="*/ 2 w 21"/>
                    <a:gd name="T25" fmla="*/ 72 h 52"/>
                    <a:gd name="T26" fmla="*/ 3 w 21"/>
                    <a:gd name="T27" fmla="*/ 71 h 52"/>
                    <a:gd name="T28" fmla="*/ 2 w 21"/>
                    <a:gd name="T29" fmla="*/ 77 h 52"/>
                    <a:gd name="T30" fmla="*/ 5 w 21"/>
                    <a:gd name="T31" fmla="*/ 68 h 52"/>
                    <a:gd name="T32" fmla="*/ 14 w 21"/>
                    <a:gd name="T33" fmla="*/ 38 h 52"/>
                    <a:gd name="T34" fmla="*/ 23 w 21"/>
                    <a:gd name="T35" fmla="*/ 17 h 52"/>
                    <a:gd name="T36" fmla="*/ 32 w 21"/>
                    <a:gd name="T37" fmla="*/ 0 h 5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1"/>
                    <a:gd name="T58" fmla="*/ 0 h 52"/>
                    <a:gd name="T59" fmla="*/ 21 w 21"/>
                    <a:gd name="T60" fmla="*/ 52 h 5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1" h="52">
                      <a:moveTo>
                        <a:pt x="21" y="0"/>
                      </a:moveTo>
                      <a:cubicBezTo>
                        <a:pt x="20" y="0"/>
                        <a:pt x="18" y="0"/>
                        <a:pt x="18" y="1"/>
                      </a:cubicBezTo>
                      <a:cubicBezTo>
                        <a:pt x="18" y="1"/>
                        <a:pt x="19" y="1"/>
                        <a:pt x="20" y="1"/>
                      </a:cubicBezTo>
                      <a:cubicBezTo>
                        <a:pt x="20" y="2"/>
                        <a:pt x="19" y="2"/>
                        <a:pt x="18" y="3"/>
                      </a:cubicBezTo>
                      <a:cubicBezTo>
                        <a:pt x="18" y="4"/>
                        <a:pt x="17" y="6"/>
                        <a:pt x="16" y="7"/>
                      </a:cubicBezTo>
                      <a:cubicBezTo>
                        <a:pt x="16" y="8"/>
                        <a:pt x="13" y="12"/>
                        <a:pt x="13" y="12"/>
                      </a:cubicBezTo>
                      <a:cubicBezTo>
                        <a:pt x="13" y="13"/>
                        <a:pt x="12" y="14"/>
                        <a:pt x="13" y="15"/>
                      </a:cubicBezTo>
                      <a:cubicBezTo>
                        <a:pt x="12" y="16"/>
                        <a:pt x="12" y="17"/>
                        <a:pt x="11" y="18"/>
                      </a:cubicBezTo>
                      <a:cubicBezTo>
                        <a:pt x="11" y="17"/>
                        <a:pt x="10" y="16"/>
                        <a:pt x="9" y="15"/>
                      </a:cubicBezTo>
                      <a:cubicBezTo>
                        <a:pt x="11" y="18"/>
                        <a:pt x="9" y="19"/>
                        <a:pt x="9" y="21"/>
                      </a:cubicBezTo>
                      <a:cubicBezTo>
                        <a:pt x="7" y="24"/>
                        <a:pt x="6" y="28"/>
                        <a:pt x="5" y="32"/>
                      </a:cubicBezTo>
                      <a:cubicBezTo>
                        <a:pt x="4" y="34"/>
                        <a:pt x="2" y="37"/>
                        <a:pt x="2" y="40"/>
                      </a:cubicBezTo>
                      <a:cubicBezTo>
                        <a:pt x="2" y="42"/>
                        <a:pt x="2" y="44"/>
                        <a:pt x="1" y="47"/>
                      </a:cubicBezTo>
                      <a:cubicBezTo>
                        <a:pt x="1" y="47"/>
                        <a:pt x="1" y="47"/>
                        <a:pt x="2" y="46"/>
                      </a:cubicBezTo>
                      <a:cubicBezTo>
                        <a:pt x="2" y="48"/>
                        <a:pt x="0" y="49"/>
                        <a:pt x="1" y="50"/>
                      </a:cubicBezTo>
                      <a:cubicBezTo>
                        <a:pt x="2" y="52"/>
                        <a:pt x="3" y="45"/>
                        <a:pt x="3" y="44"/>
                      </a:cubicBezTo>
                      <a:cubicBezTo>
                        <a:pt x="4" y="38"/>
                        <a:pt x="6" y="31"/>
                        <a:pt x="9" y="25"/>
                      </a:cubicBezTo>
                      <a:cubicBezTo>
                        <a:pt x="11" y="20"/>
                        <a:pt x="13" y="16"/>
                        <a:pt x="15" y="11"/>
                      </a:cubicBezTo>
                      <a:cubicBezTo>
                        <a:pt x="16" y="9"/>
                        <a:pt x="21" y="1"/>
                        <a:pt x="2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60" name="Freeform 10637">
                  <a:extLst>
                    <a:ext uri="{FF2B5EF4-FFF2-40B4-BE49-F238E27FC236}">
                      <a16:creationId xmlns:a16="http://schemas.microsoft.com/office/drawing/2014/main" id="{0E91C22E-4AF9-4154-918A-1254ED2EB196}"/>
                    </a:ext>
                  </a:extLst>
                </p:cNvPr>
                <p:cNvSpPr>
                  <a:spLocks/>
                </p:cNvSpPr>
                <p:nvPr/>
              </p:nvSpPr>
              <p:spPr bwMode="gray">
                <a:xfrm>
                  <a:off x="2745" y="3372"/>
                  <a:ext cx="23" cy="140"/>
                </a:xfrm>
                <a:custGeom>
                  <a:avLst/>
                  <a:gdLst>
                    <a:gd name="T0" fmla="*/ 21 w 15"/>
                    <a:gd name="T1" fmla="*/ 137 h 90"/>
                    <a:gd name="T2" fmla="*/ 23 w 15"/>
                    <a:gd name="T3" fmla="*/ 140 h 90"/>
                    <a:gd name="T4" fmla="*/ 18 w 15"/>
                    <a:gd name="T5" fmla="*/ 109 h 90"/>
                    <a:gd name="T6" fmla="*/ 11 w 15"/>
                    <a:gd name="T7" fmla="*/ 79 h 90"/>
                    <a:gd name="T8" fmla="*/ 3 w 15"/>
                    <a:gd name="T9" fmla="*/ 0 h 90"/>
                    <a:gd name="T10" fmla="*/ 0 w 15"/>
                    <a:gd name="T11" fmla="*/ 12 h 90"/>
                    <a:gd name="T12" fmla="*/ 2 w 15"/>
                    <a:gd name="T13" fmla="*/ 30 h 90"/>
                    <a:gd name="T14" fmla="*/ 2 w 15"/>
                    <a:gd name="T15" fmla="*/ 42 h 90"/>
                    <a:gd name="T16" fmla="*/ 3 w 15"/>
                    <a:gd name="T17" fmla="*/ 50 h 90"/>
                    <a:gd name="T18" fmla="*/ 5 w 15"/>
                    <a:gd name="T19" fmla="*/ 58 h 90"/>
                    <a:gd name="T20" fmla="*/ 5 w 15"/>
                    <a:gd name="T21" fmla="*/ 56 h 90"/>
                    <a:gd name="T22" fmla="*/ 3 w 15"/>
                    <a:gd name="T23" fmla="*/ 58 h 90"/>
                    <a:gd name="T24" fmla="*/ 6 w 15"/>
                    <a:gd name="T25" fmla="*/ 61 h 90"/>
                    <a:gd name="T26" fmla="*/ 6 w 15"/>
                    <a:gd name="T27" fmla="*/ 62 h 90"/>
                    <a:gd name="T28" fmla="*/ 5 w 15"/>
                    <a:gd name="T29" fmla="*/ 59 h 90"/>
                    <a:gd name="T30" fmla="*/ 8 w 15"/>
                    <a:gd name="T31" fmla="*/ 67 h 90"/>
                    <a:gd name="T32" fmla="*/ 6 w 15"/>
                    <a:gd name="T33" fmla="*/ 70 h 90"/>
                    <a:gd name="T34" fmla="*/ 6 w 15"/>
                    <a:gd name="T35" fmla="*/ 72 h 90"/>
                    <a:gd name="T36" fmla="*/ 8 w 15"/>
                    <a:gd name="T37" fmla="*/ 68 h 90"/>
                    <a:gd name="T38" fmla="*/ 8 w 15"/>
                    <a:gd name="T39" fmla="*/ 72 h 90"/>
                    <a:gd name="T40" fmla="*/ 9 w 15"/>
                    <a:gd name="T41" fmla="*/ 72 h 90"/>
                    <a:gd name="T42" fmla="*/ 11 w 15"/>
                    <a:gd name="T43" fmla="*/ 84 h 90"/>
                    <a:gd name="T44" fmla="*/ 12 w 15"/>
                    <a:gd name="T45" fmla="*/ 84 h 90"/>
                    <a:gd name="T46" fmla="*/ 11 w 15"/>
                    <a:gd name="T47" fmla="*/ 86 h 90"/>
                    <a:gd name="T48" fmla="*/ 12 w 15"/>
                    <a:gd name="T49" fmla="*/ 86 h 90"/>
                    <a:gd name="T50" fmla="*/ 14 w 15"/>
                    <a:gd name="T51" fmla="*/ 95 h 90"/>
                    <a:gd name="T52" fmla="*/ 15 w 15"/>
                    <a:gd name="T53" fmla="*/ 93 h 90"/>
                    <a:gd name="T54" fmla="*/ 15 w 15"/>
                    <a:gd name="T55" fmla="*/ 100 h 90"/>
                    <a:gd name="T56" fmla="*/ 15 w 15"/>
                    <a:gd name="T57" fmla="*/ 98 h 90"/>
                    <a:gd name="T58" fmla="*/ 17 w 15"/>
                    <a:gd name="T59" fmla="*/ 107 h 90"/>
                    <a:gd name="T60" fmla="*/ 18 w 15"/>
                    <a:gd name="T61" fmla="*/ 117 h 90"/>
                    <a:gd name="T62" fmla="*/ 21 w 15"/>
                    <a:gd name="T63" fmla="*/ 137 h 9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5"/>
                    <a:gd name="T97" fmla="*/ 0 h 90"/>
                    <a:gd name="T98" fmla="*/ 15 w 15"/>
                    <a:gd name="T99" fmla="*/ 90 h 9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5" h="90">
                      <a:moveTo>
                        <a:pt x="14" y="88"/>
                      </a:moveTo>
                      <a:cubicBezTo>
                        <a:pt x="14" y="89"/>
                        <a:pt x="14" y="90"/>
                        <a:pt x="15" y="90"/>
                      </a:cubicBezTo>
                      <a:cubicBezTo>
                        <a:pt x="13" y="84"/>
                        <a:pt x="13" y="76"/>
                        <a:pt x="12" y="70"/>
                      </a:cubicBezTo>
                      <a:cubicBezTo>
                        <a:pt x="11" y="64"/>
                        <a:pt x="9" y="57"/>
                        <a:pt x="7" y="51"/>
                      </a:cubicBezTo>
                      <a:cubicBezTo>
                        <a:pt x="3" y="34"/>
                        <a:pt x="0" y="17"/>
                        <a:pt x="2" y="0"/>
                      </a:cubicBezTo>
                      <a:cubicBezTo>
                        <a:pt x="0" y="0"/>
                        <a:pt x="0" y="7"/>
                        <a:pt x="0" y="8"/>
                      </a:cubicBezTo>
                      <a:cubicBezTo>
                        <a:pt x="1" y="12"/>
                        <a:pt x="1" y="16"/>
                        <a:pt x="1" y="19"/>
                      </a:cubicBezTo>
                      <a:cubicBezTo>
                        <a:pt x="1" y="22"/>
                        <a:pt x="0" y="24"/>
                        <a:pt x="1" y="27"/>
                      </a:cubicBezTo>
                      <a:cubicBezTo>
                        <a:pt x="2" y="28"/>
                        <a:pt x="1" y="30"/>
                        <a:pt x="2" y="32"/>
                      </a:cubicBezTo>
                      <a:cubicBezTo>
                        <a:pt x="2" y="33"/>
                        <a:pt x="3" y="35"/>
                        <a:pt x="3" y="37"/>
                      </a:cubicBezTo>
                      <a:cubicBezTo>
                        <a:pt x="3" y="36"/>
                        <a:pt x="3" y="36"/>
                        <a:pt x="3" y="36"/>
                      </a:cubicBezTo>
                      <a:cubicBezTo>
                        <a:pt x="2" y="36"/>
                        <a:pt x="2" y="37"/>
                        <a:pt x="2" y="37"/>
                      </a:cubicBezTo>
                      <a:cubicBezTo>
                        <a:pt x="3" y="37"/>
                        <a:pt x="3" y="38"/>
                        <a:pt x="4" y="39"/>
                      </a:cubicBezTo>
                      <a:cubicBezTo>
                        <a:pt x="4" y="39"/>
                        <a:pt x="4" y="39"/>
                        <a:pt x="4" y="40"/>
                      </a:cubicBezTo>
                      <a:cubicBezTo>
                        <a:pt x="3" y="39"/>
                        <a:pt x="3" y="39"/>
                        <a:pt x="3" y="38"/>
                      </a:cubicBezTo>
                      <a:cubicBezTo>
                        <a:pt x="3" y="40"/>
                        <a:pt x="4" y="43"/>
                        <a:pt x="5" y="43"/>
                      </a:cubicBezTo>
                      <a:cubicBezTo>
                        <a:pt x="4" y="44"/>
                        <a:pt x="4" y="44"/>
                        <a:pt x="4" y="45"/>
                      </a:cubicBezTo>
                      <a:cubicBezTo>
                        <a:pt x="4" y="45"/>
                        <a:pt x="5" y="45"/>
                        <a:pt x="4" y="46"/>
                      </a:cubicBezTo>
                      <a:cubicBezTo>
                        <a:pt x="5" y="46"/>
                        <a:pt x="5" y="45"/>
                        <a:pt x="5" y="44"/>
                      </a:cubicBezTo>
                      <a:cubicBezTo>
                        <a:pt x="5" y="45"/>
                        <a:pt x="5" y="46"/>
                        <a:pt x="5" y="46"/>
                      </a:cubicBezTo>
                      <a:cubicBezTo>
                        <a:pt x="5" y="46"/>
                        <a:pt x="5" y="46"/>
                        <a:pt x="6" y="46"/>
                      </a:cubicBezTo>
                      <a:cubicBezTo>
                        <a:pt x="6" y="48"/>
                        <a:pt x="8" y="52"/>
                        <a:pt x="7" y="54"/>
                      </a:cubicBezTo>
                      <a:cubicBezTo>
                        <a:pt x="7" y="54"/>
                        <a:pt x="8" y="54"/>
                        <a:pt x="8" y="54"/>
                      </a:cubicBezTo>
                      <a:cubicBezTo>
                        <a:pt x="8" y="54"/>
                        <a:pt x="7" y="55"/>
                        <a:pt x="7" y="55"/>
                      </a:cubicBezTo>
                      <a:cubicBezTo>
                        <a:pt x="8" y="55"/>
                        <a:pt x="8" y="55"/>
                        <a:pt x="8" y="55"/>
                      </a:cubicBezTo>
                      <a:cubicBezTo>
                        <a:pt x="8" y="57"/>
                        <a:pt x="10" y="59"/>
                        <a:pt x="9" y="61"/>
                      </a:cubicBezTo>
                      <a:cubicBezTo>
                        <a:pt x="9" y="61"/>
                        <a:pt x="9" y="60"/>
                        <a:pt x="10" y="60"/>
                      </a:cubicBezTo>
                      <a:cubicBezTo>
                        <a:pt x="9" y="61"/>
                        <a:pt x="9" y="62"/>
                        <a:pt x="10" y="64"/>
                      </a:cubicBezTo>
                      <a:cubicBezTo>
                        <a:pt x="10" y="63"/>
                        <a:pt x="10" y="63"/>
                        <a:pt x="10" y="63"/>
                      </a:cubicBezTo>
                      <a:cubicBezTo>
                        <a:pt x="10" y="65"/>
                        <a:pt x="11" y="68"/>
                        <a:pt x="11" y="69"/>
                      </a:cubicBezTo>
                      <a:cubicBezTo>
                        <a:pt x="12" y="71"/>
                        <a:pt x="12" y="73"/>
                        <a:pt x="12" y="75"/>
                      </a:cubicBezTo>
                      <a:cubicBezTo>
                        <a:pt x="13" y="79"/>
                        <a:pt x="12" y="84"/>
                        <a:pt x="14" y="88"/>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grpSp>
          <p:sp>
            <p:nvSpPr>
              <p:cNvPr id="2798" name="Freeform 10644">
                <a:extLst>
                  <a:ext uri="{FF2B5EF4-FFF2-40B4-BE49-F238E27FC236}">
                    <a16:creationId xmlns:a16="http://schemas.microsoft.com/office/drawing/2014/main" id="{A2F25E48-EC61-45E3-A297-57086819BE92}"/>
                  </a:ext>
                </a:extLst>
              </p:cNvPr>
              <p:cNvSpPr>
                <a:spLocks/>
              </p:cNvSpPr>
              <p:nvPr/>
            </p:nvSpPr>
            <p:spPr bwMode="gray">
              <a:xfrm>
                <a:off x="4934467" y="3707415"/>
                <a:ext cx="637052" cy="590883"/>
              </a:xfrm>
              <a:custGeom>
                <a:avLst/>
                <a:gdLst>
                  <a:gd name="T0" fmla="*/ 401 w 303"/>
                  <a:gd name="T1" fmla="*/ 62 h 280"/>
                  <a:gd name="T2" fmla="*/ 415 w 303"/>
                  <a:gd name="T3" fmla="*/ 39 h 280"/>
                  <a:gd name="T4" fmla="*/ 427 w 303"/>
                  <a:gd name="T5" fmla="*/ 28 h 280"/>
                  <a:gd name="T6" fmla="*/ 423 w 303"/>
                  <a:gd name="T7" fmla="*/ 8 h 280"/>
                  <a:gd name="T8" fmla="*/ 197 w 303"/>
                  <a:gd name="T9" fmla="*/ 0 h 280"/>
                  <a:gd name="T10" fmla="*/ 17 w 303"/>
                  <a:gd name="T11" fmla="*/ 138 h 280"/>
                  <a:gd name="T12" fmla="*/ 14 w 303"/>
                  <a:gd name="T13" fmla="*/ 278 h 280"/>
                  <a:gd name="T14" fmla="*/ 12 w 303"/>
                  <a:gd name="T15" fmla="*/ 354 h 280"/>
                  <a:gd name="T16" fmla="*/ 14 w 303"/>
                  <a:gd name="T17" fmla="*/ 357 h 280"/>
                  <a:gd name="T18" fmla="*/ 22 w 303"/>
                  <a:gd name="T19" fmla="*/ 362 h 280"/>
                  <a:gd name="T20" fmla="*/ 25 w 303"/>
                  <a:gd name="T21" fmla="*/ 364 h 280"/>
                  <a:gd name="T22" fmla="*/ 29 w 303"/>
                  <a:gd name="T23" fmla="*/ 362 h 280"/>
                  <a:gd name="T24" fmla="*/ 34 w 303"/>
                  <a:gd name="T25" fmla="*/ 360 h 280"/>
                  <a:gd name="T26" fmla="*/ 39 w 303"/>
                  <a:gd name="T27" fmla="*/ 362 h 280"/>
                  <a:gd name="T28" fmla="*/ 46 w 303"/>
                  <a:gd name="T29" fmla="*/ 365 h 280"/>
                  <a:gd name="T30" fmla="*/ 54 w 303"/>
                  <a:gd name="T31" fmla="*/ 432 h 280"/>
                  <a:gd name="T32" fmla="*/ 330 w 303"/>
                  <a:gd name="T33" fmla="*/ 427 h 280"/>
                  <a:gd name="T34" fmla="*/ 333 w 303"/>
                  <a:gd name="T35" fmla="*/ 416 h 280"/>
                  <a:gd name="T36" fmla="*/ 334 w 303"/>
                  <a:gd name="T37" fmla="*/ 398 h 280"/>
                  <a:gd name="T38" fmla="*/ 333 w 303"/>
                  <a:gd name="T39" fmla="*/ 385 h 280"/>
                  <a:gd name="T40" fmla="*/ 324 w 303"/>
                  <a:gd name="T41" fmla="*/ 382 h 280"/>
                  <a:gd name="T42" fmla="*/ 324 w 303"/>
                  <a:gd name="T43" fmla="*/ 379 h 280"/>
                  <a:gd name="T44" fmla="*/ 319 w 303"/>
                  <a:gd name="T45" fmla="*/ 365 h 280"/>
                  <a:gd name="T46" fmla="*/ 330 w 303"/>
                  <a:gd name="T47" fmla="*/ 351 h 280"/>
                  <a:gd name="T48" fmla="*/ 330 w 303"/>
                  <a:gd name="T49" fmla="*/ 337 h 280"/>
                  <a:gd name="T50" fmla="*/ 342 w 303"/>
                  <a:gd name="T51" fmla="*/ 336 h 280"/>
                  <a:gd name="T52" fmla="*/ 339 w 303"/>
                  <a:gd name="T53" fmla="*/ 309 h 280"/>
                  <a:gd name="T54" fmla="*/ 353 w 303"/>
                  <a:gd name="T55" fmla="*/ 305 h 280"/>
                  <a:gd name="T56" fmla="*/ 347 w 303"/>
                  <a:gd name="T57" fmla="*/ 292 h 280"/>
                  <a:gd name="T58" fmla="*/ 356 w 303"/>
                  <a:gd name="T59" fmla="*/ 286 h 280"/>
                  <a:gd name="T60" fmla="*/ 358 w 303"/>
                  <a:gd name="T61" fmla="*/ 278 h 280"/>
                  <a:gd name="T62" fmla="*/ 364 w 303"/>
                  <a:gd name="T63" fmla="*/ 266 h 280"/>
                  <a:gd name="T64" fmla="*/ 371 w 303"/>
                  <a:gd name="T65" fmla="*/ 270 h 280"/>
                  <a:gd name="T66" fmla="*/ 379 w 303"/>
                  <a:gd name="T67" fmla="*/ 249 h 280"/>
                  <a:gd name="T68" fmla="*/ 384 w 303"/>
                  <a:gd name="T69" fmla="*/ 228 h 280"/>
                  <a:gd name="T70" fmla="*/ 382 w 303"/>
                  <a:gd name="T71" fmla="*/ 219 h 280"/>
                  <a:gd name="T72" fmla="*/ 389 w 303"/>
                  <a:gd name="T73" fmla="*/ 219 h 280"/>
                  <a:gd name="T74" fmla="*/ 392 w 303"/>
                  <a:gd name="T75" fmla="*/ 205 h 280"/>
                  <a:gd name="T76" fmla="*/ 399 w 303"/>
                  <a:gd name="T77" fmla="*/ 205 h 280"/>
                  <a:gd name="T78" fmla="*/ 409 w 303"/>
                  <a:gd name="T79" fmla="*/ 200 h 280"/>
                  <a:gd name="T80" fmla="*/ 412 w 303"/>
                  <a:gd name="T81" fmla="*/ 180 h 280"/>
                  <a:gd name="T82" fmla="*/ 429 w 303"/>
                  <a:gd name="T83" fmla="*/ 168 h 280"/>
                  <a:gd name="T84" fmla="*/ 426 w 303"/>
                  <a:gd name="T85" fmla="*/ 154 h 280"/>
                  <a:gd name="T86" fmla="*/ 426 w 303"/>
                  <a:gd name="T87" fmla="*/ 144 h 280"/>
                  <a:gd name="T88" fmla="*/ 423 w 303"/>
                  <a:gd name="T89" fmla="*/ 138 h 280"/>
                  <a:gd name="T90" fmla="*/ 429 w 303"/>
                  <a:gd name="T91" fmla="*/ 127 h 280"/>
                  <a:gd name="T92" fmla="*/ 432 w 303"/>
                  <a:gd name="T93" fmla="*/ 120 h 280"/>
                  <a:gd name="T94" fmla="*/ 449 w 303"/>
                  <a:gd name="T95" fmla="*/ 107 h 280"/>
                  <a:gd name="T96" fmla="*/ 440 w 303"/>
                  <a:gd name="T97" fmla="*/ 99 h 280"/>
                  <a:gd name="T98" fmla="*/ 449 w 303"/>
                  <a:gd name="T99" fmla="*/ 92 h 280"/>
                  <a:gd name="T100" fmla="*/ 458 w 303"/>
                  <a:gd name="T101" fmla="*/ 75 h 28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03"/>
                  <a:gd name="T154" fmla="*/ 0 h 280"/>
                  <a:gd name="T155" fmla="*/ 303 w 303"/>
                  <a:gd name="T156" fmla="*/ 280 h 28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03" h="280">
                    <a:moveTo>
                      <a:pt x="303" y="47"/>
                    </a:moveTo>
                    <a:cubicBezTo>
                      <a:pt x="302" y="43"/>
                      <a:pt x="298" y="43"/>
                      <a:pt x="299" y="39"/>
                    </a:cubicBezTo>
                    <a:cubicBezTo>
                      <a:pt x="285" y="39"/>
                      <a:pt x="272" y="39"/>
                      <a:pt x="259" y="40"/>
                    </a:cubicBezTo>
                    <a:cubicBezTo>
                      <a:pt x="260" y="38"/>
                      <a:pt x="260" y="36"/>
                      <a:pt x="261" y="34"/>
                    </a:cubicBezTo>
                    <a:cubicBezTo>
                      <a:pt x="262" y="32"/>
                      <a:pt x="263" y="31"/>
                      <a:pt x="265" y="30"/>
                    </a:cubicBezTo>
                    <a:cubicBezTo>
                      <a:pt x="267" y="28"/>
                      <a:pt x="267" y="27"/>
                      <a:pt x="268" y="25"/>
                    </a:cubicBezTo>
                    <a:cubicBezTo>
                      <a:pt x="269" y="23"/>
                      <a:pt x="271" y="23"/>
                      <a:pt x="273" y="21"/>
                    </a:cubicBezTo>
                    <a:cubicBezTo>
                      <a:pt x="273" y="21"/>
                      <a:pt x="273" y="20"/>
                      <a:pt x="274" y="20"/>
                    </a:cubicBezTo>
                    <a:cubicBezTo>
                      <a:pt x="274" y="19"/>
                      <a:pt x="276" y="18"/>
                      <a:pt x="276" y="18"/>
                    </a:cubicBezTo>
                    <a:cubicBezTo>
                      <a:pt x="278" y="16"/>
                      <a:pt x="277" y="15"/>
                      <a:pt x="277" y="13"/>
                    </a:cubicBezTo>
                    <a:cubicBezTo>
                      <a:pt x="277" y="11"/>
                      <a:pt x="278" y="9"/>
                      <a:pt x="277" y="8"/>
                    </a:cubicBezTo>
                    <a:cubicBezTo>
                      <a:pt x="275" y="6"/>
                      <a:pt x="273" y="7"/>
                      <a:pt x="273" y="5"/>
                    </a:cubicBezTo>
                    <a:cubicBezTo>
                      <a:pt x="273" y="5"/>
                      <a:pt x="273" y="3"/>
                      <a:pt x="273" y="2"/>
                    </a:cubicBezTo>
                    <a:cubicBezTo>
                      <a:pt x="273" y="1"/>
                      <a:pt x="272" y="1"/>
                      <a:pt x="272" y="0"/>
                    </a:cubicBezTo>
                    <a:cubicBezTo>
                      <a:pt x="224" y="0"/>
                      <a:pt x="176" y="0"/>
                      <a:pt x="127" y="0"/>
                    </a:cubicBezTo>
                    <a:cubicBezTo>
                      <a:pt x="85" y="0"/>
                      <a:pt x="42" y="0"/>
                      <a:pt x="0" y="0"/>
                    </a:cubicBezTo>
                    <a:cubicBezTo>
                      <a:pt x="3" y="24"/>
                      <a:pt x="6" y="49"/>
                      <a:pt x="9" y="73"/>
                    </a:cubicBezTo>
                    <a:cubicBezTo>
                      <a:pt x="10" y="78"/>
                      <a:pt x="11" y="84"/>
                      <a:pt x="11" y="89"/>
                    </a:cubicBezTo>
                    <a:cubicBezTo>
                      <a:pt x="11" y="94"/>
                      <a:pt x="11" y="99"/>
                      <a:pt x="11" y="104"/>
                    </a:cubicBezTo>
                    <a:cubicBezTo>
                      <a:pt x="10" y="116"/>
                      <a:pt x="11" y="129"/>
                      <a:pt x="10" y="141"/>
                    </a:cubicBezTo>
                    <a:cubicBezTo>
                      <a:pt x="8" y="153"/>
                      <a:pt x="9" y="167"/>
                      <a:pt x="9" y="179"/>
                    </a:cubicBezTo>
                    <a:cubicBezTo>
                      <a:pt x="9" y="189"/>
                      <a:pt x="8" y="200"/>
                      <a:pt x="8" y="211"/>
                    </a:cubicBezTo>
                    <a:cubicBezTo>
                      <a:pt x="8" y="215"/>
                      <a:pt x="8" y="220"/>
                      <a:pt x="8" y="224"/>
                    </a:cubicBezTo>
                    <a:cubicBezTo>
                      <a:pt x="8" y="225"/>
                      <a:pt x="8" y="226"/>
                      <a:pt x="8" y="228"/>
                    </a:cubicBezTo>
                    <a:cubicBezTo>
                      <a:pt x="8" y="229"/>
                      <a:pt x="8" y="228"/>
                      <a:pt x="9" y="228"/>
                    </a:cubicBezTo>
                    <a:cubicBezTo>
                      <a:pt x="9" y="228"/>
                      <a:pt x="9" y="227"/>
                      <a:pt x="10" y="228"/>
                    </a:cubicBezTo>
                    <a:cubicBezTo>
                      <a:pt x="10" y="228"/>
                      <a:pt x="9" y="230"/>
                      <a:pt x="9" y="230"/>
                    </a:cubicBezTo>
                    <a:cubicBezTo>
                      <a:pt x="9" y="232"/>
                      <a:pt x="9" y="231"/>
                      <a:pt x="10" y="232"/>
                    </a:cubicBezTo>
                    <a:cubicBezTo>
                      <a:pt x="9" y="231"/>
                      <a:pt x="13" y="233"/>
                      <a:pt x="12" y="233"/>
                    </a:cubicBezTo>
                    <a:cubicBezTo>
                      <a:pt x="12" y="233"/>
                      <a:pt x="15" y="233"/>
                      <a:pt x="14" y="233"/>
                    </a:cubicBezTo>
                    <a:cubicBezTo>
                      <a:pt x="15" y="234"/>
                      <a:pt x="13" y="234"/>
                      <a:pt x="13" y="234"/>
                    </a:cubicBezTo>
                    <a:cubicBezTo>
                      <a:pt x="13" y="237"/>
                      <a:pt x="15" y="235"/>
                      <a:pt x="16" y="235"/>
                    </a:cubicBezTo>
                    <a:cubicBezTo>
                      <a:pt x="16" y="235"/>
                      <a:pt x="16" y="234"/>
                      <a:pt x="16" y="234"/>
                    </a:cubicBezTo>
                    <a:cubicBezTo>
                      <a:pt x="16" y="234"/>
                      <a:pt x="17" y="234"/>
                      <a:pt x="17" y="234"/>
                    </a:cubicBezTo>
                    <a:cubicBezTo>
                      <a:pt x="17" y="234"/>
                      <a:pt x="18" y="235"/>
                      <a:pt x="18" y="235"/>
                    </a:cubicBezTo>
                    <a:cubicBezTo>
                      <a:pt x="19" y="235"/>
                      <a:pt x="19" y="233"/>
                      <a:pt x="19" y="233"/>
                    </a:cubicBezTo>
                    <a:cubicBezTo>
                      <a:pt x="21" y="232"/>
                      <a:pt x="20" y="234"/>
                      <a:pt x="20" y="234"/>
                    </a:cubicBezTo>
                    <a:cubicBezTo>
                      <a:pt x="20" y="234"/>
                      <a:pt x="19" y="235"/>
                      <a:pt x="21" y="234"/>
                    </a:cubicBezTo>
                    <a:cubicBezTo>
                      <a:pt x="21" y="234"/>
                      <a:pt x="21" y="233"/>
                      <a:pt x="22" y="232"/>
                    </a:cubicBezTo>
                    <a:cubicBezTo>
                      <a:pt x="24" y="231"/>
                      <a:pt x="21" y="234"/>
                      <a:pt x="23" y="235"/>
                    </a:cubicBezTo>
                    <a:cubicBezTo>
                      <a:pt x="24" y="236"/>
                      <a:pt x="26" y="234"/>
                      <a:pt x="26" y="234"/>
                    </a:cubicBezTo>
                    <a:cubicBezTo>
                      <a:pt x="26" y="233"/>
                      <a:pt x="22" y="233"/>
                      <a:pt x="25" y="233"/>
                    </a:cubicBezTo>
                    <a:cubicBezTo>
                      <a:pt x="27" y="232"/>
                      <a:pt x="26" y="232"/>
                      <a:pt x="28" y="233"/>
                    </a:cubicBezTo>
                    <a:cubicBezTo>
                      <a:pt x="28" y="233"/>
                      <a:pt x="28" y="233"/>
                      <a:pt x="29" y="233"/>
                    </a:cubicBezTo>
                    <a:cubicBezTo>
                      <a:pt x="28" y="234"/>
                      <a:pt x="29" y="234"/>
                      <a:pt x="30" y="235"/>
                    </a:cubicBezTo>
                    <a:cubicBezTo>
                      <a:pt x="30" y="232"/>
                      <a:pt x="35" y="234"/>
                      <a:pt x="33" y="235"/>
                    </a:cubicBezTo>
                    <a:cubicBezTo>
                      <a:pt x="34" y="235"/>
                      <a:pt x="34" y="235"/>
                      <a:pt x="35" y="235"/>
                    </a:cubicBezTo>
                    <a:cubicBezTo>
                      <a:pt x="35" y="249"/>
                      <a:pt x="35" y="264"/>
                      <a:pt x="35" y="278"/>
                    </a:cubicBezTo>
                    <a:cubicBezTo>
                      <a:pt x="85" y="278"/>
                      <a:pt x="135" y="278"/>
                      <a:pt x="185" y="279"/>
                    </a:cubicBezTo>
                    <a:cubicBezTo>
                      <a:pt x="189" y="279"/>
                      <a:pt x="211" y="280"/>
                      <a:pt x="211" y="279"/>
                    </a:cubicBezTo>
                    <a:cubicBezTo>
                      <a:pt x="211" y="277"/>
                      <a:pt x="213" y="277"/>
                      <a:pt x="213" y="275"/>
                    </a:cubicBezTo>
                    <a:cubicBezTo>
                      <a:pt x="213" y="273"/>
                      <a:pt x="209" y="273"/>
                      <a:pt x="208" y="271"/>
                    </a:cubicBezTo>
                    <a:cubicBezTo>
                      <a:pt x="207" y="269"/>
                      <a:pt x="209" y="268"/>
                      <a:pt x="211" y="268"/>
                    </a:cubicBezTo>
                    <a:cubicBezTo>
                      <a:pt x="212" y="268"/>
                      <a:pt x="214" y="271"/>
                      <a:pt x="215" y="268"/>
                    </a:cubicBezTo>
                    <a:cubicBezTo>
                      <a:pt x="216" y="266"/>
                      <a:pt x="214" y="263"/>
                      <a:pt x="215" y="262"/>
                    </a:cubicBezTo>
                    <a:cubicBezTo>
                      <a:pt x="215" y="260"/>
                      <a:pt x="218" y="260"/>
                      <a:pt x="218" y="258"/>
                    </a:cubicBezTo>
                    <a:cubicBezTo>
                      <a:pt x="218" y="257"/>
                      <a:pt x="217" y="256"/>
                      <a:pt x="216" y="256"/>
                    </a:cubicBezTo>
                    <a:cubicBezTo>
                      <a:pt x="215" y="257"/>
                      <a:pt x="215" y="259"/>
                      <a:pt x="215" y="260"/>
                    </a:cubicBezTo>
                    <a:cubicBezTo>
                      <a:pt x="213" y="259"/>
                      <a:pt x="211" y="255"/>
                      <a:pt x="212" y="253"/>
                    </a:cubicBezTo>
                    <a:cubicBezTo>
                      <a:pt x="212" y="251"/>
                      <a:pt x="214" y="249"/>
                      <a:pt x="215" y="248"/>
                    </a:cubicBezTo>
                    <a:cubicBezTo>
                      <a:pt x="216" y="247"/>
                      <a:pt x="219" y="243"/>
                      <a:pt x="216" y="243"/>
                    </a:cubicBezTo>
                    <a:cubicBezTo>
                      <a:pt x="214" y="243"/>
                      <a:pt x="215" y="248"/>
                      <a:pt x="212" y="249"/>
                    </a:cubicBezTo>
                    <a:cubicBezTo>
                      <a:pt x="210" y="249"/>
                      <a:pt x="207" y="248"/>
                      <a:pt x="209" y="246"/>
                    </a:cubicBezTo>
                    <a:cubicBezTo>
                      <a:pt x="210" y="244"/>
                      <a:pt x="212" y="246"/>
                      <a:pt x="213" y="243"/>
                    </a:cubicBezTo>
                    <a:cubicBezTo>
                      <a:pt x="214" y="242"/>
                      <a:pt x="210" y="237"/>
                      <a:pt x="210" y="241"/>
                    </a:cubicBezTo>
                    <a:cubicBezTo>
                      <a:pt x="210" y="242"/>
                      <a:pt x="211" y="244"/>
                      <a:pt x="209" y="244"/>
                    </a:cubicBezTo>
                    <a:cubicBezTo>
                      <a:pt x="207" y="245"/>
                      <a:pt x="206" y="245"/>
                      <a:pt x="206" y="243"/>
                    </a:cubicBezTo>
                    <a:cubicBezTo>
                      <a:pt x="207" y="241"/>
                      <a:pt x="210" y="241"/>
                      <a:pt x="209" y="238"/>
                    </a:cubicBezTo>
                    <a:cubicBezTo>
                      <a:pt x="209" y="237"/>
                      <a:pt x="207" y="237"/>
                      <a:pt x="206" y="235"/>
                    </a:cubicBezTo>
                    <a:cubicBezTo>
                      <a:pt x="206" y="233"/>
                      <a:pt x="210" y="234"/>
                      <a:pt x="211" y="233"/>
                    </a:cubicBezTo>
                    <a:cubicBezTo>
                      <a:pt x="217" y="228"/>
                      <a:pt x="204" y="227"/>
                      <a:pt x="208" y="224"/>
                    </a:cubicBezTo>
                    <a:cubicBezTo>
                      <a:pt x="210" y="221"/>
                      <a:pt x="212" y="225"/>
                      <a:pt x="213" y="226"/>
                    </a:cubicBezTo>
                    <a:cubicBezTo>
                      <a:pt x="215" y="227"/>
                      <a:pt x="219" y="227"/>
                      <a:pt x="219" y="224"/>
                    </a:cubicBezTo>
                    <a:cubicBezTo>
                      <a:pt x="217" y="220"/>
                      <a:pt x="214" y="224"/>
                      <a:pt x="212" y="221"/>
                    </a:cubicBezTo>
                    <a:cubicBezTo>
                      <a:pt x="211" y="219"/>
                      <a:pt x="212" y="217"/>
                      <a:pt x="213" y="217"/>
                    </a:cubicBezTo>
                    <a:cubicBezTo>
                      <a:pt x="213" y="217"/>
                      <a:pt x="215" y="217"/>
                      <a:pt x="216" y="217"/>
                    </a:cubicBezTo>
                    <a:cubicBezTo>
                      <a:pt x="217" y="217"/>
                      <a:pt x="217" y="218"/>
                      <a:pt x="218" y="218"/>
                    </a:cubicBezTo>
                    <a:cubicBezTo>
                      <a:pt x="219" y="218"/>
                      <a:pt x="222" y="218"/>
                      <a:pt x="221" y="216"/>
                    </a:cubicBezTo>
                    <a:cubicBezTo>
                      <a:pt x="220" y="214"/>
                      <a:pt x="218" y="214"/>
                      <a:pt x="217" y="212"/>
                    </a:cubicBezTo>
                    <a:cubicBezTo>
                      <a:pt x="215" y="210"/>
                      <a:pt x="217" y="208"/>
                      <a:pt x="219" y="207"/>
                    </a:cubicBezTo>
                    <a:cubicBezTo>
                      <a:pt x="222" y="202"/>
                      <a:pt x="209" y="204"/>
                      <a:pt x="219" y="199"/>
                    </a:cubicBezTo>
                    <a:cubicBezTo>
                      <a:pt x="220" y="200"/>
                      <a:pt x="220" y="203"/>
                      <a:pt x="222" y="202"/>
                    </a:cubicBezTo>
                    <a:cubicBezTo>
                      <a:pt x="224" y="201"/>
                      <a:pt x="222" y="199"/>
                      <a:pt x="221" y="198"/>
                    </a:cubicBezTo>
                    <a:cubicBezTo>
                      <a:pt x="223" y="197"/>
                      <a:pt x="227" y="199"/>
                      <a:pt x="228" y="196"/>
                    </a:cubicBezTo>
                    <a:cubicBezTo>
                      <a:pt x="228" y="195"/>
                      <a:pt x="228" y="194"/>
                      <a:pt x="228" y="193"/>
                    </a:cubicBezTo>
                    <a:cubicBezTo>
                      <a:pt x="229" y="191"/>
                      <a:pt x="227" y="192"/>
                      <a:pt x="226" y="192"/>
                    </a:cubicBezTo>
                    <a:cubicBezTo>
                      <a:pt x="224" y="192"/>
                      <a:pt x="222" y="189"/>
                      <a:pt x="224" y="188"/>
                    </a:cubicBezTo>
                    <a:cubicBezTo>
                      <a:pt x="225" y="187"/>
                      <a:pt x="225" y="186"/>
                      <a:pt x="227" y="187"/>
                    </a:cubicBezTo>
                    <a:cubicBezTo>
                      <a:pt x="228" y="187"/>
                      <a:pt x="229" y="189"/>
                      <a:pt x="230" y="188"/>
                    </a:cubicBezTo>
                    <a:cubicBezTo>
                      <a:pt x="233" y="187"/>
                      <a:pt x="233" y="184"/>
                      <a:pt x="230" y="184"/>
                    </a:cubicBezTo>
                    <a:cubicBezTo>
                      <a:pt x="228" y="184"/>
                      <a:pt x="224" y="184"/>
                      <a:pt x="224" y="181"/>
                    </a:cubicBezTo>
                    <a:cubicBezTo>
                      <a:pt x="224" y="178"/>
                      <a:pt x="228" y="183"/>
                      <a:pt x="229" y="182"/>
                    </a:cubicBezTo>
                    <a:cubicBezTo>
                      <a:pt x="231" y="182"/>
                      <a:pt x="231" y="180"/>
                      <a:pt x="231" y="179"/>
                    </a:cubicBezTo>
                    <a:cubicBezTo>
                      <a:pt x="231" y="175"/>
                      <a:pt x="233" y="178"/>
                      <a:pt x="235" y="177"/>
                    </a:cubicBezTo>
                    <a:cubicBezTo>
                      <a:pt x="236" y="177"/>
                      <a:pt x="236" y="175"/>
                      <a:pt x="236" y="174"/>
                    </a:cubicBezTo>
                    <a:cubicBezTo>
                      <a:pt x="236" y="173"/>
                      <a:pt x="235" y="172"/>
                      <a:pt x="235" y="171"/>
                    </a:cubicBezTo>
                    <a:cubicBezTo>
                      <a:pt x="235" y="169"/>
                      <a:pt x="235" y="170"/>
                      <a:pt x="237" y="170"/>
                    </a:cubicBezTo>
                    <a:cubicBezTo>
                      <a:pt x="237" y="170"/>
                      <a:pt x="240" y="170"/>
                      <a:pt x="239" y="170"/>
                    </a:cubicBezTo>
                    <a:cubicBezTo>
                      <a:pt x="241" y="170"/>
                      <a:pt x="238" y="173"/>
                      <a:pt x="240" y="174"/>
                    </a:cubicBezTo>
                    <a:cubicBezTo>
                      <a:pt x="242" y="175"/>
                      <a:pt x="241" y="170"/>
                      <a:pt x="242" y="169"/>
                    </a:cubicBezTo>
                    <a:cubicBezTo>
                      <a:pt x="243" y="167"/>
                      <a:pt x="247" y="168"/>
                      <a:pt x="247" y="164"/>
                    </a:cubicBezTo>
                    <a:cubicBezTo>
                      <a:pt x="247" y="163"/>
                      <a:pt x="245" y="162"/>
                      <a:pt x="245" y="160"/>
                    </a:cubicBezTo>
                    <a:cubicBezTo>
                      <a:pt x="246" y="157"/>
                      <a:pt x="249" y="157"/>
                      <a:pt x="248" y="154"/>
                    </a:cubicBezTo>
                    <a:cubicBezTo>
                      <a:pt x="247" y="152"/>
                      <a:pt x="246" y="151"/>
                      <a:pt x="246" y="148"/>
                    </a:cubicBezTo>
                    <a:cubicBezTo>
                      <a:pt x="245" y="144"/>
                      <a:pt x="250" y="143"/>
                      <a:pt x="248" y="147"/>
                    </a:cubicBezTo>
                    <a:cubicBezTo>
                      <a:pt x="246" y="150"/>
                      <a:pt x="251" y="148"/>
                      <a:pt x="252" y="147"/>
                    </a:cubicBezTo>
                    <a:cubicBezTo>
                      <a:pt x="255" y="143"/>
                      <a:pt x="251" y="144"/>
                      <a:pt x="249" y="143"/>
                    </a:cubicBezTo>
                    <a:cubicBezTo>
                      <a:pt x="247" y="143"/>
                      <a:pt x="247" y="142"/>
                      <a:pt x="247" y="141"/>
                    </a:cubicBezTo>
                    <a:cubicBezTo>
                      <a:pt x="247" y="140"/>
                      <a:pt x="249" y="139"/>
                      <a:pt x="249" y="139"/>
                    </a:cubicBezTo>
                    <a:cubicBezTo>
                      <a:pt x="249" y="139"/>
                      <a:pt x="247" y="134"/>
                      <a:pt x="250" y="135"/>
                    </a:cubicBezTo>
                    <a:cubicBezTo>
                      <a:pt x="253" y="137"/>
                      <a:pt x="248" y="140"/>
                      <a:pt x="251" y="141"/>
                    </a:cubicBezTo>
                    <a:cubicBezTo>
                      <a:pt x="254" y="142"/>
                      <a:pt x="254" y="140"/>
                      <a:pt x="254" y="138"/>
                    </a:cubicBezTo>
                    <a:cubicBezTo>
                      <a:pt x="253" y="136"/>
                      <a:pt x="253" y="136"/>
                      <a:pt x="253" y="134"/>
                    </a:cubicBezTo>
                    <a:cubicBezTo>
                      <a:pt x="253" y="133"/>
                      <a:pt x="254" y="133"/>
                      <a:pt x="253" y="132"/>
                    </a:cubicBezTo>
                    <a:cubicBezTo>
                      <a:pt x="252" y="130"/>
                      <a:pt x="251" y="127"/>
                      <a:pt x="254" y="128"/>
                    </a:cubicBezTo>
                    <a:cubicBezTo>
                      <a:pt x="255" y="129"/>
                      <a:pt x="255" y="131"/>
                      <a:pt x="256" y="132"/>
                    </a:cubicBezTo>
                    <a:cubicBezTo>
                      <a:pt x="256" y="134"/>
                      <a:pt x="257" y="132"/>
                      <a:pt x="258" y="132"/>
                    </a:cubicBezTo>
                    <a:cubicBezTo>
                      <a:pt x="259" y="131"/>
                      <a:pt x="260" y="131"/>
                      <a:pt x="261" y="131"/>
                    </a:cubicBezTo>
                    <a:cubicBezTo>
                      <a:pt x="261" y="131"/>
                      <a:pt x="262" y="132"/>
                      <a:pt x="263" y="132"/>
                    </a:cubicBezTo>
                    <a:cubicBezTo>
                      <a:pt x="263" y="131"/>
                      <a:pt x="263" y="130"/>
                      <a:pt x="264" y="129"/>
                    </a:cubicBezTo>
                    <a:cubicBezTo>
                      <a:pt x="264" y="128"/>
                      <a:pt x="266" y="128"/>
                      <a:pt x="266" y="127"/>
                    </a:cubicBezTo>
                    <a:cubicBezTo>
                      <a:pt x="269" y="123"/>
                      <a:pt x="264" y="123"/>
                      <a:pt x="263" y="120"/>
                    </a:cubicBezTo>
                    <a:cubicBezTo>
                      <a:pt x="262" y="117"/>
                      <a:pt x="264" y="116"/>
                      <a:pt x="266" y="116"/>
                    </a:cubicBezTo>
                    <a:cubicBezTo>
                      <a:pt x="269" y="117"/>
                      <a:pt x="269" y="118"/>
                      <a:pt x="270" y="114"/>
                    </a:cubicBezTo>
                    <a:cubicBezTo>
                      <a:pt x="270" y="113"/>
                      <a:pt x="270" y="111"/>
                      <a:pt x="271" y="110"/>
                    </a:cubicBezTo>
                    <a:cubicBezTo>
                      <a:pt x="273" y="107"/>
                      <a:pt x="277" y="112"/>
                      <a:pt x="277" y="108"/>
                    </a:cubicBezTo>
                    <a:cubicBezTo>
                      <a:pt x="278" y="106"/>
                      <a:pt x="273" y="106"/>
                      <a:pt x="275" y="104"/>
                    </a:cubicBezTo>
                    <a:cubicBezTo>
                      <a:pt x="275" y="103"/>
                      <a:pt x="278" y="104"/>
                      <a:pt x="277" y="101"/>
                    </a:cubicBezTo>
                    <a:cubicBezTo>
                      <a:pt x="277" y="101"/>
                      <a:pt x="276" y="99"/>
                      <a:pt x="275" y="99"/>
                    </a:cubicBezTo>
                    <a:cubicBezTo>
                      <a:pt x="274" y="99"/>
                      <a:pt x="273" y="99"/>
                      <a:pt x="272" y="99"/>
                    </a:cubicBezTo>
                    <a:cubicBezTo>
                      <a:pt x="270" y="95"/>
                      <a:pt x="273" y="96"/>
                      <a:pt x="274" y="95"/>
                    </a:cubicBezTo>
                    <a:cubicBezTo>
                      <a:pt x="275" y="94"/>
                      <a:pt x="275" y="94"/>
                      <a:pt x="275" y="93"/>
                    </a:cubicBezTo>
                    <a:cubicBezTo>
                      <a:pt x="276" y="92"/>
                      <a:pt x="276" y="91"/>
                      <a:pt x="277" y="90"/>
                    </a:cubicBezTo>
                    <a:cubicBezTo>
                      <a:pt x="277" y="89"/>
                      <a:pt x="275" y="86"/>
                      <a:pt x="273" y="86"/>
                    </a:cubicBezTo>
                    <a:cubicBezTo>
                      <a:pt x="272" y="87"/>
                      <a:pt x="274" y="89"/>
                      <a:pt x="273" y="89"/>
                    </a:cubicBezTo>
                    <a:cubicBezTo>
                      <a:pt x="270" y="91"/>
                      <a:pt x="270" y="87"/>
                      <a:pt x="271" y="86"/>
                    </a:cubicBezTo>
                    <a:cubicBezTo>
                      <a:pt x="272" y="85"/>
                      <a:pt x="274" y="84"/>
                      <a:pt x="274" y="83"/>
                    </a:cubicBezTo>
                    <a:cubicBezTo>
                      <a:pt x="275" y="81"/>
                      <a:pt x="276" y="80"/>
                      <a:pt x="277" y="82"/>
                    </a:cubicBezTo>
                    <a:cubicBezTo>
                      <a:pt x="278" y="83"/>
                      <a:pt x="276" y="90"/>
                      <a:pt x="280" y="88"/>
                    </a:cubicBezTo>
                    <a:cubicBezTo>
                      <a:pt x="277" y="86"/>
                      <a:pt x="281" y="85"/>
                      <a:pt x="280" y="82"/>
                    </a:cubicBezTo>
                    <a:cubicBezTo>
                      <a:pt x="280" y="80"/>
                      <a:pt x="278" y="80"/>
                      <a:pt x="279" y="77"/>
                    </a:cubicBezTo>
                    <a:cubicBezTo>
                      <a:pt x="280" y="70"/>
                      <a:pt x="285" y="79"/>
                      <a:pt x="287" y="78"/>
                    </a:cubicBezTo>
                    <a:cubicBezTo>
                      <a:pt x="289" y="77"/>
                      <a:pt x="283" y="74"/>
                      <a:pt x="285" y="71"/>
                    </a:cubicBezTo>
                    <a:cubicBezTo>
                      <a:pt x="286" y="70"/>
                      <a:pt x="289" y="70"/>
                      <a:pt x="290" y="69"/>
                    </a:cubicBezTo>
                    <a:cubicBezTo>
                      <a:pt x="291" y="68"/>
                      <a:pt x="291" y="67"/>
                      <a:pt x="290" y="66"/>
                    </a:cubicBezTo>
                    <a:cubicBezTo>
                      <a:pt x="289" y="65"/>
                      <a:pt x="289" y="67"/>
                      <a:pt x="288" y="67"/>
                    </a:cubicBezTo>
                    <a:cubicBezTo>
                      <a:pt x="286" y="67"/>
                      <a:pt x="285" y="66"/>
                      <a:pt x="284" y="64"/>
                    </a:cubicBezTo>
                    <a:cubicBezTo>
                      <a:pt x="283" y="61"/>
                      <a:pt x="285" y="60"/>
                      <a:pt x="287" y="59"/>
                    </a:cubicBezTo>
                    <a:cubicBezTo>
                      <a:pt x="288" y="58"/>
                      <a:pt x="288" y="60"/>
                      <a:pt x="289" y="60"/>
                    </a:cubicBezTo>
                    <a:cubicBezTo>
                      <a:pt x="289" y="60"/>
                      <a:pt x="290" y="59"/>
                      <a:pt x="290" y="59"/>
                    </a:cubicBezTo>
                    <a:cubicBezTo>
                      <a:pt x="292" y="59"/>
                      <a:pt x="294" y="58"/>
                      <a:pt x="294" y="56"/>
                    </a:cubicBezTo>
                    <a:cubicBezTo>
                      <a:pt x="294" y="55"/>
                      <a:pt x="302" y="54"/>
                      <a:pt x="299" y="52"/>
                    </a:cubicBezTo>
                    <a:cubicBezTo>
                      <a:pt x="298" y="52"/>
                      <a:pt x="293" y="50"/>
                      <a:pt x="296" y="48"/>
                    </a:cubicBezTo>
                    <a:cubicBezTo>
                      <a:pt x="299" y="46"/>
                      <a:pt x="301" y="49"/>
                      <a:pt x="302" y="48"/>
                    </a:cubicBezTo>
                    <a:cubicBezTo>
                      <a:pt x="303" y="48"/>
                      <a:pt x="303" y="47"/>
                      <a:pt x="303" y="47"/>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sp>
            <p:nvSpPr>
              <p:cNvPr id="2799" name="Freeform 10645">
                <a:extLst>
                  <a:ext uri="{FF2B5EF4-FFF2-40B4-BE49-F238E27FC236}">
                    <a16:creationId xmlns:a16="http://schemas.microsoft.com/office/drawing/2014/main" id="{7D1A539D-B288-4268-AC25-E029A70A5077}"/>
                  </a:ext>
                </a:extLst>
              </p:cNvPr>
              <p:cNvSpPr>
                <a:spLocks/>
              </p:cNvSpPr>
              <p:nvPr/>
            </p:nvSpPr>
            <p:spPr bwMode="gray">
              <a:xfrm>
                <a:off x="6379720" y="3923393"/>
                <a:ext cx="618036" cy="533832"/>
              </a:xfrm>
              <a:custGeom>
                <a:avLst/>
                <a:gdLst>
                  <a:gd name="T0" fmla="*/ 357 w 293"/>
                  <a:gd name="T1" fmla="*/ 59 h 254"/>
                  <a:gd name="T2" fmla="*/ 244 w 293"/>
                  <a:gd name="T3" fmla="*/ 36 h 254"/>
                  <a:gd name="T4" fmla="*/ 221 w 293"/>
                  <a:gd name="T5" fmla="*/ 14 h 254"/>
                  <a:gd name="T6" fmla="*/ 92 w 293"/>
                  <a:gd name="T7" fmla="*/ 0 h 254"/>
                  <a:gd name="T8" fmla="*/ 76 w 293"/>
                  <a:gd name="T9" fmla="*/ 6 h 254"/>
                  <a:gd name="T10" fmla="*/ 56 w 293"/>
                  <a:gd name="T11" fmla="*/ 19 h 254"/>
                  <a:gd name="T12" fmla="*/ 22 w 293"/>
                  <a:gd name="T13" fmla="*/ 34 h 254"/>
                  <a:gd name="T14" fmla="*/ 8 w 293"/>
                  <a:gd name="T15" fmla="*/ 50 h 254"/>
                  <a:gd name="T16" fmla="*/ 22 w 293"/>
                  <a:gd name="T17" fmla="*/ 82 h 254"/>
                  <a:gd name="T18" fmla="*/ 54 w 293"/>
                  <a:gd name="T19" fmla="*/ 113 h 254"/>
                  <a:gd name="T20" fmla="*/ 104 w 293"/>
                  <a:gd name="T21" fmla="*/ 181 h 254"/>
                  <a:gd name="T22" fmla="*/ 130 w 293"/>
                  <a:gd name="T23" fmla="*/ 214 h 254"/>
                  <a:gd name="T24" fmla="*/ 135 w 293"/>
                  <a:gd name="T25" fmla="*/ 229 h 254"/>
                  <a:gd name="T26" fmla="*/ 138 w 293"/>
                  <a:gd name="T27" fmla="*/ 232 h 254"/>
                  <a:gd name="T28" fmla="*/ 144 w 293"/>
                  <a:gd name="T29" fmla="*/ 244 h 254"/>
                  <a:gd name="T30" fmla="*/ 166 w 293"/>
                  <a:gd name="T31" fmla="*/ 263 h 254"/>
                  <a:gd name="T32" fmla="*/ 175 w 293"/>
                  <a:gd name="T33" fmla="*/ 279 h 254"/>
                  <a:gd name="T34" fmla="*/ 183 w 293"/>
                  <a:gd name="T35" fmla="*/ 303 h 254"/>
                  <a:gd name="T36" fmla="*/ 185 w 293"/>
                  <a:gd name="T37" fmla="*/ 316 h 254"/>
                  <a:gd name="T38" fmla="*/ 196 w 293"/>
                  <a:gd name="T39" fmla="*/ 330 h 254"/>
                  <a:gd name="T40" fmla="*/ 205 w 293"/>
                  <a:gd name="T41" fmla="*/ 340 h 254"/>
                  <a:gd name="T42" fmla="*/ 211 w 293"/>
                  <a:gd name="T43" fmla="*/ 364 h 254"/>
                  <a:gd name="T44" fmla="*/ 213 w 293"/>
                  <a:gd name="T45" fmla="*/ 382 h 254"/>
                  <a:gd name="T46" fmla="*/ 231 w 293"/>
                  <a:gd name="T47" fmla="*/ 391 h 254"/>
                  <a:gd name="T48" fmla="*/ 239 w 293"/>
                  <a:gd name="T49" fmla="*/ 373 h 254"/>
                  <a:gd name="T50" fmla="*/ 244 w 293"/>
                  <a:gd name="T51" fmla="*/ 367 h 254"/>
                  <a:gd name="T52" fmla="*/ 253 w 293"/>
                  <a:gd name="T53" fmla="*/ 368 h 254"/>
                  <a:gd name="T54" fmla="*/ 234 w 293"/>
                  <a:gd name="T55" fmla="*/ 357 h 254"/>
                  <a:gd name="T56" fmla="*/ 241 w 293"/>
                  <a:gd name="T57" fmla="*/ 345 h 254"/>
                  <a:gd name="T58" fmla="*/ 242 w 293"/>
                  <a:gd name="T59" fmla="*/ 343 h 254"/>
                  <a:gd name="T60" fmla="*/ 253 w 293"/>
                  <a:gd name="T61" fmla="*/ 347 h 254"/>
                  <a:gd name="T62" fmla="*/ 258 w 293"/>
                  <a:gd name="T63" fmla="*/ 365 h 254"/>
                  <a:gd name="T64" fmla="*/ 273 w 293"/>
                  <a:gd name="T65" fmla="*/ 354 h 254"/>
                  <a:gd name="T66" fmla="*/ 275 w 293"/>
                  <a:gd name="T67" fmla="*/ 348 h 254"/>
                  <a:gd name="T68" fmla="*/ 253 w 293"/>
                  <a:gd name="T69" fmla="*/ 337 h 254"/>
                  <a:gd name="T70" fmla="*/ 262 w 293"/>
                  <a:gd name="T71" fmla="*/ 331 h 254"/>
                  <a:gd name="T72" fmla="*/ 281 w 293"/>
                  <a:gd name="T73" fmla="*/ 339 h 254"/>
                  <a:gd name="T74" fmla="*/ 281 w 293"/>
                  <a:gd name="T75" fmla="*/ 317 h 254"/>
                  <a:gd name="T76" fmla="*/ 284 w 293"/>
                  <a:gd name="T77" fmla="*/ 333 h 254"/>
                  <a:gd name="T78" fmla="*/ 289 w 293"/>
                  <a:gd name="T79" fmla="*/ 319 h 254"/>
                  <a:gd name="T80" fmla="*/ 293 w 293"/>
                  <a:gd name="T81" fmla="*/ 320 h 254"/>
                  <a:gd name="T82" fmla="*/ 312 w 293"/>
                  <a:gd name="T83" fmla="*/ 323 h 254"/>
                  <a:gd name="T84" fmla="*/ 323 w 293"/>
                  <a:gd name="T85" fmla="*/ 317 h 254"/>
                  <a:gd name="T86" fmla="*/ 321 w 293"/>
                  <a:gd name="T87" fmla="*/ 300 h 254"/>
                  <a:gd name="T88" fmla="*/ 325 w 293"/>
                  <a:gd name="T89" fmla="*/ 299 h 254"/>
                  <a:gd name="T90" fmla="*/ 325 w 293"/>
                  <a:gd name="T91" fmla="*/ 286 h 254"/>
                  <a:gd name="T92" fmla="*/ 339 w 293"/>
                  <a:gd name="T93" fmla="*/ 283 h 254"/>
                  <a:gd name="T94" fmla="*/ 328 w 293"/>
                  <a:gd name="T95" fmla="*/ 300 h 254"/>
                  <a:gd name="T96" fmla="*/ 345 w 293"/>
                  <a:gd name="T97" fmla="*/ 296 h 254"/>
                  <a:gd name="T98" fmla="*/ 354 w 293"/>
                  <a:gd name="T99" fmla="*/ 282 h 254"/>
                  <a:gd name="T100" fmla="*/ 368 w 293"/>
                  <a:gd name="T101" fmla="*/ 271 h 254"/>
                  <a:gd name="T102" fmla="*/ 373 w 293"/>
                  <a:gd name="T103" fmla="*/ 271 h 254"/>
                  <a:gd name="T104" fmla="*/ 385 w 293"/>
                  <a:gd name="T105" fmla="*/ 261 h 254"/>
                  <a:gd name="T106" fmla="*/ 390 w 293"/>
                  <a:gd name="T107" fmla="*/ 252 h 254"/>
                  <a:gd name="T108" fmla="*/ 390 w 293"/>
                  <a:gd name="T109" fmla="*/ 243 h 254"/>
                  <a:gd name="T110" fmla="*/ 396 w 293"/>
                  <a:gd name="T111" fmla="*/ 220 h 254"/>
                  <a:gd name="T112" fmla="*/ 387 w 293"/>
                  <a:gd name="T113" fmla="*/ 237 h 254"/>
                  <a:gd name="T114" fmla="*/ 398 w 293"/>
                  <a:gd name="T115" fmla="*/ 232 h 254"/>
                  <a:gd name="T116" fmla="*/ 413 w 293"/>
                  <a:gd name="T117" fmla="*/ 204 h 2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93"/>
                  <a:gd name="T178" fmla="*/ 0 h 254"/>
                  <a:gd name="T179" fmla="*/ 293 w 293"/>
                  <a:gd name="T180" fmla="*/ 254 h 25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93" h="254">
                    <a:moveTo>
                      <a:pt x="293" y="109"/>
                    </a:moveTo>
                    <a:cubicBezTo>
                      <a:pt x="292" y="107"/>
                      <a:pt x="291" y="109"/>
                      <a:pt x="289" y="108"/>
                    </a:cubicBezTo>
                    <a:cubicBezTo>
                      <a:pt x="290" y="108"/>
                      <a:pt x="291" y="107"/>
                      <a:pt x="292" y="107"/>
                    </a:cubicBezTo>
                    <a:cubicBezTo>
                      <a:pt x="276" y="89"/>
                      <a:pt x="260" y="70"/>
                      <a:pt x="243" y="53"/>
                    </a:cubicBezTo>
                    <a:cubicBezTo>
                      <a:pt x="239" y="48"/>
                      <a:pt x="234" y="43"/>
                      <a:pt x="230" y="38"/>
                    </a:cubicBezTo>
                    <a:cubicBezTo>
                      <a:pt x="229" y="37"/>
                      <a:pt x="226" y="33"/>
                      <a:pt x="224" y="33"/>
                    </a:cubicBezTo>
                    <a:cubicBezTo>
                      <a:pt x="221" y="33"/>
                      <a:pt x="218" y="33"/>
                      <a:pt x="215" y="33"/>
                    </a:cubicBezTo>
                    <a:cubicBezTo>
                      <a:pt x="202" y="32"/>
                      <a:pt x="188" y="32"/>
                      <a:pt x="175" y="32"/>
                    </a:cubicBezTo>
                    <a:cubicBezTo>
                      <a:pt x="169" y="32"/>
                      <a:pt x="163" y="32"/>
                      <a:pt x="156" y="32"/>
                    </a:cubicBezTo>
                    <a:cubicBezTo>
                      <a:pt x="157" y="29"/>
                      <a:pt x="157" y="26"/>
                      <a:pt x="157" y="23"/>
                    </a:cubicBezTo>
                    <a:cubicBezTo>
                      <a:pt x="157" y="21"/>
                      <a:pt x="153" y="16"/>
                      <a:pt x="152" y="15"/>
                    </a:cubicBezTo>
                    <a:cubicBezTo>
                      <a:pt x="151" y="14"/>
                      <a:pt x="149" y="9"/>
                      <a:pt x="148" y="9"/>
                    </a:cubicBezTo>
                    <a:cubicBezTo>
                      <a:pt x="147" y="9"/>
                      <a:pt x="143" y="13"/>
                      <a:pt x="141" y="14"/>
                    </a:cubicBezTo>
                    <a:cubicBezTo>
                      <a:pt x="141" y="13"/>
                      <a:pt x="141" y="13"/>
                      <a:pt x="140" y="12"/>
                    </a:cubicBezTo>
                    <a:cubicBezTo>
                      <a:pt x="140" y="11"/>
                      <a:pt x="142" y="10"/>
                      <a:pt x="142" y="9"/>
                    </a:cubicBezTo>
                    <a:cubicBezTo>
                      <a:pt x="142" y="8"/>
                      <a:pt x="140" y="7"/>
                      <a:pt x="141" y="5"/>
                    </a:cubicBezTo>
                    <a:cubicBezTo>
                      <a:pt x="117" y="4"/>
                      <a:pt x="92" y="2"/>
                      <a:pt x="68" y="2"/>
                    </a:cubicBezTo>
                    <a:cubicBezTo>
                      <a:pt x="65" y="2"/>
                      <a:pt x="64" y="2"/>
                      <a:pt x="61" y="2"/>
                    </a:cubicBezTo>
                    <a:cubicBezTo>
                      <a:pt x="61" y="2"/>
                      <a:pt x="60" y="3"/>
                      <a:pt x="60" y="3"/>
                    </a:cubicBezTo>
                    <a:cubicBezTo>
                      <a:pt x="60" y="2"/>
                      <a:pt x="60" y="1"/>
                      <a:pt x="59" y="0"/>
                    </a:cubicBezTo>
                    <a:cubicBezTo>
                      <a:pt x="58" y="0"/>
                      <a:pt x="57" y="3"/>
                      <a:pt x="56" y="3"/>
                    </a:cubicBezTo>
                    <a:cubicBezTo>
                      <a:pt x="55" y="4"/>
                      <a:pt x="55" y="3"/>
                      <a:pt x="55" y="3"/>
                    </a:cubicBezTo>
                    <a:cubicBezTo>
                      <a:pt x="55" y="3"/>
                      <a:pt x="54" y="3"/>
                      <a:pt x="53" y="4"/>
                    </a:cubicBezTo>
                    <a:cubicBezTo>
                      <a:pt x="52" y="4"/>
                      <a:pt x="51" y="5"/>
                      <a:pt x="50" y="5"/>
                    </a:cubicBezTo>
                    <a:cubicBezTo>
                      <a:pt x="50" y="5"/>
                      <a:pt x="50" y="4"/>
                      <a:pt x="49" y="4"/>
                    </a:cubicBezTo>
                    <a:cubicBezTo>
                      <a:pt x="49" y="5"/>
                      <a:pt x="48" y="6"/>
                      <a:pt x="48" y="6"/>
                    </a:cubicBezTo>
                    <a:cubicBezTo>
                      <a:pt x="46" y="7"/>
                      <a:pt x="42" y="8"/>
                      <a:pt x="42" y="7"/>
                    </a:cubicBezTo>
                    <a:cubicBezTo>
                      <a:pt x="41" y="8"/>
                      <a:pt x="41" y="9"/>
                      <a:pt x="40" y="9"/>
                    </a:cubicBezTo>
                    <a:cubicBezTo>
                      <a:pt x="40" y="10"/>
                      <a:pt x="38" y="11"/>
                      <a:pt x="38" y="11"/>
                    </a:cubicBezTo>
                    <a:cubicBezTo>
                      <a:pt x="37" y="11"/>
                      <a:pt x="37" y="12"/>
                      <a:pt x="36" y="12"/>
                    </a:cubicBezTo>
                    <a:cubicBezTo>
                      <a:pt x="35" y="12"/>
                      <a:pt x="36" y="10"/>
                      <a:pt x="35" y="11"/>
                    </a:cubicBezTo>
                    <a:cubicBezTo>
                      <a:pt x="31" y="12"/>
                      <a:pt x="12" y="16"/>
                      <a:pt x="15" y="21"/>
                    </a:cubicBezTo>
                    <a:cubicBezTo>
                      <a:pt x="15" y="21"/>
                      <a:pt x="15" y="21"/>
                      <a:pt x="15" y="21"/>
                    </a:cubicBezTo>
                    <a:cubicBezTo>
                      <a:pt x="15" y="21"/>
                      <a:pt x="14" y="21"/>
                      <a:pt x="14" y="21"/>
                    </a:cubicBezTo>
                    <a:cubicBezTo>
                      <a:pt x="15" y="22"/>
                      <a:pt x="15" y="23"/>
                      <a:pt x="14" y="22"/>
                    </a:cubicBezTo>
                    <a:cubicBezTo>
                      <a:pt x="13" y="24"/>
                      <a:pt x="12" y="22"/>
                      <a:pt x="12" y="24"/>
                    </a:cubicBezTo>
                    <a:cubicBezTo>
                      <a:pt x="11" y="24"/>
                      <a:pt x="10" y="27"/>
                      <a:pt x="9" y="26"/>
                    </a:cubicBezTo>
                    <a:cubicBezTo>
                      <a:pt x="8" y="27"/>
                      <a:pt x="7" y="27"/>
                      <a:pt x="7" y="28"/>
                    </a:cubicBezTo>
                    <a:cubicBezTo>
                      <a:pt x="7" y="29"/>
                      <a:pt x="7" y="29"/>
                      <a:pt x="7" y="30"/>
                    </a:cubicBezTo>
                    <a:cubicBezTo>
                      <a:pt x="5" y="29"/>
                      <a:pt x="6" y="31"/>
                      <a:pt x="5" y="32"/>
                    </a:cubicBezTo>
                    <a:cubicBezTo>
                      <a:pt x="5" y="32"/>
                      <a:pt x="4" y="32"/>
                      <a:pt x="3" y="33"/>
                    </a:cubicBezTo>
                    <a:cubicBezTo>
                      <a:pt x="2" y="35"/>
                      <a:pt x="2" y="36"/>
                      <a:pt x="2" y="38"/>
                    </a:cubicBezTo>
                    <a:cubicBezTo>
                      <a:pt x="1" y="39"/>
                      <a:pt x="0" y="40"/>
                      <a:pt x="1" y="42"/>
                    </a:cubicBezTo>
                    <a:cubicBezTo>
                      <a:pt x="1" y="43"/>
                      <a:pt x="7" y="48"/>
                      <a:pt x="8" y="48"/>
                    </a:cubicBezTo>
                    <a:cubicBezTo>
                      <a:pt x="12" y="48"/>
                      <a:pt x="12" y="51"/>
                      <a:pt x="14" y="53"/>
                    </a:cubicBezTo>
                    <a:cubicBezTo>
                      <a:pt x="16" y="55"/>
                      <a:pt x="18" y="58"/>
                      <a:pt x="21" y="59"/>
                    </a:cubicBezTo>
                    <a:cubicBezTo>
                      <a:pt x="23" y="60"/>
                      <a:pt x="26" y="58"/>
                      <a:pt x="28" y="59"/>
                    </a:cubicBezTo>
                    <a:cubicBezTo>
                      <a:pt x="32" y="60"/>
                      <a:pt x="31" y="66"/>
                      <a:pt x="32" y="68"/>
                    </a:cubicBezTo>
                    <a:cubicBezTo>
                      <a:pt x="33" y="69"/>
                      <a:pt x="34" y="69"/>
                      <a:pt x="34" y="70"/>
                    </a:cubicBezTo>
                    <a:cubicBezTo>
                      <a:pt x="35" y="71"/>
                      <a:pt x="35" y="72"/>
                      <a:pt x="35" y="73"/>
                    </a:cubicBezTo>
                    <a:cubicBezTo>
                      <a:pt x="37" y="76"/>
                      <a:pt x="37" y="77"/>
                      <a:pt x="38" y="79"/>
                    </a:cubicBezTo>
                    <a:cubicBezTo>
                      <a:pt x="39" y="87"/>
                      <a:pt x="46" y="91"/>
                      <a:pt x="47" y="98"/>
                    </a:cubicBezTo>
                    <a:cubicBezTo>
                      <a:pt x="48" y="101"/>
                      <a:pt x="49" y="100"/>
                      <a:pt x="51" y="102"/>
                    </a:cubicBezTo>
                    <a:cubicBezTo>
                      <a:pt x="53" y="104"/>
                      <a:pt x="55" y="106"/>
                      <a:pt x="57" y="108"/>
                    </a:cubicBezTo>
                    <a:cubicBezTo>
                      <a:pt x="61" y="111"/>
                      <a:pt x="65" y="113"/>
                      <a:pt x="67" y="117"/>
                    </a:cubicBezTo>
                    <a:cubicBezTo>
                      <a:pt x="68" y="118"/>
                      <a:pt x="68" y="120"/>
                      <a:pt x="69" y="122"/>
                    </a:cubicBezTo>
                    <a:cubicBezTo>
                      <a:pt x="70" y="123"/>
                      <a:pt x="70" y="124"/>
                      <a:pt x="71" y="126"/>
                    </a:cubicBezTo>
                    <a:cubicBezTo>
                      <a:pt x="73" y="130"/>
                      <a:pt x="76" y="129"/>
                      <a:pt x="80" y="132"/>
                    </a:cubicBezTo>
                    <a:cubicBezTo>
                      <a:pt x="81" y="133"/>
                      <a:pt x="82" y="134"/>
                      <a:pt x="83" y="136"/>
                    </a:cubicBezTo>
                    <a:cubicBezTo>
                      <a:pt x="83" y="137"/>
                      <a:pt x="83" y="138"/>
                      <a:pt x="84" y="138"/>
                    </a:cubicBezTo>
                    <a:cubicBezTo>
                      <a:pt x="85" y="139"/>
                      <a:pt x="86" y="139"/>
                      <a:pt x="86" y="140"/>
                    </a:cubicBezTo>
                    <a:cubicBezTo>
                      <a:pt x="89" y="141"/>
                      <a:pt x="88" y="142"/>
                      <a:pt x="87" y="143"/>
                    </a:cubicBezTo>
                    <a:cubicBezTo>
                      <a:pt x="87" y="143"/>
                      <a:pt x="87" y="145"/>
                      <a:pt x="87" y="145"/>
                    </a:cubicBezTo>
                    <a:cubicBezTo>
                      <a:pt x="87" y="145"/>
                      <a:pt x="87" y="146"/>
                      <a:pt x="87" y="146"/>
                    </a:cubicBezTo>
                    <a:cubicBezTo>
                      <a:pt x="87" y="146"/>
                      <a:pt x="87" y="148"/>
                      <a:pt x="87" y="148"/>
                    </a:cubicBezTo>
                    <a:cubicBezTo>
                      <a:pt x="87" y="148"/>
                      <a:pt x="86" y="147"/>
                      <a:pt x="86" y="148"/>
                    </a:cubicBezTo>
                    <a:cubicBezTo>
                      <a:pt x="86" y="149"/>
                      <a:pt x="87" y="150"/>
                      <a:pt x="88" y="150"/>
                    </a:cubicBezTo>
                    <a:cubicBezTo>
                      <a:pt x="88" y="150"/>
                      <a:pt x="88" y="151"/>
                      <a:pt x="88" y="152"/>
                    </a:cubicBezTo>
                    <a:cubicBezTo>
                      <a:pt x="89" y="151"/>
                      <a:pt x="89" y="151"/>
                      <a:pt x="89" y="150"/>
                    </a:cubicBezTo>
                    <a:cubicBezTo>
                      <a:pt x="89" y="150"/>
                      <a:pt x="89" y="150"/>
                      <a:pt x="89" y="150"/>
                    </a:cubicBezTo>
                    <a:cubicBezTo>
                      <a:pt x="90" y="153"/>
                      <a:pt x="91" y="152"/>
                      <a:pt x="92" y="153"/>
                    </a:cubicBezTo>
                    <a:cubicBezTo>
                      <a:pt x="93" y="154"/>
                      <a:pt x="91" y="153"/>
                      <a:pt x="91" y="154"/>
                    </a:cubicBezTo>
                    <a:cubicBezTo>
                      <a:pt x="92" y="155"/>
                      <a:pt x="93" y="155"/>
                      <a:pt x="93" y="156"/>
                    </a:cubicBezTo>
                    <a:cubicBezTo>
                      <a:pt x="93" y="156"/>
                      <a:pt x="93" y="156"/>
                      <a:pt x="92" y="156"/>
                    </a:cubicBezTo>
                    <a:cubicBezTo>
                      <a:pt x="92" y="158"/>
                      <a:pt x="92" y="157"/>
                      <a:pt x="93" y="158"/>
                    </a:cubicBezTo>
                    <a:cubicBezTo>
                      <a:pt x="94" y="159"/>
                      <a:pt x="96" y="162"/>
                      <a:pt x="96" y="160"/>
                    </a:cubicBezTo>
                    <a:cubicBezTo>
                      <a:pt x="98" y="161"/>
                      <a:pt x="97" y="161"/>
                      <a:pt x="97" y="162"/>
                    </a:cubicBezTo>
                    <a:cubicBezTo>
                      <a:pt x="97" y="164"/>
                      <a:pt x="98" y="165"/>
                      <a:pt x="99" y="166"/>
                    </a:cubicBezTo>
                    <a:cubicBezTo>
                      <a:pt x="101" y="168"/>
                      <a:pt x="107" y="170"/>
                      <a:pt x="107" y="171"/>
                    </a:cubicBezTo>
                    <a:cubicBezTo>
                      <a:pt x="107" y="171"/>
                      <a:pt x="107" y="171"/>
                      <a:pt x="107" y="170"/>
                    </a:cubicBezTo>
                    <a:cubicBezTo>
                      <a:pt x="107" y="172"/>
                      <a:pt x="109" y="172"/>
                      <a:pt x="109" y="173"/>
                    </a:cubicBezTo>
                    <a:cubicBezTo>
                      <a:pt x="109" y="173"/>
                      <a:pt x="109" y="173"/>
                      <a:pt x="109" y="172"/>
                    </a:cubicBezTo>
                    <a:cubicBezTo>
                      <a:pt x="110" y="174"/>
                      <a:pt x="113" y="174"/>
                      <a:pt x="113" y="176"/>
                    </a:cubicBezTo>
                    <a:cubicBezTo>
                      <a:pt x="114" y="176"/>
                      <a:pt x="114" y="179"/>
                      <a:pt x="113" y="180"/>
                    </a:cubicBezTo>
                    <a:cubicBezTo>
                      <a:pt x="113" y="180"/>
                      <a:pt x="113" y="180"/>
                      <a:pt x="113" y="180"/>
                    </a:cubicBezTo>
                    <a:cubicBezTo>
                      <a:pt x="113" y="182"/>
                      <a:pt x="114" y="183"/>
                      <a:pt x="115" y="186"/>
                    </a:cubicBezTo>
                    <a:cubicBezTo>
                      <a:pt x="116" y="185"/>
                      <a:pt x="115" y="186"/>
                      <a:pt x="115" y="187"/>
                    </a:cubicBezTo>
                    <a:cubicBezTo>
                      <a:pt x="115" y="188"/>
                      <a:pt x="117" y="188"/>
                      <a:pt x="116" y="190"/>
                    </a:cubicBezTo>
                    <a:cubicBezTo>
                      <a:pt x="117" y="189"/>
                      <a:pt x="119" y="190"/>
                      <a:pt x="118" y="191"/>
                    </a:cubicBezTo>
                    <a:cubicBezTo>
                      <a:pt x="119" y="192"/>
                      <a:pt x="118" y="195"/>
                      <a:pt x="118" y="196"/>
                    </a:cubicBezTo>
                    <a:cubicBezTo>
                      <a:pt x="119" y="196"/>
                      <a:pt x="119" y="197"/>
                      <a:pt x="118" y="197"/>
                    </a:cubicBezTo>
                    <a:cubicBezTo>
                      <a:pt x="120" y="198"/>
                      <a:pt x="119" y="199"/>
                      <a:pt x="119" y="200"/>
                    </a:cubicBezTo>
                    <a:cubicBezTo>
                      <a:pt x="119" y="201"/>
                      <a:pt x="118" y="201"/>
                      <a:pt x="119" y="202"/>
                    </a:cubicBezTo>
                    <a:cubicBezTo>
                      <a:pt x="119" y="202"/>
                      <a:pt x="120" y="204"/>
                      <a:pt x="120" y="204"/>
                    </a:cubicBezTo>
                    <a:cubicBezTo>
                      <a:pt x="119" y="204"/>
                      <a:pt x="120" y="204"/>
                      <a:pt x="119" y="204"/>
                    </a:cubicBezTo>
                    <a:cubicBezTo>
                      <a:pt x="120" y="205"/>
                      <a:pt x="119" y="205"/>
                      <a:pt x="119" y="206"/>
                    </a:cubicBezTo>
                    <a:cubicBezTo>
                      <a:pt x="119" y="207"/>
                      <a:pt x="118" y="206"/>
                      <a:pt x="119" y="208"/>
                    </a:cubicBezTo>
                    <a:cubicBezTo>
                      <a:pt x="120" y="210"/>
                      <a:pt x="122" y="210"/>
                      <a:pt x="122" y="211"/>
                    </a:cubicBezTo>
                    <a:cubicBezTo>
                      <a:pt x="123" y="212"/>
                      <a:pt x="125" y="213"/>
                      <a:pt x="126" y="212"/>
                    </a:cubicBezTo>
                    <a:cubicBezTo>
                      <a:pt x="126" y="212"/>
                      <a:pt x="126" y="212"/>
                      <a:pt x="126" y="213"/>
                    </a:cubicBezTo>
                    <a:cubicBezTo>
                      <a:pt x="126" y="212"/>
                      <a:pt x="126" y="212"/>
                      <a:pt x="126" y="212"/>
                    </a:cubicBezTo>
                    <a:cubicBezTo>
                      <a:pt x="127" y="213"/>
                      <a:pt x="127" y="213"/>
                      <a:pt x="127" y="213"/>
                    </a:cubicBezTo>
                    <a:cubicBezTo>
                      <a:pt x="127" y="214"/>
                      <a:pt x="127" y="214"/>
                      <a:pt x="128" y="215"/>
                    </a:cubicBezTo>
                    <a:cubicBezTo>
                      <a:pt x="128" y="215"/>
                      <a:pt x="129" y="215"/>
                      <a:pt x="129" y="216"/>
                    </a:cubicBezTo>
                    <a:cubicBezTo>
                      <a:pt x="130" y="216"/>
                      <a:pt x="132" y="220"/>
                      <a:pt x="132" y="220"/>
                    </a:cubicBezTo>
                    <a:cubicBezTo>
                      <a:pt x="132" y="221"/>
                      <a:pt x="132" y="221"/>
                      <a:pt x="132" y="222"/>
                    </a:cubicBezTo>
                    <a:cubicBezTo>
                      <a:pt x="132" y="224"/>
                      <a:pt x="132" y="224"/>
                      <a:pt x="133" y="226"/>
                    </a:cubicBezTo>
                    <a:cubicBezTo>
                      <a:pt x="134" y="227"/>
                      <a:pt x="134" y="229"/>
                      <a:pt x="134" y="230"/>
                    </a:cubicBezTo>
                    <a:cubicBezTo>
                      <a:pt x="135" y="230"/>
                      <a:pt x="135" y="229"/>
                      <a:pt x="135" y="229"/>
                    </a:cubicBezTo>
                    <a:cubicBezTo>
                      <a:pt x="136" y="230"/>
                      <a:pt x="137" y="233"/>
                      <a:pt x="136" y="235"/>
                    </a:cubicBezTo>
                    <a:cubicBezTo>
                      <a:pt x="136" y="235"/>
                      <a:pt x="135" y="236"/>
                      <a:pt x="135" y="236"/>
                    </a:cubicBezTo>
                    <a:cubicBezTo>
                      <a:pt x="135" y="238"/>
                      <a:pt x="135" y="238"/>
                      <a:pt x="135" y="239"/>
                    </a:cubicBezTo>
                    <a:cubicBezTo>
                      <a:pt x="136" y="240"/>
                      <a:pt x="136" y="241"/>
                      <a:pt x="137" y="242"/>
                    </a:cubicBezTo>
                    <a:cubicBezTo>
                      <a:pt x="137" y="243"/>
                      <a:pt x="136" y="243"/>
                      <a:pt x="136" y="244"/>
                    </a:cubicBezTo>
                    <a:cubicBezTo>
                      <a:pt x="136" y="245"/>
                      <a:pt x="137" y="246"/>
                      <a:pt x="137" y="247"/>
                    </a:cubicBezTo>
                    <a:cubicBezTo>
                      <a:pt x="137" y="248"/>
                      <a:pt x="137" y="248"/>
                      <a:pt x="138" y="248"/>
                    </a:cubicBezTo>
                    <a:cubicBezTo>
                      <a:pt x="141" y="251"/>
                      <a:pt x="141" y="248"/>
                      <a:pt x="144" y="249"/>
                    </a:cubicBezTo>
                    <a:cubicBezTo>
                      <a:pt x="146" y="250"/>
                      <a:pt x="147" y="253"/>
                      <a:pt x="149" y="253"/>
                    </a:cubicBezTo>
                    <a:cubicBezTo>
                      <a:pt x="149" y="253"/>
                      <a:pt x="149" y="253"/>
                      <a:pt x="149" y="253"/>
                    </a:cubicBezTo>
                    <a:cubicBezTo>
                      <a:pt x="149" y="253"/>
                      <a:pt x="149" y="253"/>
                      <a:pt x="149" y="253"/>
                    </a:cubicBezTo>
                    <a:cubicBezTo>
                      <a:pt x="150" y="254"/>
                      <a:pt x="151" y="251"/>
                      <a:pt x="151" y="250"/>
                    </a:cubicBezTo>
                    <a:cubicBezTo>
                      <a:pt x="153" y="251"/>
                      <a:pt x="156" y="243"/>
                      <a:pt x="152" y="247"/>
                    </a:cubicBezTo>
                    <a:cubicBezTo>
                      <a:pt x="152" y="247"/>
                      <a:pt x="152" y="247"/>
                      <a:pt x="152" y="247"/>
                    </a:cubicBezTo>
                    <a:cubicBezTo>
                      <a:pt x="152" y="246"/>
                      <a:pt x="158" y="242"/>
                      <a:pt x="156" y="242"/>
                    </a:cubicBezTo>
                    <a:cubicBezTo>
                      <a:pt x="155" y="242"/>
                      <a:pt x="154" y="241"/>
                      <a:pt x="154" y="241"/>
                    </a:cubicBezTo>
                    <a:cubicBezTo>
                      <a:pt x="153" y="241"/>
                      <a:pt x="152" y="242"/>
                      <a:pt x="152" y="242"/>
                    </a:cubicBezTo>
                    <a:cubicBezTo>
                      <a:pt x="150" y="241"/>
                      <a:pt x="152" y="240"/>
                      <a:pt x="151" y="239"/>
                    </a:cubicBezTo>
                    <a:cubicBezTo>
                      <a:pt x="153" y="238"/>
                      <a:pt x="153" y="239"/>
                      <a:pt x="152" y="240"/>
                    </a:cubicBezTo>
                    <a:cubicBezTo>
                      <a:pt x="153" y="240"/>
                      <a:pt x="155" y="241"/>
                      <a:pt x="156" y="241"/>
                    </a:cubicBezTo>
                    <a:cubicBezTo>
                      <a:pt x="157" y="240"/>
                      <a:pt x="157" y="239"/>
                      <a:pt x="157" y="237"/>
                    </a:cubicBezTo>
                    <a:cubicBezTo>
                      <a:pt x="158" y="240"/>
                      <a:pt x="157" y="242"/>
                      <a:pt x="156" y="245"/>
                    </a:cubicBezTo>
                    <a:cubicBezTo>
                      <a:pt x="156" y="245"/>
                      <a:pt x="156" y="245"/>
                      <a:pt x="157" y="244"/>
                    </a:cubicBezTo>
                    <a:cubicBezTo>
                      <a:pt x="156" y="245"/>
                      <a:pt x="153" y="249"/>
                      <a:pt x="155" y="249"/>
                    </a:cubicBezTo>
                    <a:cubicBezTo>
                      <a:pt x="157" y="249"/>
                      <a:pt x="161" y="245"/>
                      <a:pt x="162" y="244"/>
                    </a:cubicBezTo>
                    <a:cubicBezTo>
                      <a:pt x="163" y="242"/>
                      <a:pt x="165" y="240"/>
                      <a:pt x="163" y="238"/>
                    </a:cubicBezTo>
                    <a:cubicBezTo>
                      <a:pt x="162" y="236"/>
                      <a:pt x="161" y="235"/>
                      <a:pt x="160" y="237"/>
                    </a:cubicBezTo>
                    <a:cubicBezTo>
                      <a:pt x="159" y="236"/>
                      <a:pt x="159" y="236"/>
                      <a:pt x="158" y="236"/>
                    </a:cubicBezTo>
                    <a:cubicBezTo>
                      <a:pt x="159" y="234"/>
                      <a:pt x="157" y="229"/>
                      <a:pt x="156" y="234"/>
                    </a:cubicBezTo>
                    <a:cubicBezTo>
                      <a:pt x="156" y="236"/>
                      <a:pt x="151" y="233"/>
                      <a:pt x="151" y="232"/>
                    </a:cubicBezTo>
                    <a:cubicBezTo>
                      <a:pt x="151" y="232"/>
                      <a:pt x="151" y="231"/>
                      <a:pt x="151" y="231"/>
                    </a:cubicBezTo>
                    <a:cubicBezTo>
                      <a:pt x="152" y="232"/>
                      <a:pt x="155" y="234"/>
                      <a:pt x="156" y="233"/>
                    </a:cubicBezTo>
                    <a:cubicBezTo>
                      <a:pt x="157" y="231"/>
                      <a:pt x="156" y="229"/>
                      <a:pt x="154" y="228"/>
                    </a:cubicBezTo>
                    <a:cubicBezTo>
                      <a:pt x="155" y="228"/>
                      <a:pt x="156" y="229"/>
                      <a:pt x="156" y="230"/>
                    </a:cubicBezTo>
                    <a:cubicBezTo>
                      <a:pt x="158" y="228"/>
                      <a:pt x="156" y="227"/>
                      <a:pt x="156" y="226"/>
                    </a:cubicBezTo>
                    <a:cubicBezTo>
                      <a:pt x="155" y="224"/>
                      <a:pt x="155" y="225"/>
                      <a:pt x="155" y="223"/>
                    </a:cubicBezTo>
                    <a:cubicBezTo>
                      <a:pt x="155" y="222"/>
                      <a:pt x="154" y="221"/>
                      <a:pt x="154" y="221"/>
                    </a:cubicBezTo>
                    <a:cubicBezTo>
                      <a:pt x="154" y="220"/>
                      <a:pt x="154" y="220"/>
                      <a:pt x="154" y="219"/>
                    </a:cubicBezTo>
                    <a:cubicBezTo>
                      <a:pt x="154" y="217"/>
                      <a:pt x="152" y="216"/>
                      <a:pt x="152" y="214"/>
                    </a:cubicBezTo>
                    <a:cubicBezTo>
                      <a:pt x="154" y="215"/>
                      <a:pt x="156" y="220"/>
                      <a:pt x="157" y="217"/>
                    </a:cubicBezTo>
                    <a:cubicBezTo>
                      <a:pt x="158" y="219"/>
                      <a:pt x="155" y="220"/>
                      <a:pt x="156" y="222"/>
                    </a:cubicBezTo>
                    <a:cubicBezTo>
                      <a:pt x="156" y="224"/>
                      <a:pt x="158" y="229"/>
                      <a:pt x="161" y="229"/>
                    </a:cubicBezTo>
                    <a:cubicBezTo>
                      <a:pt x="161" y="229"/>
                      <a:pt x="163" y="234"/>
                      <a:pt x="164" y="233"/>
                    </a:cubicBezTo>
                    <a:cubicBezTo>
                      <a:pt x="166" y="233"/>
                      <a:pt x="164" y="230"/>
                      <a:pt x="164" y="229"/>
                    </a:cubicBezTo>
                    <a:cubicBezTo>
                      <a:pt x="164" y="228"/>
                      <a:pt x="163" y="229"/>
                      <a:pt x="164" y="227"/>
                    </a:cubicBezTo>
                    <a:cubicBezTo>
                      <a:pt x="164" y="227"/>
                      <a:pt x="164" y="225"/>
                      <a:pt x="163" y="224"/>
                    </a:cubicBezTo>
                    <a:cubicBezTo>
                      <a:pt x="162" y="223"/>
                      <a:pt x="165" y="222"/>
                      <a:pt x="163" y="221"/>
                    </a:cubicBezTo>
                    <a:cubicBezTo>
                      <a:pt x="166" y="220"/>
                      <a:pt x="163" y="228"/>
                      <a:pt x="165" y="229"/>
                    </a:cubicBezTo>
                    <a:cubicBezTo>
                      <a:pt x="165" y="228"/>
                      <a:pt x="166" y="228"/>
                      <a:pt x="166" y="227"/>
                    </a:cubicBezTo>
                    <a:cubicBezTo>
                      <a:pt x="166" y="229"/>
                      <a:pt x="165" y="233"/>
                      <a:pt x="166" y="235"/>
                    </a:cubicBezTo>
                    <a:cubicBezTo>
                      <a:pt x="166" y="235"/>
                      <a:pt x="166" y="235"/>
                      <a:pt x="166" y="236"/>
                    </a:cubicBezTo>
                    <a:cubicBezTo>
                      <a:pt x="165" y="237"/>
                      <a:pt x="167" y="237"/>
                      <a:pt x="168" y="236"/>
                    </a:cubicBezTo>
                    <a:cubicBezTo>
                      <a:pt x="169" y="235"/>
                      <a:pt x="171" y="233"/>
                      <a:pt x="171" y="231"/>
                    </a:cubicBezTo>
                    <a:cubicBezTo>
                      <a:pt x="172" y="234"/>
                      <a:pt x="167" y="237"/>
                      <a:pt x="173" y="234"/>
                    </a:cubicBezTo>
                    <a:cubicBezTo>
                      <a:pt x="174" y="233"/>
                      <a:pt x="176" y="232"/>
                      <a:pt x="177" y="232"/>
                    </a:cubicBezTo>
                    <a:cubicBezTo>
                      <a:pt x="178" y="232"/>
                      <a:pt x="176" y="229"/>
                      <a:pt x="176" y="229"/>
                    </a:cubicBezTo>
                    <a:cubicBezTo>
                      <a:pt x="177" y="231"/>
                      <a:pt x="179" y="229"/>
                      <a:pt x="179" y="227"/>
                    </a:cubicBezTo>
                    <a:cubicBezTo>
                      <a:pt x="179" y="226"/>
                      <a:pt x="179" y="225"/>
                      <a:pt x="179" y="224"/>
                    </a:cubicBezTo>
                    <a:cubicBezTo>
                      <a:pt x="178" y="224"/>
                      <a:pt x="178" y="225"/>
                      <a:pt x="177" y="225"/>
                    </a:cubicBezTo>
                    <a:cubicBezTo>
                      <a:pt x="176" y="227"/>
                      <a:pt x="173" y="228"/>
                      <a:pt x="171" y="230"/>
                    </a:cubicBezTo>
                    <a:cubicBezTo>
                      <a:pt x="170" y="228"/>
                      <a:pt x="177" y="226"/>
                      <a:pt x="177" y="225"/>
                    </a:cubicBezTo>
                    <a:cubicBezTo>
                      <a:pt x="178" y="223"/>
                      <a:pt x="175" y="221"/>
                      <a:pt x="173" y="221"/>
                    </a:cubicBezTo>
                    <a:cubicBezTo>
                      <a:pt x="171" y="221"/>
                      <a:pt x="170" y="221"/>
                      <a:pt x="168" y="222"/>
                    </a:cubicBezTo>
                    <a:cubicBezTo>
                      <a:pt x="169" y="220"/>
                      <a:pt x="171" y="221"/>
                      <a:pt x="171" y="220"/>
                    </a:cubicBezTo>
                    <a:cubicBezTo>
                      <a:pt x="172" y="218"/>
                      <a:pt x="170" y="219"/>
                      <a:pt x="170" y="218"/>
                    </a:cubicBezTo>
                    <a:cubicBezTo>
                      <a:pt x="168" y="217"/>
                      <a:pt x="166" y="217"/>
                      <a:pt x="163" y="218"/>
                    </a:cubicBezTo>
                    <a:cubicBezTo>
                      <a:pt x="165" y="216"/>
                      <a:pt x="162" y="216"/>
                      <a:pt x="161" y="215"/>
                    </a:cubicBezTo>
                    <a:cubicBezTo>
                      <a:pt x="162" y="215"/>
                      <a:pt x="163" y="215"/>
                      <a:pt x="164" y="216"/>
                    </a:cubicBezTo>
                    <a:cubicBezTo>
                      <a:pt x="165" y="216"/>
                      <a:pt x="166" y="216"/>
                      <a:pt x="167" y="216"/>
                    </a:cubicBezTo>
                    <a:cubicBezTo>
                      <a:pt x="168" y="216"/>
                      <a:pt x="170" y="218"/>
                      <a:pt x="171" y="216"/>
                    </a:cubicBezTo>
                    <a:cubicBezTo>
                      <a:pt x="171" y="216"/>
                      <a:pt x="169" y="214"/>
                      <a:pt x="169" y="214"/>
                    </a:cubicBezTo>
                    <a:cubicBezTo>
                      <a:pt x="170" y="211"/>
                      <a:pt x="170" y="216"/>
                      <a:pt x="171" y="216"/>
                    </a:cubicBezTo>
                    <a:cubicBezTo>
                      <a:pt x="174" y="218"/>
                      <a:pt x="171" y="213"/>
                      <a:pt x="172" y="212"/>
                    </a:cubicBezTo>
                    <a:cubicBezTo>
                      <a:pt x="173" y="213"/>
                      <a:pt x="173" y="216"/>
                      <a:pt x="175" y="217"/>
                    </a:cubicBezTo>
                    <a:cubicBezTo>
                      <a:pt x="177" y="219"/>
                      <a:pt x="180" y="217"/>
                      <a:pt x="180" y="215"/>
                    </a:cubicBezTo>
                    <a:cubicBezTo>
                      <a:pt x="181" y="217"/>
                      <a:pt x="178" y="220"/>
                      <a:pt x="181" y="219"/>
                    </a:cubicBezTo>
                    <a:cubicBezTo>
                      <a:pt x="182" y="219"/>
                      <a:pt x="183" y="217"/>
                      <a:pt x="182" y="216"/>
                    </a:cubicBezTo>
                    <a:cubicBezTo>
                      <a:pt x="182" y="215"/>
                      <a:pt x="179" y="214"/>
                      <a:pt x="179" y="213"/>
                    </a:cubicBezTo>
                    <a:cubicBezTo>
                      <a:pt x="180" y="211"/>
                      <a:pt x="182" y="210"/>
                      <a:pt x="181" y="208"/>
                    </a:cubicBezTo>
                    <a:cubicBezTo>
                      <a:pt x="179" y="211"/>
                      <a:pt x="178" y="206"/>
                      <a:pt x="180" y="206"/>
                    </a:cubicBezTo>
                    <a:cubicBezTo>
                      <a:pt x="180" y="206"/>
                      <a:pt x="180" y="206"/>
                      <a:pt x="181" y="205"/>
                    </a:cubicBezTo>
                    <a:cubicBezTo>
                      <a:pt x="180" y="205"/>
                      <a:pt x="180" y="205"/>
                      <a:pt x="180" y="204"/>
                    </a:cubicBezTo>
                    <a:cubicBezTo>
                      <a:pt x="183" y="206"/>
                      <a:pt x="178" y="207"/>
                      <a:pt x="180" y="209"/>
                    </a:cubicBezTo>
                    <a:cubicBezTo>
                      <a:pt x="181" y="207"/>
                      <a:pt x="181" y="208"/>
                      <a:pt x="181" y="209"/>
                    </a:cubicBezTo>
                    <a:cubicBezTo>
                      <a:pt x="182" y="210"/>
                      <a:pt x="181" y="212"/>
                      <a:pt x="181" y="213"/>
                    </a:cubicBezTo>
                    <a:cubicBezTo>
                      <a:pt x="181" y="214"/>
                      <a:pt x="182" y="214"/>
                      <a:pt x="183" y="215"/>
                    </a:cubicBezTo>
                    <a:cubicBezTo>
                      <a:pt x="184" y="217"/>
                      <a:pt x="184" y="218"/>
                      <a:pt x="185" y="219"/>
                    </a:cubicBezTo>
                    <a:cubicBezTo>
                      <a:pt x="186" y="218"/>
                      <a:pt x="188" y="216"/>
                      <a:pt x="189" y="215"/>
                    </a:cubicBezTo>
                    <a:cubicBezTo>
                      <a:pt x="190" y="215"/>
                      <a:pt x="195" y="212"/>
                      <a:pt x="192" y="212"/>
                    </a:cubicBezTo>
                    <a:cubicBezTo>
                      <a:pt x="191" y="211"/>
                      <a:pt x="189" y="209"/>
                      <a:pt x="189" y="208"/>
                    </a:cubicBezTo>
                    <a:cubicBezTo>
                      <a:pt x="188" y="207"/>
                      <a:pt x="184" y="209"/>
                      <a:pt x="186" y="206"/>
                    </a:cubicBezTo>
                    <a:cubicBezTo>
                      <a:pt x="187" y="207"/>
                      <a:pt x="190" y="206"/>
                      <a:pt x="190" y="203"/>
                    </a:cubicBezTo>
                    <a:cubicBezTo>
                      <a:pt x="190" y="203"/>
                      <a:pt x="190" y="204"/>
                      <a:pt x="190" y="204"/>
                    </a:cubicBezTo>
                    <a:cubicBezTo>
                      <a:pt x="189" y="203"/>
                      <a:pt x="192" y="201"/>
                      <a:pt x="192" y="200"/>
                    </a:cubicBezTo>
                    <a:cubicBezTo>
                      <a:pt x="196" y="199"/>
                      <a:pt x="192" y="204"/>
                      <a:pt x="191" y="203"/>
                    </a:cubicBezTo>
                    <a:cubicBezTo>
                      <a:pt x="191" y="204"/>
                      <a:pt x="190" y="207"/>
                      <a:pt x="189" y="207"/>
                    </a:cubicBezTo>
                    <a:cubicBezTo>
                      <a:pt x="189" y="208"/>
                      <a:pt x="191" y="208"/>
                      <a:pt x="191" y="209"/>
                    </a:cubicBezTo>
                    <a:cubicBezTo>
                      <a:pt x="192" y="210"/>
                      <a:pt x="192" y="211"/>
                      <a:pt x="193" y="210"/>
                    </a:cubicBezTo>
                    <a:cubicBezTo>
                      <a:pt x="193" y="211"/>
                      <a:pt x="193" y="211"/>
                      <a:pt x="194" y="212"/>
                    </a:cubicBezTo>
                    <a:cubicBezTo>
                      <a:pt x="195" y="213"/>
                      <a:pt x="195" y="212"/>
                      <a:pt x="195" y="212"/>
                    </a:cubicBezTo>
                    <a:cubicBezTo>
                      <a:pt x="197" y="211"/>
                      <a:pt x="199" y="209"/>
                      <a:pt x="201" y="209"/>
                    </a:cubicBezTo>
                    <a:cubicBezTo>
                      <a:pt x="202" y="209"/>
                      <a:pt x="205" y="209"/>
                      <a:pt x="205" y="208"/>
                    </a:cubicBezTo>
                    <a:cubicBezTo>
                      <a:pt x="206" y="207"/>
                      <a:pt x="203" y="206"/>
                      <a:pt x="202" y="206"/>
                    </a:cubicBezTo>
                    <a:cubicBezTo>
                      <a:pt x="204" y="206"/>
                      <a:pt x="205" y="203"/>
                      <a:pt x="205" y="202"/>
                    </a:cubicBezTo>
                    <a:cubicBezTo>
                      <a:pt x="206" y="203"/>
                      <a:pt x="205" y="204"/>
                      <a:pt x="204" y="205"/>
                    </a:cubicBezTo>
                    <a:cubicBezTo>
                      <a:pt x="204" y="207"/>
                      <a:pt x="207" y="205"/>
                      <a:pt x="208" y="205"/>
                    </a:cubicBezTo>
                    <a:cubicBezTo>
                      <a:pt x="207" y="205"/>
                      <a:pt x="207" y="206"/>
                      <a:pt x="207" y="206"/>
                    </a:cubicBezTo>
                    <a:cubicBezTo>
                      <a:pt x="208" y="205"/>
                      <a:pt x="213" y="203"/>
                      <a:pt x="212" y="202"/>
                    </a:cubicBezTo>
                    <a:cubicBezTo>
                      <a:pt x="213" y="201"/>
                      <a:pt x="213" y="199"/>
                      <a:pt x="213" y="198"/>
                    </a:cubicBezTo>
                    <a:cubicBezTo>
                      <a:pt x="212" y="200"/>
                      <a:pt x="211" y="198"/>
                      <a:pt x="211" y="197"/>
                    </a:cubicBezTo>
                    <a:cubicBezTo>
                      <a:pt x="209" y="198"/>
                      <a:pt x="207" y="196"/>
                      <a:pt x="207" y="194"/>
                    </a:cubicBezTo>
                    <a:cubicBezTo>
                      <a:pt x="206" y="192"/>
                      <a:pt x="207" y="192"/>
                      <a:pt x="206" y="191"/>
                    </a:cubicBezTo>
                    <a:cubicBezTo>
                      <a:pt x="205" y="190"/>
                      <a:pt x="204" y="192"/>
                      <a:pt x="204" y="190"/>
                    </a:cubicBezTo>
                    <a:cubicBezTo>
                      <a:pt x="207" y="190"/>
                      <a:pt x="207" y="190"/>
                      <a:pt x="207" y="193"/>
                    </a:cubicBezTo>
                    <a:cubicBezTo>
                      <a:pt x="207" y="194"/>
                      <a:pt x="209" y="196"/>
                      <a:pt x="209" y="196"/>
                    </a:cubicBezTo>
                    <a:cubicBezTo>
                      <a:pt x="210" y="195"/>
                      <a:pt x="209" y="193"/>
                      <a:pt x="209" y="193"/>
                    </a:cubicBezTo>
                    <a:cubicBezTo>
                      <a:pt x="209" y="192"/>
                      <a:pt x="209" y="190"/>
                      <a:pt x="209" y="190"/>
                    </a:cubicBezTo>
                    <a:cubicBezTo>
                      <a:pt x="208" y="189"/>
                      <a:pt x="207" y="188"/>
                      <a:pt x="207" y="187"/>
                    </a:cubicBezTo>
                    <a:cubicBezTo>
                      <a:pt x="207" y="186"/>
                      <a:pt x="207" y="185"/>
                      <a:pt x="208" y="184"/>
                    </a:cubicBezTo>
                    <a:cubicBezTo>
                      <a:pt x="209" y="184"/>
                      <a:pt x="209" y="183"/>
                      <a:pt x="210" y="182"/>
                    </a:cubicBezTo>
                    <a:cubicBezTo>
                      <a:pt x="209" y="183"/>
                      <a:pt x="210" y="184"/>
                      <a:pt x="209" y="185"/>
                    </a:cubicBezTo>
                    <a:cubicBezTo>
                      <a:pt x="208" y="185"/>
                      <a:pt x="208" y="185"/>
                      <a:pt x="207" y="186"/>
                    </a:cubicBezTo>
                    <a:cubicBezTo>
                      <a:pt x="207" y="188"/>
                      <a:pt x="210" y="192"/>
                      <a:pt x="211" y="190"/>
                    </a:cubicBezTo>
                    <a:cubicBezTo>
                      <a:pt x="212" y="189"/>
                      <a:pt x="212" y="189"/>
                      <a:pt x="212" y="188"/>
                    </a:cubicBezTo>
                    <a:cubicBezTo>
                      <a:pt x="213" y="187"/>
                      <a:pt x="214" y="187"/>
                      <a:pt x="214" y="186"/>
                    </a:cubicBezTo>
                    <a:cubicBezTo>
                      <a:pt x="216" y="183"/>
                      <a:pt x="215" y="184"/>
                      <a:pt x="218" y="183"/>
                    </a:cubicBezTo>
                    <a:cubicBezTo>
                      <a:pt x="218" y="183"/>
                      <a:pt x="218" y="183"/>
                      <a:pt x="218" y="183"/>
                    </a:cubicBezTo>
                    <a:cubicBezTo>
                      <a:pt x="217" y="183"/>
                      <a:pt x="216" y="183"/>
                      <a:pt x="216" y="184"/>
                    </a:cubicBezTo>
                    <a:cubicBezTo>
                      <a:pt x="215" y="185"/>
                      <a:pt x="215" y="187"/>
                      <a:pt x="213" y="188"/>
                    </a:cubicBezTo>
                    <a:cubicBezTo>
                      <a:pt x="211" y="189"/>
                      <a:pt x="212" y="189"/>
                      <a:pt x="212" y="191"/>
                    </a:cubicBezTo>
                    <a:cubicBezTo>
                      <a:pt x="212" y="192"/>
                      <a:pt x="210" y="193"/>
                      <a:pt x="211" y="194"/>
                    </a:cubicBezTo>
                    <a:cubicBezTo>
                      <a:pt x="211" y="195"/>
                      <a:pt x="212" y="194"/>
                      <a:pt x="213" y="194"/>
                    </a:cubicBezTo>
                    <a:cubicBezTo>
                      <a:pt x="213" y="195"/>
                      <a:pt x="214" y="195"/>
                      <a:pt x="214" y="196"/>
                    </a:cubicBezTo>
                    <a:cubicBezTo>
                      <a:pt x="214" y="196"/>
                      <a:pt x="214" y="196"/>
                      <a:pt x="213" y="196"/>
                    </a:cubicBezTo>
                    <a:cubicBezTo>
                      <a:pt x="215" y="198"/>
                      <a:pt x="217" y="195"/>
                      <a:pt x="218" y="195"/>
                    </a:cubicBezTo>
                    <a:cubicBezTo>
                      <a:pt x="219" y="194"/>
                      <a:pt x="223" y="193"/>
                      <a:pt x="222" y="191"/>
                    </a:cubicBezTo>
                    <a:cubicBezTo>
                      <a:pt x="223" y="191"/>
                      <a:pt x="224" y="190"/>
                      <a:pt x="223" y="189"/>
                    </a:cubicBezTo>
                    <a:cubicBezTo>
                      <a:pt x="224" y="189"/>
                      <a:pt x="227" y="188"/>
                      <a:pt x="226" y="186"/>
                    </a:cubicBezTo>
                    <a:cubicBezTo>
                      <a:pt x="227" y="187"/>
                      <a:pt x="232" y="185"/>
                      <a:pt x="231" y="183"/>
                    </a:cubicBezTo>
                    <a:cubicBezTo>
                      <a:pt x="230" y="183"/>
                      <a:pt x="229" y="184"/>
                      <a:pt x="228" y="184"/>
                    </a:cubicBezTo>
                    <a:cubicBezTo>
                      <a:pt x="229" y="183"/>
                      <a:pt x="229" y="182"/>
                      <a:pt x="228" y="182"/>
                    </a:cubicBezTo>
                    <a:cubicBezTo>
                      <a:pt x="228" y="182"/>
                      <a:pt x="228" y="182"/>
                      <a:pt x="229" y="182"/>
                    </a:cubicBezTo>
                    <a:cubicBezTo>
                      <a:pt x="229" y="181"/>
                      <a:pt x="231" y="178"/>
                      <a:pt x="230" y="177"/>
                    </a:cubicBezTo>
                    <a:cubicBezTo>
                      <a:pt x="230" y="177"/>
                      <a:pt x="233" y="175"/>
                      <a:pt x="233" y="175"/>
                    </a:cubicBezTo>
                    <a:cubicBezTo>
                      <a:pt x="235" y="174"/>
                      <a:pt x="235" y="175"/>
                      <a:pt x="236" y="177"/>
                    </a:cubicBezTo>
                    <a:cubicBezTo>
                      <a:pt x="237" y="176"/>
                      <a:pt x="237" y="176"/>
                      <a:pt x="237" y="175"/>
                    </a:cubicBezTo>
                    <a:cubicBezTo>
                      <a:pt x="237" y="176"/>
                      <a:pt x="236" y="177"/>
                      <a:pt x="236" y="178"/>
                    </a:cubicBezTo>
                    <a:cubicBezTo>
                      <a:pt x="238" y="177"/>
                      <a:pt x="240" y="176"/>
                      <a:pt x="242" y="176"/>
                    </a:cubicBezTo>
                    <a:cubicBezTo>
                      <a:pt x="245" y="177"/>
                      <a:pt x="241" y="174"/>
                      <a:pt x="240" y="176"/>
                    </a:cubicBezTo>
                    <a:cubicBezTo>
                      <a:pt x="240" y="176"/>
                      <a:pt x="240" y="176"/>
                      <a:pt x="240" y="176"/>
                    </a:cubicBezTo>
                    <a:cubicBezTo>
                      <a:pt x="240" y="175"/>
                      <a:pt x="240" y="175"/>
                      <a:pt x="240" y="175"/>
                    </a:cubicBezTo>
                    <a:cubicBezTo>
                      <a:pt x="240" y="175"/>
                      <a:pt x="239" y="175"/>
                      <a:pt x="239" y="175"/>
                    </a:cubicBezTo>
                    <a:cubicBezTo>
                      <a:pt x="241" y="174"/>
                      <a:pt x="242" y="175"/>
                      <a:pt x="243" y="175"/>
                    </a:cubicBezTo>
                    <a:cubicBezTo>
                      <a:pt x="244" y="174"/>
                      <a:pt x="243" y="173"/>
                      <a:pt x="242" y="173"/>
                    </a:cubicBezTo>
                    <a:cubicBezTo>
                      <a:pt x="243" y="173"/>
                      <a:pt x="243" y="172"/>
                      <a:pt x="244" y="171"/>
                    </a:cubicBezTo>
                    <a:cubicBezTo>
                      <a:pt x="245" y="170"/>
                      <a:pt x="246" y="170"/>
                      <a:pt x="248" y="169"/>
                    </a:cubicBezTo>
                    <a:cubicBezTo>
                      <a:pt x="251" y="167"/>
                      <a:pt x="246" y="167"/>
                      <a:pt x="245" y="165"/>
                    </a:cubicBezTo>
                    <a:cubicBezTo>
                      <a:pt x="246" y="165"/>
                      <a:pt x="252" y="165"/>
                      <a:pt x="249" y="168"/>
                    </a:cubicBezTo>
                    <a:cubicBezTo>
                      <a:pt x="254" y="167"/>
                      <a:pt x="247" y="163"/>
                      <a:pt x="247" y="163"/>
                    </a:cubicBezTo>
                    <a:cubicBezTo>
                      <a:pt x="248" y="163"/>
                      <a:pt x="248" y="163"/>
                      <a:pt x="249" y="163"/>
                    </a:cubicBezTo>
                    <a:cubicBezTo>
                      <a:pt x="250" y="162"/>
                      <a:pt x="249" y="163"/>
                      <a:pt x="251" y="163"/>
                    </a:cubicBezTo>
                    <a:cubicBezTo>
                      <a:pt x="252" y="164"/>
                      <a:pt x="252" y="166"/>
                      <a:pt x="252" y="167"/>
                    </a:cubicBezTo>
                    <a:cubicBezTo>
                      <a:pt x="252" y="165"/>
                      <a:pt x="256" y="163"/>
                      <a:pt x="255" y="162"/>
                    </a:cubicBezTo>
                    <a:cubicBezTo>
                      <a:pt x="254" y="163"/>
                      <a:pt x="254" y="163"/>
                      <a:pt x="254" y="164"/>
                    </a:cubicBezTo>
                    <a:cubicBezTo>
                      <a:pt x="254" y="163"/>
                      <a:pt x="254" y="161"/>
                      <a:pt x="254" y="160"/>
                    </a:cubicBezTo>
                    <a:cubicBezTo>
                      <a:pt x="253" y="158"/>
                      <a:pt x="253" y="158"/>
                      <a:pt x="251" y="157"/>
                    </a:cubicBezTo>
                    <a:cubicBezTo>
                      <a:pt x="247" y="154"/>
                      <a:pt x="249" y="152"/>
                      <a:pt x="249" y="149"/>
                    </a:cubicBezTo>
                    <a:cubicBezTo>
                      <a:pt x="249" y="149"/>
                      <a:pt x="249" y="149"/>
                      <a:pt x="249" y="149"/>
                    </a:cubicBezTo>
                    <a:cubicBezTo>
                      <a:pt x="250" y="148"/>
                      <a:pt x="250" y="147"/>
                      <a:pt x="250" y="146"/>
                    </a:cubicBezTo>
                    <a:cubicBezTo>
                      <a:pt x="250" y="147"/>
                      <a:pt x="250" y="148"/>
                      <a:pt x="250" y="149"/>
                    </a:cubicBezTo>
                    <a:cubicBezTo>
                      <a:pt x="251" y="147"/>
                      <a:pt x="253" y="143"/>
                      <a:pt x="255" y="142"/>
                    </a:cubicBezTo>
                    <a:cubicBezTo>
                      <a:pt x="255" y="142"/>
                      <a:pt x="255" y="142"/>
                      <a:pt x="255" y="142"/>
                    </a:cubicBezTo>
                    <a:cubicBezTo>
                      <a:pt x="255" y="143"/>
                      <a:pt x="253" y="145"/>
                      <a:pt x="252" y="146"/>
                    </a:cubicBezTo>
                    <a:cubicBezTo>
                      <a:pt x="251" y="148"/>
                      <a:pt x="251" y="150"/>
                      <a:pt x="250" y="151"/>
                    </a:cubicBezTo>
                    <a:cubicBezTo>
                      <a:pt x="250" y="151"/>
                      <a:pt x="250" y="151"/>
                      <a:pt x="250" y="150"/>
                    </a:cubicBezTo>
                    <a:cubicBezTo>
                      <a:pt x="250" y="151"/>
                      <a:pt x="249" y="153"/>
                      <a:pt x="249" y="153"/>
                    </a:cubicBezTo>
                    <a:cubicBezTo>
                      <a:pt x="251" y="154"/>
                      <a:pt x="252" y="153"/>
                      <a:pt x="253" y="153"/>
                    </a:cubicBezTo>
                    <a:cubicBezTo>
                      <a:pt x="255" y="154"/>
                      <a:pt x="253" y="160"/>
                      <a:pt x="256" y="161"/>
                    </a:cubicBezTo>
                    <a:cubicBezTo>
                      <a:pt x="255" y="158"/>
                      <a:pt x="257" y="151"/>
                      <a:pt x="255" y="150"/>
                    </a:cubicBezTo>
                    <a:cubicBezTo>
                      <a:pt x="255" y="150"/>
                      <a:pt x="255" y="149"/>
                      <a:pt x="255" y="148"/>
                    </a:cubicBezTo>
                    <a:cubicBezTo>
                      <a:pt x="255" y="149"/>
                      <a:pt x="256" y="150"/>
                      <a:pt x="256" y="150"/>
                    </a:cubicBezTo>
                    <a:cubicBezTo>
                      <a:pt x="256" y="150"/>
                      <a:pt x="256" y="150"/>
                      <a:pt x="257" y="149"/>
                    </a:cubicBezTo>
                    <a:cubicBezTo>
                      <a:pt x="256" y="150"/>
                      <a:pt x="256" y="150"/>
                      <a:pt x="256" y="151"/>
                    </a:cubicBezTo>
                    <a:cubicBezTo>
                      <a:pt x="257" y="149"/>
                      <a:pt x="257" y="147"/>
                      <a:pt x="258" y="145"/>
                    </a:cubicBezTo>
                    <a:cubicBezTo>
                      <a:pt x="258" y="143"/>
                      <a:pt x="259" y="141"/>
                      <a:pt x="260" y="140"/>
                    </a:cubicBezTo>
                    <a:cubicBezTo>
                      <a:pt x="262" y="137"/>
                      <a:pt x="264" y="134"/>
                      <a:pt x="266" y="132"/>
                    </a:cubicBezTo>
                    <a:cubicBezTo>
                      <a:pt x="269" y="126"/>
                      <a:pt x="274" y="120"/>
                      <a:pt x="279" y="116"/>
                    </a:cubicBezTo>
                    <a:cubicBezTo>
                      <a:pt x="284" y="113"/>
                      <a:pt x="288" y="111"/>
                      <a:pt x="293" y="109"/>
                    </a:cubicBezTo>
                    <a:cubicBezTo>
                      <a:pt x="293" y="109"/>
                      <a:pt x="293" y="109"/>
                      <a:pt x="293" y="109"/>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sp>
            <p:nvSpPr>
              <p:cNvPr id="2800" name="Freeform 10667">
                <a:extLst>
                  <a:ext uri="{FF2B5EF4-FFF2-40B4-BE49-F238E27FC236}">
                    <a16:creationId xmlns:a16="http://schemas.microsoft.com/office/drawing/2014/main" id="{CD48CAA6-5105-4221-8086-9721650CDD4B}"/>
                  </a:ext>
                </a:extLst>
              </p:cNvPr>
              <p:cNvSpPr>
                <a:spLocks/>
              </p:cNvSpPr>
              <p:nvPr/>
            </p:nvSpPr>
            <p:spPr bwMode="gray">
              <a:xfrm>
                <a:off x="5719576" y="3958710"/>
                <a:ext cx="465904" cy="805503"/>
              </a:xfrm>
              <a:custGeom>
                <a:avLst/>
                <a:gdLst>
                  <a:gd name="T0" fmla="*/ 332 w 221"/>
                  <a:gd name="T1" fmla="*/ 334 h 382"/>
                  <a:gd name="T2" fmla="*/ 335 w 221"/>
                  <a:gd name="T3" fmla="*/ 320 h 382"/>
                  <a:gd name="T4" fmla="*/ 324 w 221"/>
                  <a:gd name="T5" fmla="*/ 298 h 382"/>
                  <a:gd name="T6" fmla="*/ 321 w 221"/>
                  <a:gd name="T7" fmla="*/ 289 h 382"/>
                  <a:gd name="T8" fmla="*/ 318 w 221"/>
                  <a:gd name="T9" fmla="*/ 281 h 382"/>
                  <a:gd name="T10" fmla="*/ 315 w 221"/>
                  <a:gd name="T11" fmla="*/ 270 h 382"/>
                  <a:gd name="T12" fmla="*/ 314 w 221"/>
                  <a:gd name="T13" fmla="*/ 265 h 382"/>
                  <a:gd name="T14" fmla="*/ 276 w 221"/>
                  <a:gd name="T15" fmla="*/ 14 h 382"/>
                  <a:gd name="T16" fmla="*/ 202 w 221"/>
                  <a:gd name="T17" fmla="*/ 2 h 382"/>
                  <a:gd name="T18" fmla="*/ 29 w 221"/>
                  <a:gd name="T19" fmla="*/ 3 h 382"/>
                  <a:gd name="T20" fmla="*/ 37 w 221"/>
                  <a:gd name="T21" fmla="*/ 28 h 382"/>
                  <a:gd name="T22" fmla="*/ 6 w 221"/>
                  <a:gd name="T23" fmla="*/ 478 h 382"/>
                  <a:gd name="T24" fmla="*/ 11 w 221"/>
                  <a:gd name="T25" fmla="*/ 573 h 382"/>
                  <a:gd name="T26" fmla="*/ 17 w 221"/>
                  <a:gd name="T27" fmla="*/ 576 h 382"/>
                  <a:gd name="T28" fmla="*/ 29 w 221"/>
                  <a:gd name="T29" fmla="*/ 576 h 382"/>
                  <a:gd name="T30" fmla="*/ 34 w 221"/>
                  <a:gd name="T31" fmla="*/ 581 h 382"/>
                  <a:gd name="T32" fmla="*/ 37 w 221"/>
                  <a:gd name="T33" fmla="*/ 564 h 382"/>
                  <a:gd name="T34" fmla="*/ 37 w 221"/>
                  <a:gd name="T35" fmla="*/ 545 h 382"/>
                  <a:gd name="T36" fmla="*/ 47 w 221"/>
                  <a:gd name="T37" fmla="*/ 536 h 382"/>
                  <a:gd name="T38" fmla="*/ 56 w 221"/>
                  <a:gd name="T39" fmla="*/ 546 h 382"/>
                  <a:gd name="T40" fmla="*/ 56 w 221"/>
                  <a:gd name="T41" fmla="*/ 567 h 382"/>
                  <a:gd name="T42" fmla="*/ 64 w 221"/>
                  <a:gd name="T43" fmla="*/ 577 h 382"/>
                  <a:gd name="T44" fmla="*/ 71 w 221"/>
                  <a:gd name="T45" fmla="*/ 585 h 382"/>
                  <a:gd name="T46" fmla="*/ 53 w 221"/>
                  <a:gd name="T47" fmla="*/ 590 h 382"/>
                  <a:gd name="T48" fmla="*/ 45 w 221"/>
                  <a:gd name="T49" fmla="*/ 593 h 382"/>
                  <a:gd name="T50" fmla="*/ 88 w 221"/>
                  <a:gd name="T51" fmla="*/ 587 h 382"/>
                  <a:gd name="T52" fmla="*/ 92 w 221"/>
                  <a:gd name="T53" fmla="*/ 584 h 382"/>
                  <a:gd name="T54" fmla="*/ 85 w 221"/>
                  <a:gd name="T55" fmla="*/ 577 h 382"/>
                  <a:gd name="T56" fmla="*/ 87 w 221"/>
                  <a:gd name="T57" fmla="*/ 579 h 382"/>
                  <a:gd name="T58" fmla="*/ 90 w 221"/>
                  <a:gd name="T59" fmla="*/ 581 h 382"/>
                  <a:gd name="T60" fmla="*/ 93 w 221"/>
                  <a:gd name="T61" fmla="*/ 579 h 382"/>
                  <a:gd name="T62" fmla="*/ 95 w 221"/>
                  <a:gd name="T63" fmla="*/ 579 h 382"/>
                  <a:gd name="T64" fmla="*/ 99 w 221"/>
                  <a:gd name="T65" fmla="*/ 573 h 382"/>
                  <a:gd name="T66" fmla="*/ 101 w 221"/>
                  <a:gd name="T67" fmla="*/ 560 h 382"/>
                  <a:gd name="T68" fmla="*/ 88 w 221"/>
                  <a:gd name="T69" fmla="*/ 522 h 382"/>
                  <a:gd name="T70" fmla="*/ 315 w 221"/>
                  <a:gd name="T71" fmla="*/ 497 h 382"/>
                  <a:gd name="T72" fmla="*/ 323 w 221"/>
                  <a:gd name="T73" fmla="*/ 475 h 382"/>
                  <a:gd name="T74" fmla="*/ 323 w 221"/>
                  <a:gd name="T75" fmla="*/ 453 h 382"/>
                  <a:gd name="T76" fmla="*/ 326 w 221"/>
                  <a:gd name="T77" fmla="*/ 424 h 382"/>
                  <a:gd name="T78" fmla="*/ 318 w 221"/>
                  <a:gd name="T79" fmla="*/ 399 h 382"/>
                  <a:gd name="T80" fmla="*/ 324 w 221"/>
                  <a:gd name="T81" fmla="*/ 376 h 382"/>
                  <a:gd name="T82" fmla="*/ 327 w 221"/>
                  <a:gd name="T83" fmla="*/ 354 h 382"/>
                  <a:gd name="T84" fmla="*/ 341 w 221"/>
                  <a:gd name="T85" fmla="*/ 340 h 38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21"/>
                  <a:gd name="T130" fmla="*/ 0 h 382"/>
                  <a:gd name="T131" fmla="*/ 221 w 221"/>
                  <a:gd name="T132" fmla="*/ 382 h 38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21" h="382">
                    <a:moveTo>
                      <a:pt x="220" y="219"/>
                    </a:moveTo>
                    <a:cubicBezTo>
                      <a:pt x="219" y="218"/>
                      <a:pt x="219" y="217"/>
                      <a:pt x="218" y="217"/>
                    </a:cubicBezTo>
                    <a:cubicBezTo>
                      <a:pt x="217" y="216"/>
                      <a:pt x="215" y="216"/>
                      <a:pt x="214" y="215"/>
                    </a:cubicBezTo>
                    <a:cubicBezTo>
                      <a:pt x="213" y="213"/>
                      <a:pt x="214" y="211"/>
                      <a:pt x="215" y="210"/>
                    </a:cubicBezTo>
                    <a:cubicBezTo>
                      <a:pt x="214" y="210"/>
                      <a:pt x="214" y="209"/>
                      <a:pt x="216" y="209"/>
                    </a:cubicBezTo>
                    <a:cubicBezTo>
                      <a:pt x="214" y="207"/>
                      <a:pt x="216" y="207"/>
                      <a:pt x="216" y="206"/>
                    </a:cubicBezTo>
                    <a:cubicBezTo>
                      <a:pt x="216" y="205"/>
                      <a:pt x="214" y="205"/>
                      <a:pt x="214" y="203"/>
                    </a:cubicBezTo>
                    <a:cubicBezTo>
                      <a:pt x="213" y="201"/>
                      <a:pt x="214" y="200"/>
                      <a:pt x="212" y="197"/>
                    </a:cubicBezTo>
                    <a:cubicBezTo>
                      <a:pt x="211" y="196"/>
                      <a:pt x="210" y="194"/>
                      <a:pt x="209" y="192"/>
                    </a:cubicBezTo>
                    <a:cubicBezTo>
                      <a:pt x="209" y="191"/>
                      <a:pt x="209" y="190"/>
                      <a:pt x="209" y="190"/>
                    </a:cubicBezTo>
                    <a:cubicBezTo>
                      <a:pt x="208" y="189"/>
                      <a:pt x="208" y="189"/>
                      <a:pt x="208" y="188"/>
                    </a:cubicBezTo>
                    <a:cubicBezTo>
                      <a:pt x="207" y="187"/>
                      <a:pt x="209" y="187"/>
                      <a:pt x="207" y="186"/>
                    </a:cubicBezTo>
                    <a:cubicBezTo>
                      <a:pt x="207" y="185"/>
                      <a:pt x="207" y="184"/>
                      <a:pt x="206" y="183"/>
                    </a:cubicBezTo>
                    <a:cubicBezTo>
                      <a:pt x="206" y="182"/>
                      <a:pt x="207" y="182"/>
                      <a:pt x="207" y="181"/>
                    </a:cubicBezTo>
                    <a:cubicBezTo>
                      <a:pt x="207" y="181"/>
                      <a:pt x="205" y="181"/>
                      <a:pt x="205" y="181"/>
                    </a:cubicBezTo>
                    <a:cubicBezTo>
                      <a:pt x="205" y="180"/>
                      <a:pt x="206" y="178"/>
                      <a:pt x="206" y="178"/>
                    </a:cubicBezTo>
                    <a:cubicBezTo>
                      <a:pt x="206" y="178"/>
                      <a:pt x="205" y="177"/>
                      <a:pt x="204" y="176"/>
                    </a:cubicBezTo>
                    <a:cubicBezTo>
                      <a:pt x="204" y="175"/>
                      <a:pt x="204" y="175"/>
                      <a:pt x="203" y="174"/>
                    </a:cubicBezTo>
                    <a:cubicBezTo>
                      <a:pt x="203" y="173"/>
                      <a:pt x="204" y="173"/>
                      <a:pt x="204" y="173"/>
                    </a:cubicBezTo>
                    <a:cubicBezTo>
                      <a:pt x="204" y="172"/>
                      <a:pt x="204" y="172"/>
                      <a:pt x="204" y="172"/>
                    </a:cubicBezTo>
                    <a:cubicBezTo>
                      <a:pt x="204" y="172"/>
                      <a:pt x="203" y="172"/>
                      <a:pt x="202" y="171"/>
                    </a:cubicBezTo>
                    <a:cubicBezTo>
                      <a:pt x="202" y="171"/>
                      <a:pt x="202" y="169"/>
                      <a:pt x="202" y="168"/>
                    </a:cubicBezTo>
                    <a:cubicBezTo>
                      <a:pt x="195" y="121"/>
                      <a:pt x="188" y="73"/>
                      <a:pt x="180" y="26"/>
                    </a:cubicBezTo>
                    <a:cubicBezTo>
                      <a:pt x="180" y="20"/>
                      <a:pt x="179" y="15"/>
                      <a:pt x="178" y="9"/>
                    </a:cubicBezTo>
                    <a:cubicBezTo>
                      <a:pt x="178" y="9"/>
                      <a:pt x="177" y="2"/>
                      <a:pt x="177" y="2"/>
                    </a:cubicBezTo>
                    <a:cubicBezTo>
                      <a:pt x="174" y="2"/>
                      <a:pt x="172" y="1"/>
                      <a:pt x="170" y="1"/>
                    </a:cubicBezTo>
                    <a:cubicBezTo>
                      <a:pt x="156" y="1"/>
                      <a:pt x="143" y="1"/>
                      <a:pt x="130" y="1"/>
                    </a:cubicBezTo>
                    <a:cubicBezTo>
                      <a:pt x="106" y="1"/>
                      <a:pt x="82" y="0"/>
                      <a:pt x="59" y="0"/>
                    </a:cubicBezTo>
                    <a:cubicBezTo>
                      <a:pt x="46" y="0"/>
                      <a:pt x="33" y="0"/>
                      <a:pt x="21" y="0"/>
                    </a:cubicBezTo>
                    <a:cubicBezTo>
                      <a:pt x="18" y="0"/>
                      <a:pt x="18" y="0"/>
                      <a:pt x="19" y="2"/>
                    </a:cubicBezTo>
                    <a:cubicBezTo>
                      <a:pt x="21" y="4"/>
                      <a:pt x="21" y="6"/>
                      <a:pt x="22" y="7"/>
                    </a:cubicBezTo>
                    <a:cubicBezTo>
                      <a:pt x="24" y="9"/>
                      <a:pt x="25" y="8"/>
                      <a:pt x="24" y="11"/>
                    </a:cubicBezTo>
                    <a:cubicBezTo>
                      <a:pt x="24" y="14"/>
                      <a:pt x="24" y="16"/>
                      <a:pt x="24" y="18"/>
                    </a:cubicBezTo>
                    <a:cubicBezTo>
                      <a:pt x="21" y="42"/>
                      <a:pt x="19" y="65"/>
                      <a:pt x="17" y="89"/>
                    </a:cubicBezTo>
                    <a:cubicBezTo>
                      <a:pt x="12" y="139"/>
                      <a:pt x="8" y="190"/>
                      <a:pt x="3" y="240"/>
                    </a:cubicBezTo>
                    <a:cubicBezTo>
                      <a:pt x="0" y="263"/>
                      <a:pt x="3" y="286"/>
                      <a:pt x="4" y="308"/>
                    </a:cubicBezTo>
                    <a:cubicBezTo>
                      <a:pt x="5" y="320"/>
                      <a:pt x="5" y="331"/>
                      <a:pt x="6" y="343"/>
                    </a:cubicBezTo>
                    <a:cubicBezTo>
                      <a:pt x="6" y="347"/>
                      <a:pt x="5" y="369"/>
                      <a:pt x="8" y="369"/>
                    </a:cubicBezTo>
                    <a:cubicBezTo>
                      <a:pt x="8" y="369"/>
                      <a:pt x="7" y="369"/>
                      <a:pt x="7" y="369"/>
                    </a:cubicBezTo>
                    <a:cubicBezTo>
                      <a:pt x="8" y="369"/>
                      <a:pt x="8" y="369"/>
                      <a:pt x="8" y="368"/>
                    </a:cubicBezTo>
                    <a:cubicBezTo>
                      <a:pt x="8" y="369"/>
                      <a:pt x="8" y="368"/>
                      <a:pt x="8" y="369"/>
                    </a:cubicBezTo>
                    <a:cubicBezTo>
                      <a:pt x="9" y="367"/>
                      <a:pt x="12" y="368"/>
                      <a:pt x="11" y="371"/>
                    </a:cubicBezTo>
                    <a:cubicBezTo>
                      <a:pt x="12" y="370"/>
                      <a:pt x="13" y="369"/>
                      <a:pt x="13" y="368"/>
                    </a:cubicBezTo>
                    <a:cubicBezTo>
                      <a:pt x="13" y="369"/>
                      <a:pt x="13" y="369"/>
                      <a:pt x="13" y="369"/>
                    </a:cubicBezTo>
                    <a:cubicBezTo>
                      <a:pt x="15" y="370"/>
                      <a:pt x="18" y="372"/>
                      <a:pt x="19" y="371"/>
                    </a:cubicBezTo>
                    <a:cubicBezTo>
                      <a:pt x="19" y="372"/>
                      <a:pt x="18" y="374"/>
                      <a:pt x="19" y="374"/>
                    </a:cubicBezTo>
                    <a:cubicBezTo>
                      <a:pt x="20" y="376"/>
                      <a:pt x="21" y="374"/>
                      <a:pt x="21" y="373"/>
                    </a:cubicBezTo>
                    <a:cubicBezTo>
                      <a:pt x="21" y="373"/>
                      <a:pt x="22" y="373"/>
                      <a:pt x="22" y="374"/>
                    </a:cubicBezTo>
                    <a:cubicBezTo>
                      <a:pt x="22" y="373"/>
                      <a:pt x="22" y="373"/>
                      <a:pt x="22" y="373"/>
                    </a:cubicBezTo>
                    <a:cubicBezTo>
                      <a:pt x="22" y="374"/>
                      <a:pt x="21" y="374"/>
                      <a:pt x="22" y="375"/>
                    </a:cubicBezTo>
                    <a:cubicBezTo>
                      <a:pt x="23" y="372"/>
                      <a:pt x="25" y="367"/>
                      <a:pt x="24" y="363"/>
                    </a:cubicBezTo>
                    <a:cubicBezTo>
                      <a:pt x="25" y="363"/>
                      <a:pt x="25" y="359"/>
                      <a:pt x="25" y="358"/>
                    </a:cubicBezTo>
                    <a:cubicBezTo>
                      <a:pt x="25" y="357"/>
                      <a:pt x="25" y="352"/>
                      <a:pt x="23" y="354"/>
                    </a:cubicBezTo>
                    <a:cubicBezTo>
                      <a:pt x="23" y="352"/>
                      <a:pt x="23" y="352"/>
                      <a:pt x="24" y="351"/>
                    </a:cubicBezTo>
                    <a:cubicBezTo>
                      <a:pt x="23" y="352"/>
                      <a:pt x="24" y="354"/>
                      <a:pt x="25" y="355"/>
                    </a:cubicBezTo>
                    <a:cubicBezTo>
                      <a:pt x="28" y="353"/>
                      <a:pt x="26" y="351"/>
                      <a:pt x="27" y="348"/>
                    </a:cubicBezTo>
                    <a:cubicBezTo>
                      <a:pt x="27" y="347"/>
                      <a:pt x="29" y="345"/>
                      <a:pt x="30" y="345"/>
                    </a:cubicBezTo>
                    <a:cubicBezTo>
                      <a:pt x="31" y="346"/>
                      <a:pt x="32" y="346"/>
                      <a:pt x="33" y="347"/>
                    </a:cubicBezTo>
                    <a:cubicBezTo>
                      <a:pt x="35" y="347"/>
                      <a:pt x="34" y="347"/>
                      <a:pt x="34" y="348"/>
                    </a:cubicBezTo>
                    <a:cubicBezTo>
                      <a:pt x="35" y="349"/>
                      <a:pt x="36" y="350"/>
                      <a:pt x="36" y="352"/>
                    </a:cubicBezTo>
                    <a:cubicBezTo>
                      <a:pt x="36" y="354"/>
                      <a:pt x="37" y="356"/>
                      <a:pt x="36" y="358"/>
                    </a:cubicBezTo>
                    <a:cubicBezTo>
                      <a:pt x="35" y="359"/>
                      <a:pt x="34" y="361"/>
                      <a:pt x="34" y="362"/>
                    </a:cubicBezTo>
                    <a:cubicBezTo>
                      <a:pt x="34" y="362"/>
                      <a:pt x="36" y="364"/>
                      <a:pt x="36" y="365"/>
                    </a:cubicBezTo>
                    <a:cubicBezTo>
                      <a:pt x="36" y="366"/>
                      <a:pt x="37" y="371"/>
                      <a:pt x="40" y="370"/>
                    </a:cubicBezTo>
                    <a:cubicBezTo>
                      <a:pt x="41" y="370"/>
                      <a:pt x="40" y="367"/>
                      <a:pt x="41" y="368"/>
                    </a:cubicBezTo>
                    <a:cubicBezTo>
                      <a:pt x="43" y="368"/>
                      <a:pt x="40" y="370"/>
                      <a:pt x="41" y="372"/>
                    </a:cubicBezTo>
                    <a:cubicBezTo>
                      <a:pt x="42" y="374"/>
                      <a:pt x="44" y="375"/>
                      <a:pt x="45" y="377"/>
                    </a:cubicBezTo>
                    <a:cubicBezTo>
                      <a:pt x="46" y="376"/>
                      <a:pt x="47" y="377"/>
                      <a:pt x="47" y="378"/>
                    </a:cubicBezTo>
                    <a:cubicBezTo>
                      <a:pt x="48" y="380"/>
                      <a:pt x="46" y="379"/>
                      <a:pt x="46" y="377"/>
                    </a:cubicBezTo>
                    <a:cubicBezTo>
                      <a:pt x="44" y="379"/>
                      <a:pt x="44" y="380"/>
                      <a:pt x="41" y="380"/>
                    </a:cubicBezTo>
                    <a:cubicBezTo>
                      <a:pt x="39" y="381"/>
                      <a:pt x="38" y="381"/>
                      <a:pt x="36" y="381"/>
                    </a:cubicBezTo>
                    <a:cubicBezTo>
                      <a:pt x="35" y="380"/>
                      <a:pt x="34" y="378"/>
                      <a:pt x="34" y="380"/>
                    </a:cubicBezTo>
                    <a:cubicBezTo>
                      <a:pt x="33" y="380"/>
                      <a:pt x="33" y="380"/>
                      <a:pt x="33" y="381"/>
                    </a:cubicBezTo>
                    <a:cubicBezTo>
                      <a:pt x="33" y="381"/>
                      <a:pt x="33" y="381"/>
                      <a:pt x="33" y="381"/>
                    </a:cubicBezTo>
                    <a:cubicBezTo>
                      <a:pt x="33" y="381"/>
                      <a:pt x="29" y="381"/>
                      <a:pt x="29" y="382"/>
                    </a:cubicBezTo>
                    <a:cubicBezTo>
                      <a:pt x="29" y="382"/>
                      <a:pt x="38" y="382"/>
                      <a:pt x="39" y="382"/>
                    </a:cubicBezTo>
                    <a:cubicBezTo>
                      <a:pt x="42" y="382"/>
                      <a:pt x="45" y="382"/>
                      <a:pt x="49" y="381"/>
                    </a:cubicBezTo>
                    <a:cubicBezTo>
                      <a:pt x="51" y="380"/>
                      <a:pt x="57" y="380"/>
                      <a:pt x="57" y="378"/>
                    </a:cubicBezTo>
                    <a:cubicBezTo>
                      <a:pt x="57" y="378"/>
                      <a:pt x="57" y="378"/>
                      <a:pt x="57" y="378"/>
                    </a:cubicBezTo>
                    <a:cubicBezTo>
                      <a:pt x="57" y="378"/>
                      <a:pt x="57" y="378"/>
                      <a:pt x="57" y="378"/>
                    </a:cubicBezTo>
                    <a:cubicBezTo>
                      <a:pt x="57" y="377"/>
                      <a:pt x="62" y="376"/>
                      <a:pt x="59" y="376"/>
                    </a:cubicBezTo>
                    <a:cubicBezTo>
                      <a:pt x="57" y="376"/>
                      <a:pt x="56" y="377"/>
                      <a:pt x="54" y="376"/>
                    </a:cubicBezTo>
                    <a:cubicBezTo>
                      <a:pt x="55" y="375"/>
                      <a:pt x="55" y="374"/>
                      <a:pt x="54" y="373"/>
                    </a:cubicBezTo>
                    <a:cubicBezTo>
                      <a:pt x="54" y="373"/>
                      <a:pt x="55" y="373"/>
                      <a:pt x="55" y="372"/>
                    </a:cubicBezTo>
                    <a:cubicBezTo>
                      <a:pt x="54" y="372"/>
                      <a:pt x="54" y="372"/>
                      <a:pt x="54" y="372"/>
                    </a:cubicBezTo>
                    <a:cubicBezTo>
                      <a:pt x="54" y="372"/>
                      <a:pt x="55" y="371"/>
                      <a:pt x="55" y="371"/>
                    </a:cubicBezTo>
                    <a:cubicBezTo>
                      <a:pt x="55" y="372"/>
                      <a:pt x="56" y="373"/>
                      <a:pt x="56" y="373"/>
                    </a:cubicBezTo>
                    <a:cubicBezTo>
                      <a:pt x="56" y="373"/>
                      <a:pt x="56" y="372"/>
                      <a:pt x="57" y="372"/>
                    </a:cubicBezTo>
                    <a:cubicBezTo>
                      <a:pt x="56" y="374"/>
                      <a:pt x="55" y="377"/>
                      <a:pt x="58" y="375"/>
                    </a:cubicBezTo>
                    <a:cubicBezTo>
                      <a:pt x="58" y="375"/>
                      <a:pt x="58" y="375"/>
                      <a:pt x="58" y="374"/>
                    </a:cubicBezTo>
                    <a:cubicBezTo>
                      <a:pt x="59" y="377"/>
                      <a:pt x="58" y="375"/>
                      <a:pt x="59" y="375"/>
                    </a:cubicBezTo>
                    <a:cubicBezTo>
                      <a:pt x="59" y="374"/>
                      <a:pt x="60" y="375"/>
                      <a:pt x="60" y="373"/>
                    </a:cubicBezTo>
                    <a:cubicBezTo>
                      <a:pt x="60" y="373"/>
                      <a:pt x="60" y="373"/>
                      <a:pt x="60" y="373"/>
                    </a:cubicBezTo>
                    <a:cubicBezTo>
                      <a:pt x="60" y="373"/>
                      <a:pt x="60" y="372"/>
                      <a:pt x="60" y="371"/>
                    </a:cubicBezTo>
                    <a:cubicBezTo>
                      <a:pt x="60" y="372"/>
                      <a:pt x="61" y="372"/>
                      <a:pt x="61" y="373"/>
                    </a:cubicBezTo>
                    <a:cubicBezTo>
                      <a:pt x="61" y="373"/>
                      <a:pt x="61" y="373"/>
                      <a:pt x="61" y="373"/>
                    </a:cubicBezTo>
                    <a:cubicBezTo>
                      <a:pt x="61" y="372"/>
                      <a:pt x="61" y="371"/>
                      <a:pt x="61" y="371"/>
                    </a:cubicBezTo>
                    <a:cubicBezTo>
                      <a:pt x="61" y="371"/>
                      <a:pt x="62" y="372"/>
                      <a:pt x="62" y="373"/>
                    </a:cubicBezTo>
                    <a:cubicBezTo>
                      <a:pt x="63" y="372"/>
                      <a:pt x="64" y="371"/>
                      <a:pt x="64" y="369"/>
                    </a:cubicBezTo>
                    <a:cubicBezTo>
                      <a:pt x="64" y="367"/>
                      <a:pt x="66" y="368"/>
                      <a:pt x="67" y="367"/>
                    </a:cubicBezTo>
                    <a:cubicBezTo>
                      <a:pt x="68" y="365"/>
                      <a:pt x="67" y="366"/>
                      <a:pt x="67" y="364"/>
                    </a:cubicBezTo>
                    <a:cubicBezTo>
                      <a:pt x="66" y="363"/>
                      <a:pt x="64" y="362"/>
                      <a:pt x="65" y="361"/>
                    </a:cubicBezTo>
                    <a:cubicBezTo>
                      <a:pt x="63" y="356"/>
                      <a:pt x="72" y="350"/>
                      <a:pt x="65" y="345"/>
                    </a:cubicBezTo>
                    <a:cubicBezTo>
                      <a:pt x="63" y="343"/>
                      <a:pt x="60" y="343"/>
                      <a:pt x="59" y="340"/>
                    </a:cubicBezTo>
                    <a:cubicBezTo>
                      <a:pt x="58" y="339"/>
                      <a:pt x="58" y="337"/>
                      <a:pt x="57" y="336"/>
                    </a:cubicBezTo>
                    <a:cubicBezTo>
                      <a:pt x="55" y="334"/>
                      <a:pt x="54" y="333"/>
                      <a:pt x="53" y="331"/>
                    </a:cubicBezTo>
                    <a:cubicBezTo>
                      <a:pt x="52" y="328"/>
                      <a:pt x="57" y="324"/>
                      <a:pt x="55" y="320"/>
                    </a:cubicBezTo>
                    <a:cubicBezTo>
                      <a:pt x="104" y="320"/>
                      <a:pt x="153" y="320"/>
                      <a:pt x="203" y="320"/>
                    </a:cubicBezTo>
                    <a:cubicBezTo>
                      <a:pt x="206" y="320"/>
                      <a:pt x="210" y="320"/>
                      <a:pt x="214" y="320"/>
                    </a:cubicBezTo>
                    <a:cubicBezTo>
                      <a:pt x="213" y="316"/>
                      <a:pt x="212" y="312"/>
                      <a:pt x="209" y="308"/>
                    </a:cubicBezTo>
                    <a:cubicBezTo>
                      <a:pt x="209" y="307"/>
                      <a:pt x="208" y="307"/>
                      <a:pt x="208" y="306"/>
                    </a:cubicBezTo>
                    <a:cubicBezTo>
                      <a:pt x="207" y="305"/>
                      <a:pt x="208" y="304"/>
                      <a:pt x="207" y="303"/>
                    </a:cubicBezTo>
                    <a:cubicBezTo>
                      <a:pt x="207" y="301"/>
                      <a:pt x="207" y="299"/>
                      <a:pt x="207" y="297"/>
                    </a:cubicBezTo>
                    <a:cubicBezTo>
                      <a:pt x="208" y="295"/>
                      <a:pt x="208" y="294"/>
                      <a:pt x="208" y="292"/>
                    </a:cubicBezTo>
                    <a:cubicBezTo>
                      <a:pt x="208" y="290"/>
                      <a:pt x="209" y="288"/>
                      <a:pt x="209" y="286"/>
                    </a:cubicBezTo>
                    <a:cubicBezTo>
                      <a:pt x="209" y="284"/>
                      <a:pt x="210" y="281"/>
                      <a:pt x="211" y="279"/>
                    </a:cubicBezTo>
                    <a:cubicBezTo>
                      <a:pt x="211" y="277"/>
                      <a:pt x="210" y="275"/>
                      <a:pt x="210" y="273"/>
                    </a:cubicBezTo>
                    <a:cubicBezTo>
                      <a:pt x="210" y="271"/>
                      <a:pt x="209" y="270"/>
                      <a:pt x="208" y="269"/>
                    </a:cubicBezTo>
                    <a:cubicBezTo>
                      <a:pt x="208" y="268"/>
                      <a:pt x="206" y="265"/>
                      <a:pt x="206" y="263"/>
                    </a:cubicBezTo>
                    <a:cubicBezTo>
                      <a:pt x="207" y="260"/>
                      <a:pt x="205" y="259"/>
                      <a:pt x="205" y="257"/>
                    </a:cubicBezTo>
                    <a:cubicBezTo>
                      <a:pt x="206" y="254"/>
                      <a:pt x="205" y="253"/>
                      <a:pt x="206" y="251"/>
                    </a:cubicBezTo>
                    <a:cubicBezTo>
                      <a:pt x="206" y="249"/>
                      <a:pt x="206" y="248"/>
                      <a:pt x="207" y="247"/>
                    </a:cubicBezTo>
                    <a:cubicBezTo>
                      <a:pt x="208" y="245"/>
                      <a:pt x="209" y="244"/>
                      <a:pt x="209" y="242"/>
                    </a:cubicBezTo>
                    <a:cubicBezTo>
                      <a:pt x="210" y="240"/>
                      <a:pt x="210" y="238"/>
                      <a:pt x="210" y="235"/>
                    </a:cubicBezTo>
                    <a:cubicBezTo>
                      <a:pt x="210" y="234"/>
                      <a:pt x="211" y="233"/>
                      <a:pt x="210" y="232"/>
                    </a:cubicBezTo>
                    <a:cubicBezTo>
                      <a:pt x="210" y="230"/>
                      <a:pt x="210" y="230"/>
                      <a:pt x="211" y="228"/>
                    </a:cubicBezTo>
                    <a:cubicBezTo>
                      <a:pt x="212" y="226"/>
                      <a:pt x="214" y="226"/>
                      <a:pt x="216" y="224"/>
                    </a:cubicBezTo>
                    <a:cubicBezTo>
                      <a:pt x="212" y="223"/>
                      <a:pt x="221" y="222"/>
                      <a:pt x="218" y="221"/>
                    </a:cubicBezTo>
                    <a:cubicBezTo>
                      <a:pt x="219" y="220"/>
                      <a:pt x="220" y="220"/>
                      <a:pt x="220" y="219"/>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sp>
            <p:nvSpPr>
              <p:cNvPr id="2801" name="Freeform 10686">
                <a:extLst>
                  <a:ext uri="{FF2B5EF4-FFF2-40B4-BE49-F238E27FC236}">
                    <a16:creationId xmlns:a16="http://schemas.microsoft.com/office/drawing/2014/main" id="{653DC0D1-6A8A-4306-A123-07A2C3D18FF6}"/>
                  </a:ext>
                </a:extLst>
              </p:cNvPr>
              <p:cNvSpPr>
                <a:spLocks/>
              </p:cNvSpPr>
              <p:nvPr/>
            </p:nvSpPr>
            <p:spPr bwMode="gray">
              <a:xfrm>
                <a:off x="6091756" y="3955993"/>
                <a:ext cx="612603" cy="786486"/>
              </a:xfrm>
              <a:custGeom>
                <a:avLst/>
                <a:gdLst>
                  <a:gd name="T0" fmla="*/ 436 w 291"/>
                  <a:gd name="T1" fmla="*/ 363 h 373"/>
                  <a:gd name="T2" fmla="*/ 425 w 291"/>
                  <a:gd name="T3" fmla="*/ 351 h 373"/>
                  <a:gd name="T4" fmla="*/ 420 w 291"/>
                  <a:gd name="T5" fmla="*/ 332 h 373"/>
                  <a:gd name="T6" fmla="*/ 409 w 291"/>
                  <a:gd name="T7" fmla="*/ 307 h 373"/>
                  <a:gd name="T8" fmla="*/ 397 w 291"/>
                  <a:gd name="T9" fmla="*/ 298 h 373"/>
                  <a:gd name="T10" fmla="*/ 397 w 291"/>
                  <a:gd name="T11" fmla="*/ 286 h 373"/>
                  <a:gd name="T12" fmla="*/ 391 w 291"/>
                  <a:gd name="T13" fmla="*/ 265 h 373"/>
                  <a:gd name="T14" fmla="*/ 381 w 291"/>
                  <a:gd name="T15" fmla="*/ 242 h 373"/>
                  <a:gd name="T16" fmla="*/ 366 w 291"/>
                  <a:gd name="T17" fmla="*/ 233 h 373"/>
                  <a:gd name="T18" fmla="*/ 356 w 291"/>
                  <a:gd name="T19" fmla="*/ 217 h 373"/>
                  <a:gd name="T20" fmla="*/ 349 w 291"/>
                  <a:gd name="T21" fmla="*/ 211 h 373"/>
                  <a:gd name="T22" fmla="*/ 349 w 291"/>
                  <a:gd name="T23" fmla="*/ 197 h 373"/>
                  <a:gd name="T24" fmla="*/ 322 w 291"/>
                  <a:gd name="T25" fmla="*/ 169 h 373"/>
                  <a:gd name="T26" fmla="*/ 282 w 291"/>
                  <a:gd name="T27" fmla="*/ 118 h 373"/>
                  <a:gd name="T28" fmla="*/ 254 w 291"/>
                  <a:gd name="T29" fmla="*/ 67 h 373"/>
                  <a:gd name="T30" fmla="*/ 223 w 291"/>
                  <a:gd name="T31" fmla="*/ 48 h 373"/>
                  <a:gd name="T32" fmla="*/ 220 w 291"/>
                  <a:gd name="T33" fmla="*/ 25 h 373"/>
                  <a:gd name="T34" fmla="*/ 234 w 291"/>
                  <a:gd name="T35" fmla="*/ 9 h 373"/>
                  <a:gd name="T36" fmla="*/ 214 w 291"/>
                  <a:gd name="T37" fmla="*/ 3 h 373"/>
                  <a:gd name="T38" fmla="*/ 34 w 291"/>
                  <a:gd name="T39" fmla="*/ 227 h 373"/>
                  <a:gd name="T40" fmla="*/ 43 w 291"/>
                  <a:gd name="T41" fmla="*/ 276 h 373"/>
                  <a:gd name="T42" fmla="*/ 46 w 291"/>
                  <a:gd name="T43" fmla="*/ 286 h 373"/>
                  <a:gd name="T44" fmla="*/ 57 w 291"/>
                  <a:gd name="T45" fmla="*/ 314 h 373"/>
                  <a:gd name="T46" fmla="*/ 57 w 291"/>
                  <a:gd name="T47" fmla="*/ 335 h 373"/>
                  <a:gd name="T48" fmla="*/ 53 w 291"/>
                  <a:gd name="T49" fmla="*/ 355 h 373"/>
                  <a:gd name="T50" fmla="*/ 43 w 291"/>
                  <a:gd name="T51" fmla="*/ 400 h 373"/>
                  <a:gd name="T52" fmla="*/ 46 w 291"/>
                  <a:gd name="T53" fmla="*/ 472 h 373"/>
                  <a:gd name="T54" fmla="*/ 57 w 291"/>
                  <a:gd name="T55" fmla="*/ 501 h 373"/>
                  <a:gd name="T56" fmla="*/ 65 w 291"/>
                  <a:gd name="T57" fmla="*/ 528 h 373"/>
                  <a:gd name="T58" fmla="*/ 321 w 291"/>
                  <a:gd name="T59" fmla="*/ 560 h 373"/>
                  <a:gd name="T60" fmla="*/ 336 w 291"/>
                  <a:gd name="T61" fmla="*/ 573 h 373"/>
                  <a:gd name="T62" fmla="*/ 339 w 291"/>
                  <a:gd name="T63" fmla="*/ 526 h 373"/>
                  <a:gd name="T64" fmla="*/ 358 w 291"/>
                  <a:gd name="T65" fmla="*/ 525 h 373"/>
                  <a:gd name="T66" fmla="*/ 372 w 291"/>
                  <a:gd name="T67" fmla="*/ 531 h 373"/>
                  <a:gd name="T68" fmla="*/ 380 w 291"/>
                  <a:gd name="T69" fmla="*/ 532 h 373"/>
                  <a:gd name="T70" fmla="*/ 384 w 291"/>
                  <a:gd name="T71" fmla="*/ 529 h 373"/>
                  <a:gd name="T72" fmla="*/ 387 w 291"/>
                  <a:gd name="T73" fmla="*/ 518 h 373"/>
                  <a:gd name="T74" fmla="*/ 389 w 291"/>
                  <a:gd name="T75" fmla="*/ 517 h 373"/>
                  <a:gd name="T76" fmla="*/ 384 w 291"/>
                  <a:gd name="T77" fmla="*/ 501 h 373"/>
                  <a:gd name="T78" fmla="*/ 381 w 291"/>
                  <a:gd name="T79" fmla="*/ 500 h 373"/>
                  <a:gd name="T80" fmla="*/ 387 w 291"/>
                  <a:gd name="T81" fmla="*/ 494 h 373"/>
                  <a:gd name="T82" fmla="*/ 387 w 291"/>
                  <a:gd name="T83" fmla="*/ 484 h 373"/>
                  <a:gd name="T84" fmla="*/ 377 w 291"/>
                  <a:gd name="T85" fmla="*/ 473 h 373"/>
                  <a:gd name="T86" fmla="*/ 394 w 291"/>
                  <a:gd name="T87" fmla="*/ 480 h 373"/>
                  <a:gd name="T88" fmla="*/ 406 w 291"/>
                  <a:gd name="T89" fmla="*/ 472 h 373"/>
                  <a:gd name="T90" fmla="*/ 409 w 291"/>
                  <a:gd name="T91" fmla="*/ 466 h 373"/>
                  <a:gd name="T92" fmla="*/ 400 w 291"/>
                  <a:gd name="T93" fmla="*/ 458 h 373"/>
                  <a:gd name="T94" fmla="*/ 400 w 291"/>
                  <a:gd name="T95" fmla="*/ 456 h 373"/>
                  <a:gd name="T96" fmla="*/ 406 w 291"/>
                  <a:gd name="T97" fmla="*/ 444 h 373"/>
                  <a:gd name="T98" fmla="*/ 415 w 291"/>
                  <a:gd name="T99" fmla="*/ 433 h 373"/>
                  <a:gd name="T100" fmla="*/ 401 w 291"/>
                  <a:gd name="T101" fmla="*/ 430 h 373"/>
                  <a:gd name="T102" fmla="*/ 411 w 291"/>
                  <a:gd name="T103" fmla="*/ 427 h 373"/>
                  <a:gd name="T104" fmla="*/ 417 w 291"/>
                  <a:gd name="T105" fmla="*/ 422 h 373"/>
                  <a:gd name="T106" fmla="*/ 411 w 291"/>
                  <a:gd name="T107" fmla="*/ 416 h 373"/>
                  <a:gd name="T108" fmla="*/ 411 w 291"/>
                  <a:gd name="T109" fmla="*/ 400 h 373"/>
                  <a:gd name="T110" fmla="*/ 425 w 291"/>
                  <a:gd name="T111" fmla="*/ 407 h 373"/>
                  <a:gd name="T112" fmla="*/ 412 w 291"/>
                  <a:gd name="T113" fmla="*/ 385 h 373"/>
                  <a:gd name="T114" fmla="*/ 422 w 291"/>
                  <a:gd name="T115" fmla="*/ 391 h 373"/>
                  <a:gd name="T116" fmla="*/ 420 w 291"/>
                  <a:gd name="T117" fmla="*/ 383 h 373"/>
                  <a:gd name="T118" fmla="*/ 434 w 291"/>
                  <a:gd name="T119" fmla="*/ 391 h 373"/>
                  <a:gd name="T120" fmla="*/ 436 w 291"/>
                  <a:gd name="T121" fmla="*/ 379 h 373"/>
                  <a:gd name="T122" fmla="*/ 449 w 291"/>
                  <a:gd name="T123" fmla="*/ 374 h 37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91"/>
                  <a:gd name="T187" fmla="*/ 0 h 373"/>
                  <a:gd name="T188" fmla="*/ 291 w 291"/>
                  <a:gd name="T189" fmla="*/ 373 h 37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91" h="373">
                    <a:moveTo>
                      <a:pt x="291" y="239"/>
                    </a:moveTo>
                    <a:cubicBezTo>
                      <a:pt x="290" y="239"/>
                      <a:pt x="289" y="240"/>
                      <a:pt x="288" y="240"/>
                    </a:cubicBezTo>
                    <a:cubicBezTo>
                      <a:pt x="288" y="240"/>
                      <a:pt x="288" y="238"/>
                      <a:pt x="288" y="238"/>
                    </a:cubicBezTo>
                    <a:cubicBezTo>
                      <a:pt x="287" y="237"/>
                      <a:pt x="285" y="237"/>
                      <a:pt x="284" y="236"/>
                    </a:cubicBezTo>
                    <a:cubicBezTo>
                      <a:pt x="283" y="236"/>
                      <a:pt x="282" y="234"/>
                      <a:pt x="281" y="234"/>
                    </a:cubicBezTo>
                    <a:cubicBezTo>
                      <a:pt x="280" y="233"/>
                      <a:pt x="279" y="234"/>
                      <a:pt x="277" y="234"/>
                    </a:cubicBezTo>
                    <a:cubicBezTo>
                      <a:pt x="275" y="234"/>
                      <a:pt x="274" y="231"/>
                      <a:pt x="274" y="229"/>
                    </a:cubicBezTo>
                    <a:cubicBezTo>
                      <a:pt x="274" y="229"/>
                      <a:pt x="273" y="229"/>
                      <a:pt x="273" y="228"/>
                    </a:cubicBezTo>
                    <a:cubicBezTo>
                      <a:pt x="273" y="228"/>
                      <a:pt x="274" y="227"/>
                      <a:pt x="274" y="228"/>
                    </a:cubicBezTo>
                    <a:cubicBezTo>
                      <a:pt x="274" y="227"/>
                      <a:pt x="274" y="226"/>
                      <a:pt x="274" y="226"/>
                    </a:cubicBezTo>
                    <a:cubicBezTo>
                      <a:pt x="273" y="225"/>
                      <a:pt x="273" y="224"/>
                      <a:pt x="272" y="223"/>
                    </a:cubicBezTo>
                    <a:cubicBezTo>
                      <a:pt x="272" y="223"/>
                      <a:pt x="272" y="222"/>
                      <a:pt x="272" y="221"/>
                    </a:cubicBezTo>
                    <a:cubicBezTo>
                      <a:pt x="272" y="220"/>
                      <a:pt x="273" y="220"/>
                      <a:pt x="273" y="219"/>
                    </a:cubicBezTo>
                    <a:cubicBezTo>
                      <a:pt x="274" y="217"/>
                      <a:pt x="273" y="214"/>
                      <a:pt x="272" y="213"/>
                    </a:cubicBezTo>
                    <a:cubicBezTo>
                      <a:pt x="272" y="213"/>
                      <a:pt x="272" y="214"/>
                      <a:pt x="271" y="214"/>
                    </a:cubicBezTo>
                    <a:cubicBezTo>
                      <a:pt x="271" y="213"/>
                      <a:pt x="271" y="211"/>
                      <a:pt x="270" y="210"/>
                    </a:cubicBezTo>
                    <a:cubicBezTo>
                      <a:pt x="270" y="209"/>
                      <a:pt x="268" y="208"/>
                      <a:pt x="269" y="206"/>
                    </a:cubicBezTo>
                    <a:cubicBezTo>
                      <a:pt x="269" y="206"/>
                      <a:pt x="269" y="205"/>
                      <a:pt x="269" y="205"/>
                    </a:cubicBezTo>
                    <a:cubicBezTo>
                      <a:pt x="269" y="204"/>
                      <a:pt x="267" y="200"/>
                      <a:pt x="266" y="200"/>
                    </a:cubicBezTo>
                    <a:cubicBezTo>
                      <a:pt x="266" y="199"/>
                      <a:pt x="265" y="198"/>
                      <a:pt x="264" y="198"/>
                    </a:cubicBezTo>
                    <a:cubicBezTo>
                      <a:pt x="264" y="197"/>
                      <a:pt x="264" y="197"/>
                      <a:pt x="263" y="196"/>
                    </a:cubicBezTo>
                    <a:cubicBezTo>
                      <a:pt x="263" y="196"/>
                      <a:pt x="263" y="196"/>
                      <a:pt x="263" y="197"/>
                    </a:cubicBezTo>
                    <a:cubicBezTo>
                      <a:pt x="263" y="196"/>
                      <a:pt x="263" y="196"/>
                      <a:pt x="263" y="196"/>
                    </a:cubicBezTo>
                    <a:cubicBezTo>
                      <a:pt x="262" y="197"/>
                      <a:pt x="260" y="196"/>
                      <a:pt x="259" y="195"/>
                    </a:cubicBezTo>
                    <a:cubicBezTo>
                      <a:pt x="259" y="194"/>
                      <a:pt x="257" y="194"/>
                      <a:pt x="256" y="192"/>
                    </a:cubicBezTo>
                    <a:cubicBezTo>
                      <a:pt x="255" y="190"/>
                      <a:pt x="256" y="191"/>
                      <a:pt x="256" y="190"/>
                    </a:cubicBezTo>
                    <a:cubicBezTo>
                      <a:pt x="256" y="189"/>
                      <a:pt x="257" y="189"/>
                      <a:pt x="256" y="188"/>
                    </a:cubicBezTo>
                    <a:cubicBezTo>
                      <a:pt x="257" y="188"/>
                      <a:pt x="256" y="188"/>
                      <a:pt x="257" y="188"/>
                    </a:cubicBezTo>
                    <a:cubicBezTo>
                      <a:pt x="257" y="187"/>
                      <a:pt x="256" y="186"/>
                      <a:pt x="256" y="186"/>
                    </a:cubicBezTo>
                    <a:cubicBezTo>
                      <a:pt x="256" y="185"/>
                      <a:pt x="256" y="185"/>
                      <a:pt x="256" y="184"/>
                    </a:cubicBezTo>
                    <a:cubicBezTo>
                      <a:pt x="256" y="183"/>
                      <a:pt x="257" y="182"/>
                      <a:pt x="255" y="181"/>
                    </a:cubicBezTo>
                    <a:cubicBezTo>
                      <a:pt x="256" y="181"/>
                      <a:pt x="256" y="180"/>
                      <a:pt x="255" y="180"/>
                    </a:cubicBezTo>
                    <a:cubicBezTo>
                      <a:pt x="255" y="179"/>
                      <a:pt x="256" y="176"/>
                      <a:pt x="255" y="175"/>
                    </a:cubicBezTo>
                    <a:cubicBezTo>
                      <a:pt x="256" y="174"/>
                      <a:pt x="254" y="173"/>
                      <a:pt x="253" y="174"/>
                    </a:cubicBezTo>
                    <a:cubicBezTo>
                      <a:pt x="254" y="172"/>
                      <a:pt x="252" y="172"/>
                      <a:pt x="252" y="171"/>
                    </a:cubicBezTo>
                    <a:cubicBezTo>
                      <a:pt x="252" y="170"/>
                      <a:pt x="253" y="169"/>
                      <a:pt x="252" y="170"/>
                    </a:cubicBezTo>
                    <a:cubicBezTo>
                      <a:pt x="251" y="167"/>
                      <a:pt x="250" y="166"/>
                      <a:pt x="250" y="164"/>
                    </a:cubicBezTo>
                    <a:cubicBezTo>
                      <a:pt x="250" y="164"/>
                      <a:pt x="250" y="164"/>
                      <a:pt x="250" y="164"/>
                    </a:cubicBezTo>
                    <a:cubicBezTo>
                      <a:pt x="251" y="163"/>
                      <a:pt x="251" y="160"/>
                      <a:pt x="250" y="160"/>
                    </a:cubicBezTo>
                    <a:cubicBezTo>
                      <a:pt x="250" y="158"/>
                      <a:pt x="247" y="158"/>
                      <a:pt x="246" y="156"/>
                    </a:cubicBezTo>
                    <a:cubicBezTo>
                      <a:pt x="246" y="157"/>
                      <a:pt x="246" y="157"/>
                      <a:pt x="246" y="157"/>
                    </a:cubicBezTo>
                    <a:cubicBezTo>
                      <a:pt x="246" y="156"/>
                      <a:pt x="244" y="156"/>
                      <a:pt x="244" y="154"/>
                    </a:cubicBezTo>
                    <a:cubicBezTo>
                      <a:pt x="244" y="155"/>
                      <a:pt x="244" y="155"/>
                      <a:pt x="244" y="155"/>
                    </a:cubicBezTo>
                    <a:cubicBezTo>
                      <a:pt x="244" y="154"/>
                      <a:pt x="242" y="153"/>
                      <a:pt x="241" y="153"/>
                    </a:cubicBezTo>
                    <a:cubicBezTo>
                      <a:pt x="239" y="152"/>
                      <a:pt x="237" y="152"/>
                      <a:pt x="236" y="150"/>
                    </a:cubicBezTo>
                    <a:cubicBezTo>
                      <a:pt x="235" y="149"/>
                      <a:pt x="234" y="148"/>
                      <a:pt x="234" y="147"/>
                    </a:cubicBezTo>
                    <a:cubicBezTo>
                      <a:pt x="234" y="145"/>
                      <a:pt x="235" y="145"/>
                      <a:pt x="233" y="144"/>
                    </a:cubicBezTo>
                    <a:cubicBezTo>
                      <a:pt x="233" y="146"/>
                      <a:pt x="231" y="143"/>
                      <a:pt x="230" y="142"/>
                    </a:cubicBezTo>
                    <a:cubicBezTo>
                      <a:pt x="229" y="141"/>
                      <a:pt x="229" y="142"/>
                      <a:pt x="229" y="140"/>
                    </a:cubicBezTo>
                    <a:cubicBezTo>
                      <a:pt x="230" y="140"/>
                      <a:pt x="230" y="140"/>
                      <a:pt x="230" y="140"/>
                    </a:cubicBezTo>
                    <a:cubicBezTo>
                      <a:pt x="230" y="140"/>
                      <a:pt x="229" y="139"/>
                      <a:pt x="229" y="138"/>
                    </a:cubicBezTo>
                    <a:cubicBezTo>
                      <a:pt x="228" y="137"/>
                      <a:pt x="230" y="138"/>
                      <a:pt x="229" y="137"/>
                    </a:cubicBezTo>
                    <a:cubicBezTo>
                      <a:pt x="228" y="136"/>
                      <a:pt x="227" y="137"/>
                      <a:pt x="226" y="134"/>
                    </a:cubicBezTo>
                    <a:cubicBezTo>
                      <a:pt x="226" y="134"/>
                      <a:pt x="226" y="134"/>
                      <a:pt x="226" y="134"/>
                    </a:cubicBezTo>
                    <a:cubicBezTo>
                      <a:pt x="226" y="135"/>
                      <a:pt x="226" y="135"/>
                      <a:pt x="225" y="136"/>
                    </a:cubicBezTo>
                    <a:cubicBezTo>
                      <a:pt x="225" y="135"/>
                      <a:pt x="225" y="134"/>
                      <a:pt x="225" y="134"/>
                    </a:cubicBezTo>
                    <a:cubicBezTo>
                      <a:pt x="224" y="134"/>
                      <a:pt x="223" y="133"/>
                      <a:pt x="223" y="132"/>
                    </a:cubicBezTo>
                    <a:cubicBezTo>
                      <a:pt x="223" y="131"/>
                      <a:pt x="225" y="132"/>
                      <a:pt x="224" y="132"/>
                    </a:cubicBezTo>
                    <a:cubicBezTo>
                      <a:pt x="224" y="131"/>
                      <a:pt x="224" y="130"/>
                      <a:pt x="224" y="129"/>
                    </a:cubicBezTo>
                    <a:cubicBezTo>
                      <a:pt x="224" y="129"/>
                      <a:pt x="225" y="127"/>
                      <a:pt x="225" y="127"/>
                    </a:cubicBezTo>
                    <a:cubicBezTo>
                      <a:pt x="225" y="125"/>
                      <a:pt x="224" y="124"/>
                      <a:pt x="222" y="123"/>
                    </a:cubicBezTo>
                    <a:cubicBezTo>
                      <a:pt x="221" y="122"/>
                      <a:pt x="221" y="121"/>
                      <a:pt x="219" y="119"/>
                    </a:cubicBezTo>
                    <a:cubicBezTo>
                      <a:pt x="218" y="117"/>
                      <a:pt x="217" y="116"/>
                      <a:pt x="215" y="115"/>
                    </a:cubicBezTo>
                    <a:cubicBezTo>
                      <a:pt x="213" y="114"/>
                      <a:pt x="213" y="114"/>
                      <a:pt x="211" y="113"/>
                    </a:cubicBezTo>
                    <a:cubicBezTo>
                      <a:pt x="209" y="112"/>
                      <a:pt x="208" y="111"/>
                      <a:pt x="208" y="109"/>
                    </a:cubicBezTo>
                    <a:cubicBezTo>
                      <a:pt x="207" y="106"/>
                      <a:pt x="205" y="102"/>
                      <a:pt x="203" y="99"/>
                    </a:cubicBezTo>
                    <a:cubicBezTo>
                      <a:pt x="200" y="96"/>
                      <a:pt x="197" y="94"/>
                      <a:pt x="193" y="91"/>
                    </a:cubicBezTo>
                    <a:cubicBezTo>
                      <a:pt x="191" y="89"/>
                      <a:pt x="189" y="87"/>
                      <a:pt x="187" y="86"/>
                    </a:cubicBezTo>
                    <a:cubicBezTo>
                      <a:pt x="185" y="84"/>
                      <a:pt x="185" y="83"/>
                      <a:pt x="184" y="81"/>
                    </a:cubicBezTo>
                    <a:cubicBezTo>
                      <a:pt x="183" y="79"/>
                      <a:pt x="183" y="78"/>
                      <a:pt x="182" y="76"/>
                    </a:cubicBezTo>
                    <a:cubicBezTo>
                      <a:pt x="181" y="75"/>
                      <a:pt x="180" y="73"/>
                      <a:pt x="179" y="72"/>
                    </a:cubicBezTo>
                    <a:cubicBezTo>
                      <a:pt x="178" y="70"/>
                      <a:pt x="176" y="69"/>
                      <a:pt x="176" y="68"/>
                    </a:cubicBezTo>
                    <a:cubicBezTo>
                      <a:pt x="175" y="66"/>
                      <a:pt x="175" y="64"/>
                      <a:pt x="175" y="62"/>
                    </a:cubicBezTo>
                    <a:cubicBezTo>
                      <a:pt x="174" y="58"/>
                      <a:pt x="171" y="55"/>
                      <a:pt x="169" y="51"/>
                    </a:cubicBezTo>
                    <a:cubicBezTo>
                      <a:pt x="167" y="48"/>
                      <a:pt x="168" y="43"/>
                      <a:pt x="164" y="43"/>
                    </a:cubicBezTo>
                    <a:cubicBezTo>
                      <a:pt x="161" y="42"/>
                      <a:pt x="159" y="44"/>
                      <a:pt x="156" y="42"/>
                    </a:cubicBezTo>
                    <a:cubicBezTo>
                      <a:pt x="155" y="42"/>
                      <a:pt x="155" y="40"/>
                      <a:pt x="154" y="39"/>
                    </a:cubicBezTo>
                    <a:cubicBezTo>
                      <a:pt x="153" y="38"/>
                      <a:pt x="152" y="37"/>
                      <a:pt x="151" y="36"/>
                    </a:cubicBezTo>
                    <a:cubicBezTo>
                      <a:pt x="150" y="36"/>
                      <a:pt x="149" y="33"/>
                      <a:pt x="149" y="33"/>
                    </a:cubicBezTo>
                    <a:cubicBezTo>
                      <a:pt x="148" y="33"/>
                      <a:pt x="145" y="32"/>
                      <a:pt x="144" y="31"/>
                    </a:cubicBezTo>
                    <a:cubicBezTo>
                      <a:pt x="142" y="30"/>
                      <a:pt x="138" y="27"/>
                      <a:pt x="138" y="25"/>
                    </a:cubicBezTo>
                    <a:cubicBezTo>
                      <a:pt x="137" y="23"/>
                      <a:pt x="138" y="23"/>
                      <a:pt x="139" y="21"/>
                    </a:cubicBezTo>
                    <a:cubicBezTo>
                      <a:pt x="140" y="19"/>
                      <a:pt x="139" y="18"/>
                      <a:pt x="141" y="17"/>
                    </a:cubicBezTo>
                    <a:cubicBezTo>
                      <a:pt x="141" y="16"/>
                      <a:pt x="141" y="16"/>
                      <a:pt x="141" y="16"/>
                    </a:cubicBezTo>
                    <a:cubicBezTo>
                      <a:pt x="142" y="15"/>
                      <a:pt x="142" y="16"/>
                      <a:pt x="142" y="16"/>
                    </a:cubicBezTo>
                    <a:cubicBezTo>
                      <a:pt x="143" y="15"/>
                      <a:pt x="142" y="13"/>
                      <a:pt x="144" y="14"/>
                    </a:cubicBezTo>
                    <a:cubicBezTo>
                      <a:pt x="144" y="13"/>
                      <a:pt x="144" y="13"/>
                      <a:pt x="144" y="12"/>
                    </a:cubicBezTo>
                    <a:cubicBezTo>
                      <a:pt x="144" y="11"/>
                      <a:pt x="145" y="11"/>
                      <a:pt x="146" y="10"/>
                    </a:cubicBezTo>
                    <a:cubicBezTo>
                      <a:pt x="147" y="11"/>
                      <a:pt x="148" y="8"/>
                      <a:pt x="149" y="8"/>
                    </a:cubicBezTo>
                    <a:cubicBezTo>
                      <a:pt x="149" y="6"/>
                      <a:pt x="150" y="8"/>
                      <a:pt x="151" y="6"/>
                    </a:cubicBezTo>
                    <a:cubicBezTo>
                      <a:pt x="152" y="7"/>
                      <a:pt x="152" y="6"/>
                      <a:pt x="151" y="5"/>
                    </a:cubicBezTo>
                    <a:cubicBezTo>
                      <a:pt x="151" y="5"/>
                      <a:pt x="152" y="5"/>
                      <a:pt x="152" y="5"/>
                    </a:cubicBezTo>
                    <a:cubicBezTo>
                      <a:pt x="152" y="5"/>
                      <a:pt x="152" y="5"/>
                      <a:pt x="152" y="5"/>
                    </a:cubicBezTo>
                    <a:cubicBezTo>
                      <a:pt x="151" y="4"/>
                      <a:pt x="153" y="3"/>
                      <a:pt x="153" y="2"/>
                    </a:cubicBezTo>
                    <a:cubicBezTo>
                      <a:pt x="152" y="0"/>
                      <a:pt x="140" y="2"/>
                      <a:pt x="138" y="2"/>
                    </a:cubicBezTo>
                    <a:cubicBezTo>
                      <a:pt x="127" y="2"/>
                      <a:pt x="117" y="2"/>
                      <a:pt x="106" y="2"/>
                    </a:cubicBezTo>
                    <a:cubicBezTo>
                      <a:pt x="83" y="3"/>
                      <a:pt x="60" y="2"/>
                      <a:pt x="37" y="2"/>
                    </a:cubicBezTo>
                    <a:cubicBezTo>
                      <a:pt x="25" y="2"/>
                      <a:pt x="12" y="3"/>
                      <a:pt x="0" y="3"/>
                    </a:cubicBezTo>
                    <a:cubicBezTo>
                      <a:pt x="3" y="27"/>
                      <a:pt x="7" y="50"/>
                      <a:pt x="11" y="74"/>
                    </a:cubicBezTo>
                    <a:cubicBezTo>
                      <a:pt x="15" y="98"/>
                      <a:pt x="18" y="122"/>
                      <a:pt x="22" y="146"/>
                    </a:cubicBezTo>
                    <a:cubicBezTo>
                      <a:pt x="22" y="152"/>
                      <a:pt x="23" y="157"/>
                      <a:pt x="24" y="162"/>
                    </a:cubicBezTo>
                    <a:cubicBezTo>
                      <a:pt x="24" y="165"/>
                      <a:pt x="25" y="168"/>
                      <a:pt x="25" y="171"/>
                    </a:cubicBezTo>
                    <a:cubicBezTo>
                      <a:pt x="26" y="173"/>
                      <a:pt x="26" y="172"/>
                      <a:pt x="27" y="173"/>
                    </a:cubicBezTo>
                    <a:cubicBezTo>
                      <a:pt x="27" y="174"/>
                      <a:pt x="26" y="175"/>
                      <a:pt x="27" y="176"/>
                    </a:cubicBezTo>
                    <a:cubicBezTo>
                      <a:pt x="27" y="177"/>
                      <a:pt x="28" y="177"/>
                      <a:pt x="28" y="178"/>
                    </a:cubicBezTo>
                    <a:cubicBezTo>
                      <a:pt x="28" y="178"/>
                      <a:pt x="29" y="179"/>
                      <a:pt x="29" y="179"/>
                    </a:cubicBezTo>
                    <a:cubicBezTo>
                      <a:pt x="29" y="179"/>
                      <a:pt x="28" y="180"/>
                      <a:pt x="28" y="180"/>
                    </a:cubicBezTo>
                    <a:cubicBezTo>
                      <a:pt x="28" y="180"/>
                      <a:pt x="28" y="180"/>
                      <a:pt x="28" y="181"/>
                    </a:cubicBezTo>
                    <a:cubicBezTo>
                      <a:pt x="28" y="182"/>
                      <a:pt x="29" y="181"/>
                      <a:pt x="29" y="182"/>
                    </a:cubicBezTo>
                    <a:cubicBezTo>
                      <a:pt x="30" y="183"/>
                      <a:pt x="29" y="183"/>
                      <a:pt x="30" y="184"/>
                    </a:cubicBezTo>
                    <a:cubicBezTo>
                      <a:pt x="30" y="186"/>
                      <a:pt x="31" y="187"/>
                      <a:pt x="31" y="188"/>
                    </a:cubicBezTo>
                    <a:cubicBezTo>
                      <a:pt x="31" y="189"/>
                      <a:pt x="30" y="189"/>
                      <a:pt x="31" y="190"/>
                    </a:cubicBezTo>
                    <a:cubicBezTo>
                      <a:pt x="31" y="190"/>
                      <a:pt x="32" y="190"/>
                      <a:pt x="32" y="190"/>
                    </a:cubicBezTo>
                    <a:cubicBezTo>
                      <a:pt x="32" y="191"/>
                      <a:pt x="31" y="191"/>
                      <a:pt x="31" y="192"/>
                    </a:cubicBezTo>
                    <a:cubicBezTo>
                      <a:pt x="33" y="195"/>
                      <a:pt x="37" y="198"/>
                      <a:pt x="37" y="202"/>
                    </a:cubicBezTo>
                    <a:cubicBezTo>
                      <a:pt x="37" y="203"/>
                      <a:pt x="37" y="204"/>
                      <a:pt x="37" y="204"/>
                    </a:cubicBezTo>
                    <a:cubicBezTo>
                      <a:pt x="37" y="205"/>
                      <a:pt x="38" y="205"/>
                      <a:pt x="38" y="206"/>
                    </a:cubicBezTo>
                    <a:cubicBezTo>
                      <a:pt x="39" y="207"/>
                      <a:pt x="37" y="209"/>
                      <a:pt x="39" y="210"/>
                    </a:cubicBezTo>
                    <a:cubicBezTo>
                      <a:pt x="37" y="210"/>
                      <a:pt x="37" y="211"/>
                      <a:pt x="38" y="211"/>
                    </a:cubicBezTo>
                    <a:cubicBezTo>
                      <a:pt x="37" y="212"/>
                      <a:pt x="36" y="214"/>
                      <a:pt x="37" y="216"/>
                    </a:cubicBezTo>
                    <a:cubicBezTo>
                      <a:pt x="38" y="217"/>
                      <a:pt x="40" y="217"/>
                      <a:pt x="41" y="218"/>
                    </a:cubicBezTo>
                    <a:cubicBezTo>
                      <a:pt x="42" y="219"/>
                      <a:pt x="42" y="219"/>
                      <a:pt x="43" y="220"/>
                    </a:cubicBezTo>
                    <a:cubicBezTo>
                      <a:pt x="43" y="221"/>
                      <a:pt x="42" y="221"/>
                      <a:pt x="41" y="222"/>
                    </a:cubicBezTo>
                    <a:cubicBezTo>
                      <a:pt x="44" y="223"/>
                      <a:pt x="35" y="224"/>
                      <a:pt x="39" y="225"/>
                    </a:cubicBezTo>
                    <a:cubicBezTo>
                      <a:pt x="37" y="227"/>
                      <a:pt x="35" y="227"/>
                      <a:pt x="34" y="229"/>
                    </a:cubicBezTo>
                    <a:cubicBezTo>
                      <a:pt x="33" y="231"/>
                      <a:pt x="33" y="230"/>
                      <a:pt x="33" y="232"/>
                    </a:cubicBezTo>
                    <a:cubicBezTo>
                      <a:pt x="33" y="234"/>
                      <a:pt x="33" y="235"/>
                      <a:pt x="33" y="236"/>
                    </a:cubicBezTo>
                    <a:cubicBezTo>
                      <a:pt x="33" y="241"/>
                      <a:pt x="33" y="244"/>
                      <a:pt x="30" y="248"/>
                    </a:cubicBezTo>
                    <a:cubicBezTo>
                      <a:pt x="29" y="249"/>
                      <a:pt x="29" y="250"/>
                      <a:pt x="28" y="252"/>
                    </a:cubicBezTo>
                    <a:cubicBezTo>
                      <a:pt x="28" y="253"/>
                      <a:pt x="28" y="256"/>
                      <a:pt x="28" y="258"/>
                    </a:cubicBezTo>
                    <a:cubicBezTo>
                      <a:pt x="29" y="262"/>
                      <a:pt x="29" y="266"/>
                      <a:pt x="31" y="270"/>
                    </a:cubicBezTo>
                    <a:cubicBezTo>
                      <a:pt x="33" y="272"/>
                      <a:pt x="34" y="277"/>
                      <a:pt x="34" y="280"/>
                    </a:cubicBezTo>
                    <a:cubicBezTo>
                      <a:pt x="33" y="284"/>
                      <a:pt x="31" y="288"/>
                      <a:pt x="31" y="293"/>
                    </a:cubicBezTo>
                    <a:cubicBezTo>
                      <a:pt x="31" y="295"/>
                      <a:pt x="31" y="296"/>
                      <a:pt x="30" y="298"/>
                    </a:cubicBezTo>
                    <a:cubicBezTo>
                      <a:pt x="30" y="300"/>
                      <a:pt x="30" y="302"/>
                      <a:pt x="30" y="304"/>
                    </a:cubicBezTo>
                    <a:cubicBezTo>
                      <a:pt x="31" y="305"/>
                      <a:pt x="30" y="306"/>
                      <a:pt x="31" y="307"/>
                    </a:cubicBezTo>
                    <a:cubicBezTo>
                      <a:pt x="31" y="308"/>
                      <a:pt x="31" y="308"/>
                      <a:pt x="32" y="309"/>
                    </a:cubicBezTo>
                    <a:cubicBezTo>
                      <a:pt x="34" y="311"/>
                      <a:pt x="34" y="313"/>
                      <a:pt x="35" y="315"/>
                    </a:cubicBezTo>
                    <a:cubicBezTo>
                      <a:pt x="36" y="317"/>
                      <a:pt x="36" y="319"/>
                      <a:pt x="37" y="321"/>
                    </a:cubicBezTo>
                    <a:cubicBezTo>
                      <a:pt x="37" y="322"/>
                      <a:pt x="37" y="323"/>
                      <a:pt x="37" y="323"/>
                    </a:cubicBezTo>
                    <a:cubicBezTo>
                      <a:pt x="37" y="324"/>
                      <a:pt x="38" y="324"/>
                      <a:pt x="38" y="324"/>
                    </a:cubicBezTo>
                    <a:cubicBezTo>
                      <a:pt x="38" y="325"/>
                      <a:pt x="38" y="326"/>
                      <a:pt x="38" y="326"/>
                    </a:cubicBezTo>
                    <a:cubicBezTo>
                      <a:pt x="39" y="328"/>
                      <a:pt x="40" y="330"/>
                      <a:pt x="41" y="332"/>
                    </a:cubicBezTo>
                    <a:cubicBezTo>
                      <a:pt x="41" y="334"/>
                      <a:pt x="41" y="335"/>
                      <a:pt x="41" y="337"/>
                    </a:cubicBezTo>
                    <a:cubicBezTo>
                      <a:pt x="41" y="338"/>
                      <a:pt x="41" y="339"/>
                      <a:pt x="42" y="340"/>
                    </a:cubicBezTo>
                    <a:cubicBezTo>
                      <a:pt x="42" y="341"/>
                      <a:pt x="43" y="341"/>
                      <a:pt x="44" y="342"/>
                    </a:cubicBezTo>
                    <a:cubicBezTo>
                      <a:pt x="45" y="346"/>
                      <a:pt x="52" y="345"/>
                      <a:pt x="55" y="345"/>
                    </a:cubicBezTo>
                    <a:cubicBezTo>
                      <a:pt x="67" y="346"/>
                      <a:pt x="80" y="346"/>
                      <a:pt x="93" y="347"/>
                    </a:cubicBezTo>
                    <a:cubicBezTo>
                      <a:pt x="131" y="349"/>
                      <a:pt x="169" y="353"/>
                      <a:pt x="206" y="356"/>
                    </a:cubicBezTo>
                    <a:cubicBezTo>
                      <a:pt x="204" y="358"/>
                      <a:pt x="206" y="359"/>
                      <a:pt x="207" y="361"/>
                    </a:cubicBezTo>
                    <a:cubicBezTo>
                      <a:pt x="208" y="363"/>
                      <a:pt x="207" y="364"/>
                      <a:pt x="207" y="367"/>
                    </a:cubicBezTo>
                    <a:cubicBezTo>
                      <a:pt x="207" y="368"/>
                      <a:pt x="208" y="370"/>
                      <a:pt x="209" y="371"/>
                    </a:cubicBezTo>
                    <a:cubicBezTo>
                      <a:pt x="210" y="373"/>
                      <a:pt x="210" y="372"/>
                      <a:pt x="212" y="372"/>
                    </a:cubicBezTo>
                    <a:cubicBezTo>
                      <a:pt x="213" y="372"/>
                      <a:pt x="215" y="373"/>
                      <a:pt x="216" y="373"/>
                    </a:cubicBezTo>
                    <a:cubicBezTo>
                      <a:pt x="218" y="372"/>
                      <a:pt x="217" y="370"/>
                      <a:pt x="217" y="369"/>
                    </a:cubicBezTo>
                    <a:cubicBezTo>
                      <a:pt x="217" y="366"/>
                      <a:pt x="219" y="363"/>
                      <a:pt x="219" y="360"/>
                    </a:cubicBezTo>
                    <a:cubicBezTo>
                      <a:pt x="219" y="356"/>
                      <a:pt x="219" y="354"/>
                      <a:pt x="218" y="351"/>
                    </a:cubicBezTo>
                    <a:cubicBezTo>
                      <a:pt x="216" y="347"/>
                      <a:pt x="217" y="345"/>
                      <a:pt x="217" y="342"/>
                    </a:cubicBezTo>
                    <a:cubicBezTo>
                      <a:pt x="217" y="340"/>
                      <a:pt x="218" y="342"/>
                      <a:pt x="219" y="341"/>
                    </a:cubicBezTo>
                    <a:cubicBezTo>
                      <a:pt x="219" y="341"/>
                      <a:pt x="219" y="339"/>
                      <a:pt x="219" y="339"/>
                    </a:cubicBezTo>
                    <a:cubicBezTo>
                      <a:pt x="220" y="337"/>
                      <a:pt x="220" y="340"/>
                      <a:pt x="222" y="339"/>
                    </a:cubicBezTo>
                    <a:cubicBezTo>
                      <a:pt x="223" y="338"/>
                      <a:pt x="221" y="336"/>
                      <a:pt x="223" y="335"/>
                    </a:cubicBezTo>
                    <a:cubicBezTo>
                      <a:pt x="224" y="335"/>
                      <a:pt x="226" y="337"/>
                      <a:pt x="226" y="335"/>
                    </a:cubicBezTo>
                    <a:cubicBezTo>
                      <a:pt x="227" y="336"/>
                      <a:pt x="227" y="337"/>
                      <a:pt x="229" y="338"/>
                    </a:cubicBezTo>
                    <a:cubicBezTo>
                      <a:pt x="230" y="338"/>
                      <a:pt x="231" y="338"/>
                      <a:pt x="231" y="338"/>
                    </a:cubicBezTo>
                    <a:cubicBezTo>
                      <a:pt x="232" y="338"/>
                      <a:pt x="233" y="339"/>
                      <a:pt x="233" y="340"/>
                    </a:cubicBezTo>
                    <a:cubicBezTo>
                      <a:pt x="234" y="340"/>
                      <a:pt x="234" y="339"/>
                      <a:pt x="234" y="339"/>
                    </a:cubicBezTo>
                    <a:cubicBezTo>
                      <a:pt x="235" y="340"/>
                      <a:pt x="236" y="341"/>
                      <a:pt x="236" y="341"/>
                    </a:cubicBezTo>
                    <a:cubicBezTo>
                      <a:pt x="237" y="342"/>
                      <a:pt x="241" y="342"/>
                      <a:pt x="239" y="342"/>
                    </a:cubicBezTo>
                    <a:cubicBezTo>
                      <a:pt x="240" y="341"/>
                      <a:pt x="240" y="341"/>
                      <a:pt x="240" y="342"/>
                    </a:cubicBezTo>
                    <a:cubicBezTo>
                      <a:pt x="241" y="342"/>
                      <a:pt x="241" y="342"/>
                      <a:pt x="241" y="342"/>
                    </a:cubicBezTo>
                    <a:cubicBezTo>
                      <a:pt x="241" y="343"/>
                      <a:pt x="242" y="343"/>
                      <a:pt x="243" y="342"/>
                    </a:cubicBezTo>
                    <a:cubicBezTo>
                      <a:pt x="243" y="343"/>
                      <a:pt x="244" y="343"/>
                      <a:pt x="244" y="344"/>
                    </a:cubicBezTo>
                    <a:cubicBezTo>
                      <a:pt x="244" y="344"/>
                      <a:pt x="244" y="344"/>
                      <a:pt x="244" y="344"/>
                    </a:cubicBezTo>
                    <a:cubicBezTo>
                      <a:pt x="244" y="343"/>
                      <a:pt x="244" y="342"/>
                      <a:pt x="245" y="343"/>
                    </a:cubicBezTo>
                    <a:cubicBezTo>
                      <a:pt x="245" y="343"/>
                      <a:pt x="246" y="343"/>
                      <a:pt x="246" y="343"/>
                    </a:cubicBezTo>
                    <a:cubicBezTo>
                      <a:pt x="246" y="343"/>
                      <a:pt x="246" y="342"/>
                      <a:pt x="246" y="342"/>
                    </a:cubicBezTo>
                    <a:cubicBezTo>
                      <a:pt x="246" y="343"/>
                      <a:pt x="246" y="343"/>
                      <a:pt x="247" y="344"/>
                    </a:cubicBezTo>
                    <a:cubicBezTo>
                      <a:pt x="247" y="344"/>
                      <a:pt x="248" y="344"/>
                      <a:pt x="248" y="344"/>
                    </a:cubicBezTo>
                    <a:cubicBezTo>
                      <a:pt x="249" y="343"/>
                      <a:pt x="249" y="342"/>
                      <a:pt x="248" y="341"/>
                    </a:cubicBezTo>
                    <a:cubicBezTo>
                      <a:pt x="249" y="342"/>
                      <a:pt x="249" y="342"/>
                      <a:pt x="249" y="343"/>
                    </a:cubicBezTo>
                    <a:cubicBezTo>
                      <a:pt x="251" y="343"/>
                      <a:pt x="251" y="342"/>
                      <a:pt x="251" y="341"/>
                    </a:cubicBezTo>
                    <a:cubicBezTo>
                      <a:pt x="251" y="340"/>
                      <a:pt x="251" y="340"/>
                      <a:pt x="251" y="339"/>
                    </a:cubicBezTo>
                    <a:cubicBezTo>
                      <a:pt x="251" y="338"/>
                      <a:pt x="250" y="338"/>
                      <a:pt x="249" y="337"/>
                    </a:cubicBezTo>
                    <a:cubicBezTo>
                      <a:pt x="249" y="336"/>
                      <a:pt x="250" y="334"/>
                      <a:pt x="250" y="334"/>
                    </a:cubicBezTo>
                    <a:cubicBezTo>
                      <a:pt x="248" y="334"/>
                      <a:pt x="246" y="334"/>
                      <a:pt x="246" y="332"/>
                    </a:cubicBezTo>
                    <a:cubicBezTo>
                      <a:pt x="246" y="332"/>
                      <a:pt x="246" y="332"/>
                      <a:pt x="246" y="333"/>
                    </a:cubicBezTo>
                    <a:cubicBezTo>
                      <a:pt x="245" y="332"/>
                      <a:pt x="245" y="330"/>
                      <a:pt x="247" y="331"/>
                    </a:cubicBezTo>
                    <a:cubicBezTo>
                      <a:pt x="248" y="332"/>
                      <a:pt x="246" y="333"/>
                      <a:pt x="248" y="333"/>
                    </a:cubicBezTo>
                    <a:cubicBezTo>
                      <a:pt x="249" y="333"/>
                      <a:pt x="251" y="335"/>
                      <a:pt x="251" y="333"/>
                    </a:cubicBezTo>
                    <a:cubicBezTo>
                      <a:pt x="251" y="332"/>
                      <a:pt x="249" y="332"/>
                      <a:pt x="249" y="331"/>
                    </a:cubicBezTo>
                    <a:cubicBezTo>
                      <a:pt x="249" y="329"/>
                      <a:pt x="251" y="329"/>
                      <a:pt x="251" y="328"/>
                    </a:cubicBezTo>
                    <a:cubicBezTo>
                      <a:pt x="252" y="327"/>
                      <a:pt x="254" y="326"/>
                      <a:pt x="253" y="324"/>
                    </a:cubicBezTo>
                    <a:cubicBezTo>
                      <a:pt x="252" y="323"/>
                      <a:pt x="252" y="325"/>
                      <a:pt x="251" y="325"/>
                    </a:cubicBezTo>
                    <a:cubicBezTo>
                      <a:pt x="249" y="324"/>
                      <a:pt x="249" y="324"/>
                      <a:pt x="248" y="323"/>
                    </a:cubicBezTo>
                    <a:cubicBezTo>
                      <a:pt x="247" y="323"/>
                      <a:pt x="246" y="324"/>
                      <a:pt x="244" y="323"/>
                    </a:cubicBezTo>
                    <a:cubicBezTo>
                      <a:pt x="243" y="323"/>
                      <a:pt x="242" y="321"/>
                      <a:pt x="241" y="323"/>
                    </a:cubicBezTo>
                    <a:cubicBezTo>
                      <a:pt x="241" y="321"/>
                      <a:pt x="242" y="322"/>
                      <a:pt x="244" y="322"/>
                    </a:cubicBezTo>
                    <a:cubicBezTo>
                      <a:pt x="244" y="322"/>
                      <a:pt x="244" y="323"/>
                      <a:pt x="244" y="323"/>
                    </a:cubicBezTo>
                    <a:cubicBezTo>
                      <a:pt x="245" y="323"/>
                      <a:pt x="245" y="322"/>
                      <a:pt x="246" y="322"/>
                    </a:cubicBezTo>
                    <a:cubicBezTo>
                      <a:pt x="247" y="322"/>
                      <a:pt x="248" y="321"/>
                      <a:pt x="249" y="322"/>
                    </a:cubicBezTo>
                    <a:cubicBezTo>
                      <a:pt x="250" y="323"/>
                      <a:pt x="251" y="324"/>
                      <a:pt x="251" y="322"/>
                    </a:cubicBezTo>
                    <a:cubicBezTo>
                      <a:pt x="251" y="322"/>
                      <a:pt x="251" y="322"/>
                      <a:pt x="251" y="322"/>
                    </a:cubicBezTo>
                    <a:cubicBezTo>
                      <a:pt x="252" y="322"/>
                      <a:pt x="253" y="321"/>
                      <a:pt x="253" y="320"/>
                    </a:cubicBezTo>
                    <a:cubicBezTo>
                      <a:pt x="251" y="321"/>
                      <a:pt x="252" y="319"/>
                      <a:pt x="250" y="318"/>
                    </a:cubicBezTo>
                    <a:cubicBezTo>
                      <a:pt x="250" y="317"/>
                      <a:pt x="248" y="316"/>
                      <a:pt x="248" y="315"/>
                    </a:cubicBezTo>
                    <a:cubicBezTo>
                      <a:pt x="249" y="316"/>
                      <a:pt x="249" y="316"/>
                      <a:pt x="250" y="316"/>
                    </a:cubicBezTo>
                    <a:cubicBezTo>
                      <a:pt x="251" y="316"/>
                      <a:pt x="251" y="318"/>
                      <a:pt x="251" y="318"/>
                    </a:cubicBezTo>
                    <a:cubicBezTo>
                      <a:pt x="254" y="318"/>
                      <a:pt x="251" y="315"/>
                      <a:pt x="250" y="315"/>
                    </a:cubicBezTo>
                    <a:cubicBezTo>
                      <a:pt x="248" y="315"/>
                      <a:pt x="250" y="313"/>
                      <a:pt x="250" y="312"/>
                    </a:cubicBezTo>
                    <a:cubicBezTo>
                      <a:pt x="250" y="311"/>
                      <a:pt x="248" y="311"/>
                      <a:pt x="247" y="309"/>
                    </a:cubicBezTo>
                    <a:cubicBezTo>
                      <a:pt x="248" y="309"/>
                      <a:pt x="248" y="310"/>
                      <a:pt x="248" y="310"/>
                    </a:cubicBezTo>
                    <a:cubicBezTo>
                      <a:pt x="248" y="308"/>
                      <a:pt x="248" y="307"/>
                      <a:pt x="247" y="305"/>
                    </a:cubicBezTo>
                    <a:cubicBezTo>
                      <a:pt x="246" y="304"/>
                      <a:pt x="247" y="305"/>
                      <a:pt x="246" y="304"/>
                    </a:cubicBezTo>
                    <a:cubicBezTo>
                      <a:pt x="245" y="304"/>
                      <a:pt x="244" y="305"/>
                      <a:pt x="243" y="305"/>
                    </a:cubicBezTo>
                    <a:cubicBezTo>
                      <a:pt x="244" y="304"/>
                      <a:pt x="245" y="303"/>
                      <a:pt x="246" y="303"/>
                    </a:cubicBezTo>
                    <a:cubicBezTo>
                      <a:pt x="248" y="304"/>
                      <a:pt x="246" y="304"/>
                      <a:pt x="248" y="305"/>
                    </a:cubicBezTo>
                    <a:cubicBezTo>
                      <a:pt x="249" y="306"/>
                      <a:pt x="249" y="306"/>
                      <a:pt x="249" y="307"/>
                    </a:cubicBezTo>
                    <a:cubicBezTo>
                      <a:pt x="249" y="309"/>
                      <a:pt x="251" y="309"/>
                      <a:pt x="251" y="310"/>
                    </a:cubicBezTo>
                    <a:cubicBezTo>
                      <a:pt x="251" y="313"/>
                      <a:pt x="254" y="312"/>
                      <a:pt x="254" y="309"/>
                    </a:cubicBezTo>
                    <a:cubicBezTo>
                      <a:pt x="253" y="306"/>
                      <a:pt x="253" y="306"/>
                      <a:pt x="255" y="303"/>
                    </a:cubicBezTo>
                    <a:cubicBezTo>
                      <a:pt x="256" y="305"/>
                      <a:pt x="255" y="307"/>
                      <a:pt x="255" y="309"/>
                    </a:cubicBezTo>
                    <a:cubicBezTo>
                      <a:pt x="256" y="312"/>
                      <a:pt x="259" y="310"/>
                      <a:pt x="258" y="307"/>
                    </a:cubicBezTo>
                    <a:cubicBezTo>
                      <a:pt x="259" y="308"/>
                      <a:pt x="259" y="308"/>
                      <a:pt x="259" y="308"/>
                    </a:cubicBezTo>
                    <a:cubicBezTo>
                      <a:pt x="260" y="307"/>
                      <a:pt x="262" y="305"/>
                      <a:pt x="262" y="304"/>
                    </a:cubicBezTo>
                    <a:cubicBezTo>
                      <a:pt x="262" y="303"/>
                      <a:pt x="259" y="300"/>
                      <a:pt x="262" y="300"/>
                    </a:cubicBezTo>
                    <a:cubicBezTo>
                      <a:pt x="260" y="301"/>
                      <a:pt x="261" y="303"/>
                      <a:pt x="263" y="303"/>
                    </a:cubicBezTo>
                    <a:cubicBezTo>
                      <a:pt x="264" y="304"/>
                      <a:pt x="263" y="301"/>
                      <a:pt x="265" y="300"/>
                    </a:cubicBezTo>
                    <a:cubicBezTo>
                      <a:pt x="265" y="300"/>
                      <a:pt x="265" y="300"/>
                      <a:pt x="265" y="300"/>
                    </a:cubicBezTo>
                    <a:cubicBezTo>
                      <a:pt x="265" y="300"/>
                      <a:pt x="264" y="300"/>
                      <a:pt x="264" y="300"/>
                    </a:cubicBezTo>
                    <a:cubicBezTo>
                      <a:pt x="263" y="300"/>
                      <a:pt x="263" y="299"/>
                      <a:pt x="264" y="298"/>
                    </a:cubicBezTo>
                    <a:cubicBezTo>
                      <a:pt x="262" y="298"/>
                      <a:pt x="261" y="295"/>
                      <a:pt x="258" y="296"/>
                    </a:cubicBezTo>
                    <a:cubicBezTo>
                      <a:pt x="255" y="297"/>
                      <a:pt x="259" y="299"/>
                      <a:pt x="257" y="300"/>
                    </a:cubicBezTo>
                    <a:cubicBezTo>
                      <a:pt x="257" y="299"/>
                      <a:pt x="256" y="298"/>
                      <a:pt x="256" y="298"/>
                    </a:cubicBezTo>
                    <a:cubicBezTo>
                      <a:pt x="256" y="297"/>
                      <a:pt x="258" y="295"/>
                      <a:pt x="258" y="295"/>
                    </a:cubicBezTo>
                    <a:cubicBezTo>
                      <a:pt x="258" y="294"/>
                      <a:pt x="253" y="295"/>
                      <a:pt x="253" y="293"/>
                    </a:cubicBezTo>
                    <a:cubicBezTo>
                      <a:pt x="251" y="294"/>
                      <a:pt x="251" y="292"/>
                      <a:pt x="252" y="291"/>
                    </a:cubicBezTo>
                    <a:cubicBezTo>
                      <a:pt x="253" y="291"/>
                      <a:pt x="254" y="293"/>
                      <a:pt x="254" y="293"/>
                    </a:cubicBezTo>
                    <a:cubicBezTo>
                      <a:pt x="255" y="293"/>
                      <a:pt x="254" y="293"/>
                      <a:pt x="255" y="294"/>
                    </a:cubicBezTo>
                    <a:cubicBezTo>
                      <a:pt x="256" y="294"/>
                      <a:pt x="257" y="294"/>
                      <a:pt x="258" y="294"/>
                    </a:cubicBezTo>
                    <a:cubicBezTo>
                      <a:pt x="259" y="294"/>
                      <a:pt x="260" y="295"/>
                      <a:pt x="261" y="294"/>
                    </a:cubicBezTo>
                    <a:cubicBezTo>
                      <a:pt x="261" y="294"/>
                      <a:pt x="263" y="296"/>
                      <a:pt x="263" y="295"/>
                    </a:cubicBezTo>
                    <a:cubicBezTo>
                      <a:pt x="264" y="295"/>
                      <a:pt x="263" y="292"/>
                      <a:pt x="263" y="292"/>
                    </a:cubicBezTo>
                    <a:cubicBezTo>
                      <a:pt x="263" y="290"/>
                      <a:pt x="260" y="286"/>
                      <a:pt x="260" y="285"/>
                    </a:cubicBezTo>
                    <a:cubicBezTo>
                      <a:pt x="260" y="286"/>
                      <a:pt x="261" y="287"/>
                      <a:pt x="262" y="286"/>
                    </a:cubicBezTo>
                    <a:cubicBezTo>
                      <a:pt x="262" y="287"/>
                      <a:pt x="263" y="291"/>
                      <a:pt x="264" y="291"/>
                    </a:cubicBezTo>
                    <a:cubicBezTo>
                      <a:pt x="265" y="290"/>
                      <a:pt x="266" y="286"/>
                      <a:pt x="267" y="285"/>
                    </a:cubicBezTo>
                    <a:cubicBezTo>
                      <a:pt x="267" y="284"/>
                      <a:pt x="271" y="281"/>
                      <a:pt x="270" y="279"/>
                    </a:cubicBezTo>
                    <a:cubicBezTo>
                      <a:pt x="270" y="277"/>
                      <a:pt x="268" y="280"/>
                      <a:pt x="267" y="280"/>
                    </a:cubicBezTo>
                    <a:cubicBezTo>
                      <a:pt x="267" y="279"/>
                      <a:pt x="268" y="279"/>
                      <a:pt x="268" y="279"/>
                    </a:cubicBezTo>
                    <a:cubicBezTo>
                      <a:pt x="266" y="279"/>
                      <a:pt x="265" y="282"/>
                      <a:pt x="263" y="282"/>
                    </a:cubicBezTo>
                    <a:cubicBezTo>
                      <a:pt x="263" y="281"/>
                      <a:pt x="266" y="280"/>
                      <a:pt x="265" y="278"/>
                    </a:cubicBezTo>
                    <a:cubicBezTo>
                      <a:pt x="265" y="278"/>
                      <a:pt x="263" y="280"/>
                      <a:pt x="263" y="279"/>
                    </a:cubicBezTo>
                    <a:cubicBezTo>
                      <a:pt x="263" y="278"/>
                      <a:pt x="262" y="278"/>
                      <a:pt x="261" y="278"/>
                    </a:cubicBezTo>
                    <a:cubicBezTo>
                      <a:pt x="260" y="276"/>
                      <a:pt x="259" y="280"/>
                      <a:pt x="259" y="277"/>
                    </a:cubicBezTo>
                    <a:cubicBezTo>
                      <a:pt x="260" y="277"/>
                      <a:pt x="260" y="277"/>
                      <a:pt x="261" y="277"/>
                    </a:cubicBezTo>
                    <a:cubicBezTo>
                      <a:pt x="261" y="276"/>
                      <a:pt x="262" y="276"/>
                      <a:pt x="262" y="275"/>
                    </a:cubicBezTo>
                    <a:cubicBezTo>
                      <a:pt x="262" y="275"/>
                      <a:pt x="262" y="276"/>
                      <a:pt x="262" y="277"/>
                    </a:cubicBezTo>
                    <a:cubicBezTo>
                      <a:pt x="263" y="276"/>
                      <a:pt x="264" y="276"/>
                      <a:pt x="265" y="277"/>
                    </a:cubicBezTo>
                    <a:cubicBezTo>
                      <a:pt x="265" y="276"/>
                      <a:pt x="265" y="276"/>
                      <a:pt x="265" y="275"/>
                    </a:cubicBezTo>
                    <a:cubicBezTo>
                      <a:pt x="265" y="276"/>
                      <a:pt x="266" y="276"/>
                      <a:pt x="267" y="277"/>
                    </a:cubicBezTo>
                    <a:cubicBezTo>
                      <a:pt x="267" y="276"/>
                      <a:pt x="267" y="276"/>
                      <a:pt x="267" y="276"/>
                    </a:cubicBezTo>
                    <a:cubicBezTo>
                      <a:pt x="268" y="277"/>
                      <a:pt x="269" y="275"/>
                      <a:pt x="269" y="274"/>
                    </a:cubicBezTo>
                    <a:cubicBezTo>
                      <a:pt x="269" y="272"/>
                      <a:pt x="267" y="270"/>
                      <a:pt x="266" y="270"/>
                    </a:cubicBezTo>
                    <a:cubicBezTo>
                      <a:pt x="267" y="270"/>
                      <a:pt x="269" y="272"/>
                      <a:pt x="269" y="272"/>
                    </a:cubicBezTo>
                    <a:cubicBezTo>
                      <a:pt x="270" y="273"/>
                      <a:pt x="269" y="274"/>
                      <a:pt x="270" y="275"/>
                    </a:cubicBezTo>
                    <a:cubicBezTo>
                      <a:pt x="271" y="278"/>
                      <a:pt x="274" y="271"/>
                      <a:pt x="272" y="270"/>
                    </a:cubicBezTo>
                    <a:cubicBezTo>
                      <a:pt x="273" y="269"/>
                      <a:pt x="273" y="266"/>
                      <a:pt x="272" y="265"/>
                    </a:cubicBezTo>
                    <a:cubicBezTo>
                      <a:pt x="271" y="265"/>
                      <a:pt x="267" y="268"/>
                      <a:pt x="271" y="267"/>
                    </a:cubicBezTo>
                    <a:cubicBezTo>
                      <a:pt x="270" y="268"/>
                      <a:pt x="266" y="269"/>
                      <a:pt x="265" y="268"/>
                    </a:cubicBezTo>
                    <a:cubicBezTo>
                      <a:pt x="264" y="266"/>
                      <a:pt x="269" y="267"/>
                      <a:pt x="269" y="265"/>
                    </a:cubicBezTo>
                    <a:cubicBezTo>
                      <a:pt x="270" y="263"/>
                      <a:pt x="265" y="262"/>
                      <a:pt x="264" y="261"/>
                    </a:cubicBezTo>
                    <a:cubicBezTo>
                      <a:pt x="264" y="260"/>
                      <a:pt x="264" y="259"/>
                      <a:pt x="264" y="258"/>
                    </a:cubicBezTo>
                    <a:cubicBezTo>
                      <a:pt x="263" y="257"/>
                      <a:pt x="260" y="258"/>
                      <a:pt x="262" y="256"/>
                    </a:cubicBezTo>
                    <a:cubicBezTo>
                      <a:pt x="262" y="258"/>
                      <a:pt x="264" y="257"/>
                      <a:pt x="265" y="258"/>
                    </a:cubicBezTo>
                    <a:cubicBezTo>
                      <a:pt x="265" y="259"/>
                      <a:pt x="265" y="259"/>
                      <a:pt x="265" y="260"/>
                    </a:cubicBezTo>
                    <a:cubicBezTo>
                      <a:pt x="266" y="261"/>
                      <a:pt x="267" y="261"/>
                      <a:pt x="267" y="261"/>
                    </a:cubicBezTo>
                    <a:cubicBezTo>
                      <a:pt x="269" y="262"/>
                      <a:pt x="270" y="264"/>
                      <a:pt x="271" y="262"/>
                    </a:cubicBezTo>
                    <a:cubicBezTo>
                      <a:pt x="271" y="262"/>
                      <a:pt x="270" y="258"/>
                      <a:pt x="270" y="257"/>
                    </a:cubicBezTo>
                    <a:cubicBezTo>
                      <a:pt x="271" y="258"/>
                      <a:pt x="271" y="265"/>
                      <a:pt x="274" y="262"/>
                    </a:cubicBezTo>
                    <a:cubicBezTo>
                      <a:pt x="276" y="260"/>
                      <a:pt x="280" y="258"/>
                      <a:pt x="278" y="255"/>
                    </a:cubicBezTo>
                    <a:cubicBezTo>
                      <a:pt x="277" y="254"/>
                      <a:pt x="273" y="254"/>
                      <a:pt x="271" y="252"/>
                    </a:cubicBezTo>
                    <a:cubicBezTo>
                      <a:pt x="271" y="252"/>
                      <a:pt x="270" y="248"/>
                      <a:pt x="269" y="249"/>
                    </a:cubicBezTo>
                    <a:cubicBezTo>
                      <a:pt x="267" y="251"/>
                      <a:pt x="268" y="248"/>
                      <a:pt x="268" y="248"/>
                    </a:cubicBezTo>
                    <a:cubicBezTo>
                      <a:pt x="266" y="250"/>
                      <a:pt x="267" y="250"/>
                      <a:pt x="266" y="248"/>
                    </a:cubicBezTo>
                    <a:cubicBezTo>
                      <a:pt x="265" y="248"/>
                      <a:pt x="264" y="247"/>
                      <a:pt x="263" y="245"/>
                    </a:cubicBezTo>
                    <a:cubicBezTo>
                      <a:pt x="265" y="246"/>
                      <a:pt x="265" y="247"/>
                      <a:pt x="265" y="248"/>
                    </a:cubicBezTo>
                    <a:cubicBezTo>
                      <a:pt x="266" y="248"/>
                      <a:pt x="266" y="249"/>
                      <a:pt x="267" y="249"/>
                    </a:cubicBezTo>
                    <a:cubicBezTo>
                      <a:pt x="268" y="247"/>
                      <a:pt x="270" y="247"/>
                      <a:pt x="268" y="249"/>
                    </a:cubicBezTo>
                    <a:cubicBezTo>
                      <a:pt x="270" y="247"/>
                      <a:pt x="271" y="250"/>
                      <a:pt x="272" y="252"/>
                    </a:cubicBezTo>
                    <a:cubicBezTo>
                      <a:pt x="272" y="252"/>
                      <a:pt x="275" y="252"/>
                      <a:pt x="275" y="252"/>
                    </a:cubicBezTo>
                    <a:cubicBezTo>
                      <a:pt x="277" y="250"/>
                      <a:pt x="273" y="251"/>
                      <a:pt x="273" y="250"/>
                    </a:cubicBezTo>
                    <a:cubicBezTo>
                      <a:pt x="272" y="249"/>
                      <a:pt x="273" y="248"/>
                      <a:pt x="272" y="248"/>
                    </a:cubicBezTo>
                    <a:cubicBezTo>
                      <a:pt x="271" y="247"/>
                      <a:pt x="270" y="248"/>
                      <a:pt x="269" y="247"/>
                    </a:cubicBezTo>
                    <a:cubicBezTo>
                      <a:pt x="270" y="247"/>
                      <a:pt x="271" y="247"/>
                      <a:pt x="271" y="247"/>
                    </a:cubicBezTo>
                    <a:cubicBezTo>
                      <a:pt x="271" y="247"/>
                      <a:pt x="270" y="246"/>
                      <a:pt x="270" y="245"/>
                    </a:cubicBezTo>
                    <a:cubicBezTo>
                      <a:pt x="272" y="245"/>
                      <a:pt x="272" y="250"/>
                      <a:pt x="274" y="250"/>
                    </a:cubicBezTo>
                    <a:cubicBezTo>
                      <a:pt x="276" y="250"/>
                      <a:pt x="271" y="245"/>
                      <a:pt x="273" y="244"/>
                    </a:cubicBezTo>
                    <a:cubicBezTo>
                      <a:pt x="272" y="246"/>
                      <a:pt x="274" y="246"/>
                      <a:pt x="275" y="247"/>
                    </a:cubicBezTo>
                    <a:cubicBezTo>
                      <a:pt x="274" y="250"/>
                      <a:pt x="278" y="251"/>
                      <a:pt x="280" y="252"/>
                    </a:cubicBezTo>
                    <a:cubicBezTo>
                      <a:pt x="282" y="253"/>
                      <a:pt x="284" y="251"/>
                      <a:pt x="285" y="248"/>
                    </a:cubicBezTo>
                    <a:cubicBezTo>
                      <a:pt x="283" y="248"/>
                      <a:pt x="282" y="247"/>
                      <a:pt x="281" y="245"/>
                    </a:cubicBezTo>
                    <a:cubicBezTo>
                      <a:pt x="280" y="244"/>
                      <a:pt x="280" y="241"/>
                      <a:pt x="280" y="241"/>
                    </a:cubicBezTo>
                    <a:cubicBezTo>
                      <a:pt x="279" y="240"/>
                      <a:pt x="280" y="240"/>
                      <a:pt x="279" y="240"/>
                    </a:cubicBezTo>
                    <a:cubicBezTo>
                      <a:pt x="282" y="240"/>
                      <a:pt x="280" y="243"/>
                      <a:pt x="281" y="244"/>
                    </a:cubicBezTo>
                    <a:cubicBezTo>
                      <a:pt x="282" y="247"/>
                      <a:pt x="285" y="245"/>
                      <a:pt x="283" y="244"/>
                    </a:cubicBezTo>
                    <a:cubicBezTo>
                      <a:pt x="285" y="245"/>
                      <a:pt x="286" y="243"/>
                      <a:pt x="285" y="241"/>
                    </a:cubicBezTo>
                    <a:cubicBezTo>
                      <a:pt x="285" y="240"/>
                      <a:pt x="284" y="239"/>
                      <a:pt x="283" y="238"/>
                    </a:cubicBezTo>
                    <a:cubicBezTo>
                      <a:pt x="287" y="240"/>
                      <a:pt x="285" y="242"/>
                      <a:pt x="285" y="246"/>
                    </a:cubicBezTo>
                    <a:cubicBezTo>
                      <a:pt x="287" y="245"/>
                      <a:pt x="291" y="244"/>
                      <a:pt x="290" y="241"/>
                    </a:cubicBezTo>
                    <a:cubicBezTo>
                      <a:pt x="290" y="241"/>
                      <a:pt x="290" y="241"/>
                      <a:pt x="290" y="241"/>
                    </a:cubicBezTo>
                    <a:cubicBezTo>
                      <a:pt x="290" y="242"/>
                      <a:pt x="290" y="242"/>
                      <a:pt x="290" y="242"/>
                    </a:cubicBezTo>
                    <a:cubicBezTo>
                      <a:pt x="291" y="241"/>
                      <a:pt x="291" y="240"/>
                      <a:pt x="291" y="239"/>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grpSp>
            <p:nvGrpSpPr>
              <p:cNvPr id="2802" name="Group 11355">
                <a:extLst>
                  <a:ext uri="{FF2B5EF4-FFF2-40B4-BE49-F238E27FC236}">
                    <a16:creationId xmlns:a16="http://schemas.microsoft.com/office/drawing/2014/main" id="{5A0648E1-2AF4-4093-8C49-5E5350E8D719}"/>
                  </a:ext>
                </a:extLst>
              </p:cNvPr>
              <p:cNvGrpSpPr>
                <a:grpSpLocks/>
              </p:cNvGrpSpPr>
              <p:nvPr/>
            </p:nvGrpSpPr>
            <p:grpSpPr bwMode="gray">
              <a:xfrm>
                <a:off x="5308005" y="3958710"/>
                <a:ext cx="465904" cy="840820"/>
                <a:chOff x="3283" y="2405"/>
                <a:chExt cx="343" cy="619"/>
              </a:xfrm>
              <a:grpFill/>
              <a:effectLst/>
            </p:grpSpPr>
            <p:sp>
              <p:nvSpPr>
                <p:cNvPr id="2844" name="Freeform 10710">
                  <a:extLst>
                    <a:ext uri="{FF2B5EF4-FFF2-40B4-BE49-F238E27FC236}">
                      <a16:creationId xmlns:a16="http://schemas.microsoft.com/office/drawing/2014/main" id="{E57BADC0-FD7D-4FC3-8546-6CB3492ED479}"/>
                    </a:ext>
                  </a:extLst>
                </p:cNvPr>
                <p:cNvSpPr>
                  <a:spLocks/>
                </p:cNvSpPr>
                <p:nvPr/>
              </p:nvSpPr>
              <p:spPr bwMode="gray">
                <a:xfrm>
                  <a:off x="3283" y="2405"/>
                  <a:ext cx="343" cy="598"/>
                </a:xfrm>
                <a:custGeom>
                  <a:avLst/>
                  <a:gdLst>
                    <a:gd name="T0" fmla="*/ 307 w 222"/>
                    <a:gd name="T1" fmla="*/ 2 h 386"/>
                    <a:gd name="T2" fmla="*/ 139 w 222"/>
                    <a:gd name="T3" fmla="*/ 12 h 386"/>
                    <a:gd name="T4" fmla="*/ 122 w 222"/>
                    <a:gd name="T5" fmla="*/ 22 h 386"/>
                    <a:gd name="T6" fmla="*/ 119 w 222"/>
                    <a:gd name="T7" fmla="*/ 28 h 386"/>
                    <a:gd name="T8" fmla="*/ 110 w 222"/>
                    <a:gd name="T9" fmla="*/ 37 h 386"/>
                    <a:gd name="T10" fmla="*/ 107 w 222"/>
                    <a:gd name="T11" fmla="*/ 45 h 386"/>
                    <a:gd name="T12" fmla="*/ 100 w 222"/>
                    <a:gd name="T13" fmla="*/ 77 h 386"/>
                    <a:gd name="T14" fmla="*/ 90 w 222"/>
                    <a:gd name="T15" fmla="*/ 81 h 386"/>
                    <a:gd name="T16" fmla="*/ 80 w 222"/>
                    <a:gd name="T17" fmla="*/ 98 h 386"/>
                    <a:gd name="T18" fmla="*/ 74 w 222"/>
                    <a:gd name="T19" fmla="*/ 105 h 386"/>
                    <a:gd name="T20" fmla="*/ 68 w 222"/>
                    <a:gd name="T21" fmla="*/ 122 h 386"/>
                    <a:gd name="T22" fmla="*/ 66 w 222"/>
                    <a:gd name="T23" fmla="*/ 132 h 386"/>
                    <a:gd name="T24" fmla="*/ 63 w 222"/>
                    <a:gd name="T25" fmla="*/ 152 h 386"/>
                    <a:gd name="T26" fmla="*/ 59 w 222"/>
                    <a:gd name="T27" fmla="*/ 161 h 386"/>
                    <a:gd name="T28" fmla="*/ 48 w 222"/>
                    <a:gd name="T29" fmla="*/ 167 h 386"/>
                    <a:gd name="T30" fmla="*/ 48 w 222"/>
                    <a:gd name="T31" fmla="*/ 191 h 386"/>
                    <a:gd name="T32" fmla="*/ 57 w 222"/>
                    <a:gd name="T33" fmla="*/ 197 h 386"/>
                    <a:gd name="T34" fmla="*/ 59 w 222"/>
                    <a:gd name="T35" fmla="*/ 218 h 386"/>
                    <a:gd name="T36" fmla="*/ 59 w 222"/>
                    <a:gd name="T37" fmla="*/ 229 h 386"/>
                    <a:gd name="T38" fmla="*/ 53 w 222"/>
                    <a:gd name="T39" fmla="*/ 246 h 386"/>
                    <a:gd name="T40" fmla="*/ 57 w 222"/>
                    <a:gd name="T41" fmla="*/ 249 h 386"/>
                    <a:gd name="T42" fmla="*/ 53 w 222"/>
                    <a:gd name="T43" fmla="*/ 277 h 386"/>
                    <a:gd name="T44" fmla="*/ 63 w 222"/>
                    <a:gd name="T45" fmla="*/ 294 h 386"/>
                    <a:gd name="T46" fmla="*/ 68 w 222"/>
                    <a:gd name="T47" fmla="*/ 311 h 386"/>
                    <a:gd name="T48" fmla="*/ 70 w 222"/>
                    <a:gd name="T49" fmla="*/ 318 h 386"/>
                    <a:gd name="T50" fmla="*/ 76 w 222"/>
                    <a:gd name="T51" fmla="*/ 333 h 386"/>
                    <a:gd name="T52" fmla="*/ 66 w 222"/>
                    <a:gd name="T53" fmla="*/ 345 h 386"/>
                    <a:gd name="T54" fmla="*/ 53 w 222"/>
                    <a:gd name="T55" fmla="*/ 347 h 386"/>
                    <a:gd name="T56" fmla="*/ 66 w 222"/>
                    <a:gd name="T57" fmla="*/ 352 h 386"/>
                    <a:gd name="T58" fmla="*/ 53 w 222"/>
                    <a:gd name="T59" fmla="*/ 366 h 386"/>
                    <a:gd name="T60" fmla="*/ 43 w 222"/>
                    <a:gd name="T61" fmla="*/ 389 h 386"/>
                    <a:gd name="T62" fmla="*/ 43 w 222"/>
                    <a:gd name="T63" fmla="*/ 403 h 386"/>
                    <a:gd name="T64" fmla="*/ 19 w 222"/>
                    <a:gd name="T65" fmla="*/ 420 h 386"/>
                    <a:gd name="T66" fmla="*/ 20 w 222"/>
                    <a:gd name="T67" fmla="*/ 451 h 386"/>
                    <a:gd name="T68" fmla="*/ 9 w 222"/>
                    <a:gd name="T69" fmla="*/ 468 h 386"/>
                    <a:gd name="T70" fmla="*/ 121 w 222"/>
                    <a:gd name="T71" fmla="*/ 496 h 386"/>
                    <a:gd name="T72" fmla="*/ 182 w 222"/>
                    <a:gd name="T73" fmla="*/ 511 h 386"/>
                    <a:gd name="T74" fmla="*/ 181 w 222"/>
                    <a:gd name="T75" fmla="*/ 517 h 386"/>
                    <a:gd name="T76" fmla="*/ 176 w 222"/>
                    <a:gd name="T77" fmla="*/ 536 h 386"/>
                    <a:gd name="T78" fmla="*/ 192 w 222"/>
                    <a:gd name="T79" fmla="*/ 564 h 386"/>
                    <a:gd name="T80" fmla="*/ 205 w 222"/>
                    <a:gd name="T81" fmla="*/ 596 h 386"/>
                    <a:gd name="T82" fmla="*/ 218 w 222"/>
                    <a:gd name="T83" fmla="*/ 587 h 386"/>
                    <a:gd name="T84" fmla="*/ 230 w 222"/>
                    <a:gd name="T85" fmla="*/ 575 h 386"/>
                    <a:gd name="T86" fmla="*/ 247 w 222"/>
                    <a:gd name="T87" fmla="*/ 575 h 386"/>
                    <a:gd name="T88" fmla="*/ 269 w 222"/>
                    <a:gd name="T89" fmla="*/ 572 h 386"/>
                    <a:gd name="T90" fmla="*/ 264 w 222"/>
                    <a:gd name="T91" fmla="*/ 567 h 386"/>
                    <a:gd name="T92" fmla="*/ 269 w 222"/>
                    <a:gd name="T93" fmla="*/ 567 h 386"/>
                    <a:gd name="T94" fmla="*/ 290 w 222"/>
                    <a:gd name="T95" fmla="*/ 575 h 386"/>
                    <a:gd name="T96" fmla="*/ 294 w 222"/>
                    <a:gd name="T97" fmla="*/ 575 h 386"/>
                    <a:gd name="T98" fmla="*/ 306 w 222"/>
                    <a:gd name="T99" fmla="*/ 579 h 386"/>
                    <a:gd name="T100" fmla="*/ 309 w 222"/>
                    <a:gd name="T101" fmla="*/ 455 h 386"/>
                    <a:gd name="T102" fmla="*/ 335 w 222"/>
                    <a:gd name="T103" fmla="*/ 64 h 38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22"/>
                    <a:gd name="T157" fmla="*/ 0 h 386"/>
                    <a:gd name="T158" fmla="*/ 222 w 222"/>
                    <a:gd name="T159" fmla="*/ 386 h 38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22" h="386">
                      <a:moveTo>
                        <a:pt x="220" y="8"/>
                      </a:moveTo>
                      <a:cubicBezTo>
                        <a:pt x="216" y="7"/>
                        <a:pt x="217" y="2"/>
                        <a:pt x="214" y="1"/>
                      </a:cubicBezTo>
                      <a:cubicBezTo>
                        <a:pt x="212" y="0"/>
                        <a:pt x="207" y="1"/>
                        <a:pt x="205" y="1"/>
                      </a:cubicBezTo>
                      <a:cubicBezTo>
                        <a:pt x="203" y="1"/>
                        <a:pt x="201" y="1"/>
                        <a:pt x="199" y="1"/>
                      </a:cubicBezTo>
                      <a:cubicBezTo>
                        <a:pt x="187" y="1"/>
                        <a:pt x="174" y="1"/>
                        <a:pt x="161" y="1"/>
                      </a:cubicBezTo>
                      <a:cubicBezTo>
                        <a:pt x="136" y="1"/>
                        <a:pt x="111" y="1"/>
                        <a:pt x="86" y="1"/>
                      </a:cubicBezTo>
                      <a:cubicBezTo>
                        <a:pt x="86" y="1"/>
                        <a:pt x="86" y="1"/>
                        <a:pt x="86" y="1"/>
                      </a:cubicBezTo>
                      <a:cubicBezTo>
                        <a:pt x="86" y="3"/>
                        <a:pt x="92" y="4"/>
                        <a:pt x="90" y="8"/>
                      </a:cubicBezTo>
                      <a:cubicBezTo>
                        <a:pt x="89" y="9"/>
                        <a:pt x="88" y="9"/>
                        <a:pt x="87" y="10"/>
                      </a:cubicBezTo>
                      <a:cubicBezTo>
                        <a:pt x="87" y="10"/>
                        <a:pt x="86" y="12"/>
                        <a:pt x="86" y="12"/>
                      </a:cubicBezTo>
                      <a:cubicBezTo>
                        <a:pt x="85" y="13"/>
                        <a:pt x="83" y="11"/>
                        <a:pt x="81" y="13"/>
                      </a:cubicBezTo>
                      <a:cubicBezTo>
                        <a:pt x="80" y="13"/>
                        <a:pt x="80" y="14"/>
                        <a:pt x="79" y="14"/>
                      </a:cubicBezTo>
                      <a:cubicBezTo>
                        <a:pt x="78" y="14"/>
                        <a:pt x="79" y="10"/>
                        <a:pt x="77" y="9"/>
                      </a:cubicBezTo>
                      <a:cubicBezTo>
                        <a:pt x="74" y="8"/>
                        <a:pt x="75" y="11"/>
                        <a:pt x="76" y="12"/>
                      </a:cubicBezTo>
                      <a:cubicBezTo>
                        <a:pt x="76" y="13"/>
                        <a:pt x="76" y="14"/>
                        <a:pt x="76" y="15"/>
                      </a:cubicBezTo>
                      <a:cubicBezTo>
                        <a:pt x="77" y="16"/>
                        <a:pt x="75" y="17"/>
                        <a:pt x="77" y="18"/>
                      </a:cubicBezTo>
                      <a:cubicBezTo>
                        <a:pt x="78" y="20"/>
                        <a:pt x="76" y="23"/>
                        <a:pt x="74" y="22"/>
                      </a:cubicBezTo>
                      <a:cubicBezTo>
                        <a:pt x="71" y="21"/>
                        <a:pt x="76" y="19"/>
                        <a:pt x="73" y="17"/>
                      </a:cubicBezTo>
                      <a:cubicBezTo>
                        <a:pt x="71" y="14"/>
                        <a:pt x="72" y="19"/>
                        <a:pt x="72" y="20"/>
                      </a:cubicBezTo>
                      <a:cubicBezTo>
                        <a:pt x="71" y="21"/>
                        <a:pt x="68" y="22"/>
                        <a:pt x="71" y="24"/>
                      </a:cubicBezTo>
                      <a:cubicBezTo>
                        <a:pt x="73" y="25"/>
                        <a:pt x="79" y="24"/>
                        <a:pt x="75" y="27"/>
                      </a:cubicBezTo>
                      <a:cubicBezTo>
                        <a:pt x="73" y="29"/>
                        <a:pt x="71" y="32"/>
                        <a:pt x="71" y="28"/>
                      </a:cubicBezTo>
                      <a:cubicBezTo>
                        <a:pt x="70" y="27"/>
                        <a:pt x="72" y="27"/>
                        <a:pt x="71" y="25"/>
                      </a:cubicBezTo>
                      <a:cubicBezTo>
                        <a:pt x="70" y="23"/>
                        <a:pt x="69" y="28"/>
                        <a:pt x="69" y="29"/>
                      </a:cubicBezTo>
                      <a:cubicBezTo>
                        <a:pt x="69" y="32"/>
                        <a:pt x="70" y="33"/>
                        <a:pt x="71" y="35"/>
                      </a:cubicBezTo>
                      <a:cubicBezTo>
                        <a:pt x="72" y="38"/>
                        <a:pt x="69" y="38"/>
                        <a:pt x="68" y="41"/>
                      </a:cubicBezTo>
                      <a:cubicBezTo>
                        <a:pt x="68" y="42"/>
                        <a:pt x="69" y="43"/>
                        <a:pt x="70" y="45"/>
                      </a:cubicBezTo>
                      <a:cubicBezTo>
                        <a:pt x="71" y="47"/>
                        <a:pt x="67" y="50"/>
                        <a:pt x="65" y="50"/>
                      </a:cubicBezTo>
                      <a:cubicBezTo>
                        <a:pt x="62" y="50"/>
                        <a:pt x="65" y="54"/>
                        <a:pt x="64" y="55"/>
                      </a:cubicBezTo>
                      <a:cubicBezTo>
                        <a:pt x="62" y="57"/>
                        <a:pt x="63" y="51"/>
                        <a:pt x="63" y="50"/>
                      </a:cubicBezTo>
                      <a:cubicBezTo>
                        <a:pt x="63" y="51"/>
                        <a:pt x="60" y="51"/>
                        <a:pt x="60" y="51"/>
                      </a:cubicBezTo>
                      <a:cubicBezTo>
                        <a:pt x="59" y="51"/>
                        <a:pt x="58" y="50"/>
                        <a:pt x="58" y="52"/>
                      </a:cubicBezTo>
                      <a:cubicBezTo>
                        <a:pt x="58" y="53"/>
                        <a:pt x="59" y="54"/>
                        <a:pt x="59" y="55"/>
                      </a:cubicBezTo>
                      <a:cubicBezTo>
                        <a:pt x="59" y="55"/>
                        <a:pt x="59" y="57"/>
                        <a:pt x="58" y="58"/>
                      </a:cubicBezTo>
                      <a:cubicBezTo>
                        <a:pt x="57" y="59"/>
                        <a:pt x="55" y="57"/>
                        <a:pt x="54" y="59"/>
                      </a:cubicBezTo>
                      <a:cubicBezTo>
                        <a:pt x="53" y="60"/>
                        <a:pt x="55" y="63"/>
                        <a:pt x="52" y="63"/>
                      </a:cubicBezTo>
                      <a:cubicBezTo>
                        <a:pt x="50" y="64"/>
                        <a:pt x="48" y="59"/>
                        <a:pt x="47" y="62"/>
                      </a:cubicBezTo>
                      <a:cubicBezTo>
                        <a:pt x="46" y="65"/>
                        <a:pt x="51" y="65"/>
                        <a:pt x="53" y="65"/>
                      </a:cubicBezTo>
                      <a:cubicBezTo>
                        <a:pt x="55" y="65"/>
                        <a:pt x="57" y="68"/>
                        <a:pt x="54" y="69"/>
                      </a:cubicBezTo>
                      <a:cubicBezTo>
                        <a:pt x="51" y="70"/>
                        <a:pt x="50" y="66"/>
                        <a:pt x="48" y="68"/>
                      </a:cubicBezTo>
                      <a:cubicBezTo>
                        <a:pt x="46" y="70"/>
                        <a:pt x="45" y="71"/>
                        <a:pt x="48" y="73"/>
                      </a:cubicBezTo>
                      <a:cubicBezTo>
                        <a:pt x="49" y="73"/>
                        <a:pt x="50" y="72"/>
                        <a:pt x="51" y="73"/>
                      </a:cubicBezTo>
                      <a:cubicBezTo>
                        <a:pt x="52" y="74"/>
                        <a:pt x="51" y="75"/>
                        <a:pt x="51" y="76"/>
                      </a:cubicBezTo>
                      <a:cubicBezTo>
                        <a:pt x="50" y="80"/>
                        <a:pt x="47" y="78"/>
                        <a:pt x="44" y="79"/>
                      </a:cubicBezTo>
                      <a:cubicBezTo>
                        <a:pt x="45" y="80"/>
                        <a:pt x="47" y="82"/>
                        <a:pt x="45" y="83"/>
                      </a:cubicBezTo>
                      <a:cubicBezTo>
                        <a:pt x="43" y="84"/>
                        <a:pt x="43" y="81"/>
                        <a:pt x="42" y="80"/>
                      </a:cubicBezTo>
                      <a:cubicBezTo>
                        <a:pt x="42" y="80"/>
                        <a:pt x="36" y="83"/>
                        <a:pt x="39" y="84"/>
                      </a:cubicBezTo>
                      <a:cubicBezTo>
                        <a:pt x="40" y="84"/>
                        <a:pt x="42" y="84"/>
                        <a:pt x="43" y="85"/>
                      </a:cubicBezTo>
                      <a:cubicBezTo>
                        <a:pt x="44" y="87"/>
                        <a:pt x="41" y="89"/>
                        <a:pt x="40" y="90"/>
                      </a:cubicBezTo>
                      <a:cubicBezTo>
                        <a:pt x="36" y="95"/>
                        <a:pt x="45" y="95"/>
                        <a:pt x="44" y="98"/>
                      </a:cubicBezTo>
                      <a:cubicBezTo>
                        <a:pt x="44" y="99"/>
                        <a:pt x="43" y="99"/>
                        <a:pt x="42" y="99"/>
                      </a:cubicBezTo>
                      <a:cubicBezTo>
                        <a:pt x="41" y="99"/>
                        <a:pt x="41" y="98"/>
                        <a:pt x="41" y="98"/>
                      </a:cubicBezTo>
                      <a:cubicBezTo>
                        <a:pt x="39" y="98"/>
                        <a:pt x="38" y="99"/>
                        <a:pt x="37" y="99"/>
                      </a:cubicBezTo>
                      <a:cubicBezTo>
                        <a:pt x="36" y="99"/>
                        <a:pt x="36" y="97"/>
                        <a:pt x="35" y="98"/>
                      </a:cubicBezTo>
                      <a:cubicBezTo>
                        <a:pt x="35" y="99"/>
                        <a:pt x="35" y="102"/>
                        <a:pt x="35" y="102"/>
                      </a:cubicBezTo>
                      <a:cubicBezTo>
                        <a:pt x="35" y="103"/>
                        <a:pt x="36" y="104"/>
                        <a:pt x="38" y="104"/>
                      </a:cubicBezTo>
                      <a:cubicBezTo>
                        <a:pt x="42" y="102"/>
                        <a:pt x="42" y="108"/>
                        <a:pt x="38" y="108"/>
                      </a:cubicBezTo>
                      <a:cubicBezTo>
                        <a:pt x="36" y="108"/>
                        <a:pt x="35" y="104"/>
                        <a:pt x="33" y="104"/>
                      </a:cubicBezTo>
                      <a:cubicBezTo>
                        <a:pt x="32" y="104"/>
                        <a:pt x="30" y="104"/>
                        <a:pt x="30" y="105"/>
                      </a:cubicBezTo>
                      <a:cubicBezTo>
                        <a:pt x="29" y="107"/>
                        <a:pt x="30" y="107"/>
                        <a:pt x="31" y="108"/>
                      </a:cubicBezTo>
                      <a:cubicBezTo>
                        <a:pt x="33" y="109"/>
                        <a:pt x="38" y="111"/>
                        <a:pt x="35" y="113"/>
                      </a:cubicBezTo>
                      <a:cubicBezTo>
                        <a:pt x="34" y="114"/>
                        <a:pt x="30" y="114"/>
                        <a:pt x="29" y="115"/>
                      </a:cubicBezTo>
                      <a:cubicBezTo>
                        <a:pt x="29" y="118"/>
                        <a:pt x="32" y="118"/>
                        <a:pt x="32" y="119"/>
                      </a:cubicBezTo>
                      <a:cubicBezTo>
                        <a:pt x="33" y="120"/>
                        <a:pt x="32" y="122"/>
                        <a:pt x="31" y="123"/>
                      </a:cubicBezTo>
                      <a:cubicBezTo>
                        <a:pt x="28" y="125"/>
                        <a:pt x="31" y="127"/>
                        <a:pt x="33" y="125"/>
                      </a:cubicBezTo>
                      <a:cubicBezTo>
                        <a:pt x="34" y="123"/>
                        <a:pt x="31" y="119"/>
                        <a:pt x="35" y="122"/>
                      </a:cubicBezTo>
                      <a:cubicBezTo>
                        <a:pt x="37" y="123"/>
                        <a:pt x="37" y="126"/>
                        <a:pt x="34" y="126"/>
                      </a:cubicBezTo>
                      <a:cubicBezTo>
                        <a:pt x="27" y="128"/>
                        <a:pt x="36" y="132"/>
                        <a:pt x="37" y="127"/>
                      </a:cubicBezTo>
                      <a:cubicBezTo>
                        <a:pt x="38" y="126"/>
                        <a:pt x="37" y="124"/>
                        <a:pt x="38" y="124"/>
                      </a:cubicBezTo>
                      <a:cubicBezTo>
                        <a:pt x="39" y="123"/>
                        <a:pt x="40" y="125"/>
                        <a:pt x="40" y="125"/>
                      </a:cubicBezTo>
                      <a:cubicBezTo>
                        <a:pt x="40" y="127"/>
                        <a:pt x="38" y="129"/>
                        <a:pt x="37" y="130"/>
                      </a:cubicBezTo>
                      <a:cubicBezTo>
                        <a:pt x="34" y="134"/>
                        <a:pt x="34" y="138"/>
                        <a:pt x="38" y="141"/>
                      </a:cubicBezTo>
                      <a:cubicBezTo>
                        <a:pt x="38" y="140"/>
                        <a:pt x="38" y="137"/>
                        <a:pt x="39" y="137"/>
                      </a:cubicBezTo>
                      <a:cubicBezTo>
                        <a:pt x="41" y="137"/>
                        <a:pt x="41" y="139"/>
                        <a:pt x="41" y="140"/>
                      </a:cubicBezTo>
                      <a:cubicBezTo>
                        <a:pt x="40" y="141"/>
                        <a:pt x="39" y="141"/>
                        <a:pt x="39" y="142"/>
                      </a:cubicBezTo>
                      <a:cubicBezTo>
                        <a:pt x="38" y="144"/>
                        <a:pt x="39" y="146"/>
                        <a:pt x="38" y="148"/>
                      </a:cubicBezTo>
                      <a:cubicBezTo>
                        <a:pt x="37" y="152"/>
                        <a:pt x="32" y="147"/>
                        <a:pt x="31" y="150"/>
                      </a:cubicBezTo>
                      <a:cubicBezTo>
                        <a:pt x="31" y="153"/>
                        <a:pt x="36" y="153"/>
                        <a:pt x="36" y="156"/>
                      </a:cubicBezTo>
                      <a:cubicBezTo>
                        <a:pt x="36" y="157"/>
                        <a:pt x="35" y="157"/>
                        <a:pt x="35" y="158"/>
                      </a:cubicBezTo>
                      <a:cubicBezTo>
                        <a:pt x="35" y="158"/>
                        <a:pt x="34" y="159"/>
                        <a:pt x="34" y="159"/>
                      </a:cubicBezTo>
                      <a:cubicBezTo>
                        <a:pt x="33" y="159"/>
                        <a:pt x="34" y="160"/>
                        <a:pt x="33" y="161"/>
                      </a:cubicBezTo>
                      <a:cubicBezTo>
                        <a:pt x="32" y="162"/>
                        <a:pt x="30" y="164"/>
                        <a:pt x="31" y="167"/>
                      </a:cubicBezTo>
                      <a:cubicBezTo>
                        <a:pt x="31" y="169"/>
                        <a:pt x="35" y="169"/>
                        <a:pt x="35" y="167"/>
                      </a:cubicBezTo>
                      <a:cubicBezTo>
                        <a:pt x="36" y="165"/>
                        <a:pt x="34" y="161"/>
                        <a:pt x="37" y="161"/>
                      </a:cubicBezTo>
                      <a:cubicBezTo>
                        <a:pt x="38" y="161"/>
                        <a:pt x="38" y="162"/>
                        <a:pt x="38" y="163"/>
                      </a:cubicBezTo>
                      <a:cubicBezTo>
                        <a:pt x="40" y="166"/>
                        <a:pt x="40" y="169"/>
                        <a:pt x="38" y="171"/>
                      </a:cubicBezTo>
                      <a:cubicBezTo>
                        <a:pt x="36" y="173"/>
                        <a:pt x="34" y="173"/>
                        <a:pt x="34" y="175"/>
                      </a:cubicBezTo>
                      <a:cubicBezTo>
                        <a:pt x="34" y="176"/>
                        <a:pt x="33" y="179"/>
                        <a:pt x="34" y="179"/>
                      </a:cubicBezTo>
                      <a:cubicBezTo>
                        <a:pt x="35" y="182"/>
                        <a:pt x="37" y="180"/>
                        <a:pt x="39" y="182"/>
                      </a:cubicBezTo>
                      <a:cubicBezTo>
                        <a:pt x="42" y="183"/>
                        <a:pt x="38" y="185"/>
                        <a:pt x="37" y="186"/>
                      </a:cubicBezTo>
                      <a:cubicBezTo>
                        <a:pt x="35" y="188"/>
                        <a:pt x="33" y="189"/>
                        <a:pt x="35" y="192"/>
                      </a:cubicBezTo>
                      <a:cubicBezTo>
                        <a:pt x="37" y="195"/>
                        <a:pt x="40" y="190"/>
                        <a:pt x="41" y="190"/>
                      </a:cubicBezTo>
                      <a:cubicBezTo>
                        <a:pt x="42" y="189"/>
                        <a:pt x="42" y="188"/>
                        <a:pt x="43" y="190"/>
                      </a:cubicBezTo>
                      <a:cubicBezTo>
                        <a:pt x="44" y="191"/>
                        <a:pt x="43" y="192"/>
                        <a:pt x="42" y="193"/>
                      </a:cubicBezTo>
                      <a:cubicBezTo>
                        <a:pt x="41" y="194"/>
                        <a:pt x="38" y="195"/>
                        <a:pt x="40" y="197"/>
                      </a:cubicBezTo>
                      <a:cubicBezTo>
                        <a:pt x="40" y="198"/>
                        <a:pt x="45" y="199"/>
                        <a:pt x="44" y="201"/>
                      </a:cubicBezTo>
                      <a:cubicBezTo>
                        <a:pt x="44" y="203"/>
                        <a:pt x="41" y="200"/>
                        <a:pt x="40" y="199"/>
                      </a:cubicBezTo>
                      <a:cubicBezTo>
                        <a:pt x="39" y="197"/>
                        <a:pt x="38" y="195"/>
                        <a:pt x="37" y="198"/>
                      </a:cubicBezTo>
                      <a:cubicBezTo>
                        <a:pt x="36" y="201"/>
                        <a:pt x="37" y="204"/>
                        <a:pt x="40" y="205"/>
                      </a:cubicBezTo>
                      <a:cubicBezTo>
                        <a:pt x="42" y="206"/>
                        <a:pt x="44" y="203"/>
                        <a:pt x="45" y="205"/>
                      </a:cubicBezTo>
                      <a:cubicBezTo>
                        <a:pt x="47" y="206"/>
                        <a:pt x="44" y="208"/>
                        <a:pt x="44" y="209"/>
                      </a:cubicBezTo>
                      <a:cubicBezTo>
                        <a:pt x="43" y="212"/>
                        <a:pt x="44" y="212"/>
                        <a:pt x="47" y="213"/>
                      </a:cubicBezTo>
                      <a:cubicBezTo>
                        <a:pt x="50" y="213"/>
                        <a:pt x="49" y="212"/>
                        <a:pt x="51" y="210"/>
                      </a:cubicBezTo>
                      <a:cubicBezTo>
                        <a:pt x="51" y="211"/>
                        <a:pt x="50" y="214"/>
                        <a:pt x="49" y="215"/>
                      </a:cubicBezTo>
                      <a:cubicBezTo>
                        <a:pt x="49" y="216"/>
                        <a:pt x="48" y="217"/>
                        <a:pt x="47" y="217"/>
                      </a:cubicBezTo>
                      <a:cubicBezTo>
                        <a:pt x="46" y="218"/>
                        <a:pt x="46" y="216"/>
                        <a:pt x="45" y="217"/>
                      </a:cubicBezTo>
                      <a:cubicBezTo>
                        <a:pt x="44" y="217"/>
                        <a:pt x="45" y="220"/>
                        <a:pt x="45" y="221"/>
                      </a:cubicBezTo>
                      <a:cubicBezTo>
                        <a:pt x="45" y="223"/>
                        <a:pt x="43" y="226"/>
                        <a:pt x="43" y="223"/>
                      </a:cubicBezTo>
                      <a:cubicBezTo>
                        <a:pt x="43" y="220"/>
                        <a:pt x="40" y="222"/>
                        <a:pt x="39" y="223"/>
                      </a:cubicBezTo>
                      <a:cubicBezTo>
                        <a:pt x="40" y="222"/>
                        <a:pt x="38" y="222"/>
                        <a:pt x="38" y="222"/>
                      </a:cubicBezTo>
                      <a:cubicBezTo>
                        <a:pt x="38" y="222"/>
                        <a:pt x="38" y="223"/>
                        <a:pt x="37" y="223"/>
                      </a:cubicBezTo>
                      <a:cubicBezTo>
                        <a:pt x="36" y="223"/>
                        <a:pt x="36" y="223"/>
                        <a:pt x="34" y="224"/>
                      </a:cubicBezTo>
                      <a:cubicBezTo>
                        <a:pt x="33" y="225"/>
                        <a:pt x="32" y="228"/>
                        <a:pt x="33" y="229"/>
                      </a:cubicBezTo>
                      <a:cubicBezTo>
                        <a:pt x="35" y="231"/>
                        <a:pt x="39" y="229"/>
                        <a:pt x="40" y="230"/>
                      </a:cubicBezTo>
                      <a:cubicBezTo>
                        <a:pt x="41" y="229"/>
                        <a:pt x="40" y="227"/>
                        <a:pt x="40" y="226"/>
                      </a:cubicBezTo>
                      <a:cubicBezTo>
                        <a:pt x="41" y="227"/>
                        <a:pt x="42" y="227"/>
                        <a:pt x="43" y="227"/>
                      </a:cubicBezTo>
                      <a:cubicBezTo>
                        <a:pt x="43" y="229"/>
                        <a:pt x="42" y="232"/>
                        <a:pt x="40" y="233"/>
                      </a:cubicBezTo>
                      <a:cubicBezTo>
                        <a:pt x="38" y="234"/>
                        <a:pt x="39" y="238"/>
                        <a:pt x="37" y="236"/>
                      </a:cubicBezTo>
                      <a:cubicBezTo>
                        <a:pt x="36" y="235"/>
                        <a:pt x="36" y="233"/>
                        <a:pt x="35" y="234"/>
                      </a:cubicBezTo>
                      <a:cubicBezTo>
                        <a:pt x="34" y="234"/>
                        <a:pt x="34" y="235"/>
                        <a:pt x="34" y="236"/>
                      </a:cubicBezTo>
                      <a:cubicBezTo>
                        <a:pt x="35" y="238"/>
                        <a:pt x="41" y="236"/>
                        <a:pt x="38" y="240"/>
                      </a:cubicBezTo>
                      <a:cubicBezTo>
                        <a:pt x="37" y="242"/>
                        <a:pt x="34" y="241"/>
                        <a:pt x="32" y="243"/>
                      </a:cubicBezTo>
                      <a:cubicBezTo>
                        <a:pt x="31" y="245"/>
                        <a:pt x="33" y="246"/>
                        <a:pt x="31" y="248"/>
                      </a:cubicBezTo>
                      <a:cubicBezTo>
                        <a:pt x="30" y="249"/>
                        <a:pt x="29" y="250"/>
                        <a:pt x="28" y="251"/>
                      </a:cubicBezTo>
                      <a:cubicBezTo>
                        <a:pt x="26" y="253"/>
                        <a:pt x="29" y="252"/>
                        <a:pt x="28" y="253"/>
                      </a:cubicBezTo>
                      <a:cubicBezTo>
                        <a:pt x="28" y="258"/>
                        <a:pt x="26" y="253"/>
                        <a:pt x="26" y="252"/>
                      </a:cubicBezTo>
                      <a:cubicBezTo>
                        <a:pt x="23" y="250"/>
                        <a:pt x="22" y="257"/>
                        <a:pt x="21" y="258"/>
                      </a:cubicBezTo>
                      <a:cubicBezTo>
                        <a:pt x="20" y="262"/>
                        <a:pt x="27" y="257"/>
                        <a:pt x="28" y="260"/>
                      </a:cubicBezTo>
                      <a:cubicBezTo>
                        <a:pt x="28" y="262"/>
                        <a:pt x="24" y="260"/>
                        <a:pt x="22" y="260"/>
                      </a:cubicBezTo>
                      <a:cubicBezTo>
                        <a:pt x="19" y="261"/>
                        <a:pt x="19" y="263"/>
                        <a:pt x="19" y="266"/>
                      </a:cubicBezTo>
                      <a:cubicBezTo>
                        <a:pt x="20" y="269"/>
                        <a:pt x="19" y="272"/>
                        <a:pt x="16" y="271"/>
                      </a:cubicBezTo>
                      <a:cubicBezTo>
                        <a:pt x="14" y="270"/>
                        <a:pt x="11" y="267"/>
                        <a:pt x="12" y="271"/>
                      </a:cubicBezTo>
                      <a:cubicBezTo>
                        <a:pt x="13" y="276"/>
                        <a:pt x="17" y="271"/>
                        <a:pt x="18" y="273"/>
                      </a:cubicBezTo>
                      <a:cubicBezTo>
                        <a:pt x="21" y="276"/>
                        <a:pt x="13" y="277"/>
                        <a:pt x="12" y="278"/>
                      </a:cubicBezTo>
                      <a:cubicBezTo>
                        <a:pt x="11" y="279"/>
                        <a:pt x="12" y="284"/>
                        <a:pt x="13" y="285"/>
                      </a:cubicBezTo>
                      <a:cubicBezTo>
                        <a:pt x="14" y="286"/>
                        <a:pt x="17" y="290"/>
                        <a:pt x="13" y="291"/>
                      </a:cubicBezTo>
                      <a:cubicBezTo>
                        <a:pt x="10" y="291"/>
                        <a:pt x="11" y="286"/>
                        <a:pt x="10" y="286"/>
                      </a:cubicBezTo>
                      <a:cubicBezTo>
                        <a:pt x="7" y="286"/>
                        <a:pt x="8" y="291"/>
                        <a:pt x="10" y="290"/>
                      </a:cubicBezTo>
                      <a:cubicBezTo>
                        <a:pt x="8" y="293"/>
                        <a:pt x="15" y="295"/>
                        <a:pt x="11" y="298"/>
                      </a:cubicBezTo>
                      <a:cubicBezTo>
                        <a:pt x="9" y="300"/>
                        <a:pt x="0" y="297"/>
                        <a:pt x="6" y="302"/>
                      </a:cubicBezTo>
                      <a:cubicBezTo>
                        <a:pt x="9" y="306"/>
                        <a:pt x="4" y="308"/>
                        <a:pt x="6" y="312"/>
                      </a:cubicBezTo>
                      <a:cubicBezTo>
                        <a:pt x="7" y="313"/>
                        <a:pt x="9" y="315"/>
                        <a:pt x="9" y="316"/>
                      </a:cubicBezTo>
                      <a:cubicBezTo>
                        <a:pt x="9" y="318"/>
                        <a:pt x="6" y="319"/>
                        <a:pt x="5" y="320"/>
                      </a:cubicBezTo>
                      <a:cubicBezTo>
                        <a:pt x="29" y="320"/>
                        <a:pt x="54" y="320"/>
                        <a:pt x="78" y="320"/>
                      </a:cubicBezTo>
                      <a:cubicBezTo>
                        <a:pt x="90" y="320"/>
                        <a:pt x="102" y="320"/>
                        <a:pt x="115" y="320"/>
                      </a:cubicBezTo>
                      <a:cubicBezTo>
                        <a:pt x="118" y="320"/>
                        <a:pt x="121" y="319"/>
                        <a:pt x="121" y="322"/>
                      </a:cubicBezTo>
                      <a:cubicBezTo>
                        <a:pt x="121" y="323"/>
                        <a:pt x="120" y="325"/>
                        <a:pt x="120" y="326"/>
                      </a:cubicBezTo>
                      <a:cubicBezTo>
                        <a:pt x="119" y="327"/>
                        <a:pt x="119" y="328"/>
                        <a:pt x="118" y="330"/>
                      </a:cubicBezTo>
                      <a:cubicBezTo>
                        <a:pt x="118" y="330"/>
                        <a:pt x="119" y="331"/>
                        <a:pt x="119" y="332"/>
                      </a:cubicBezTo>
                      <a:cubicBezTo>
                        <a:pt x="118" y="332"/>
                        <a:pt x="118" y="331"/>
                        <a:pt x="118" y="332"/>
                      </a:cubicBezTo>
                      <a:cubicBezTo>
                        <a:pt x="118" y="333"/>
                        <a:pt x="118" y="334"/>
                        <a:pt x="118" y="335"/>
                      </a:cubicBezTo>
                      <a:cubicBezTo>
                        <a:pt x="118" y="335"/>
                        <a:pt x="117" y="335"/>
                        <a:pt x="117" y="334"/>
                      </a:cubicBezTo>
                      <a:cubicBezTo>
                        <a:pt x="117" y="336"/>
                        <a:pt x="117" y="336"/>
                        <a:pt x="116" y="336"/>
                      </a:cubicBezTo>
                      <a:cubicBezTo>
                        <a:pt x="116" y="336"/>
                        <a:pt x="116" y="336"/>
                        <a:pt x="117" y="336"/>
                      </a:cubicBezTo>
                      <a:cubicBezTo>
                        <a:pt x="115" y="338"/>
                        <a:pt x="116" y="338"/>
                        <a:pt x="115" y="341"/>
                      </a:cubicBezTo>
                      <a:cubicBezTo>
                        <a:pt x="115" y="343"/>
                        <a:pt x="114" y="344"/>
                        <a:pt x="114" y="346"/>
                      </a:cubicBezTo>
                      <a:cubicBezTo>
                        <a:pt x="114" y="348"/>
                        <a:pt x="115" y="347"/>
                        <a:pt x="115" y="348"/>
                      </a:cubicBezTo>
                      <a:cubicBezTo>
                        <a:pt x="115" y="349"/>
                        <a:pt x="115" y="350"/>
                        <a:pt x="115" y="351"/>
                      </a:cubicBezTo>
                      <a:cubicBezTo>
                        <a:pt x="115" y="352"/>
                        <a:pt x="116" y="355"/>
                        <a:pt x="117" y="355"/>
                      </a:cubicBezTo>
                      <a:cubicBezTo>
                        <a:pt x="115" y="356"/>
                        <a:pt x="123" y="362"/>
                        <a:pt x="124" y="364"/>
                      </a:cubicBezTo>
                      <a:cubicBezTo>
                        <a:pt x="125" y="366"/>
                        <a:pt x="124" y="368"/>
                        <a:pt x="125" y="371"/>
                      </a:cubicBezTo>
                      <a:cubicBezTo>
                        <a:pt x="127" y="374"/>
                        <a:pt x="127" y="374"/>
                        <a:pt x="126" y="377"/>
                      </a:cubicBezTo>
                      <a:cubicBezTo>
                        <a:pt x="128" y="378"/>
                        <a:pt x="127" y="384"/>
                        <a:pt x="131" y="386"/>
                      </a:cubicBezTo>
                      <a:cubicBezTo>
                        <a:pt x="132" y="386"/>
                        <a:pt x="133" y="384"/>
                        <a:pt x="133" y="385"/>
                      </a:cubicBezTo>
                      <a:cubicBezTo>
                        <a:pt x="134" y="386"/>
                        <a:pt x="135" y="385"/>
                        <a:pt x="136" y="386"/>
                      </a:cubicBezTo>
                      <a:cubicBezTo>
                        <a:pt x="136" y="386"/>
                        <a:pt x="139" y="384"/>
                        <a:pt x="137" y="386"/>
                      </a:cubicBezTo>
                      <a:cubicBezTo>
                        <a:pt x="138" y="386"/>
                        <a:pt x="138" y="386"/>
                        <a:pt x="139" y="385"/>
                      </a:cubicBezTo>
                      <a:cubicBezTo>
                        <a:pt x="138" y="384"/>
                        <a:pt x="140" y="380"/>
                        <a:pt x="141" y="379"/>
                      </a:cubicBezTo>
                      <a:cubicBezTo>
                        <a:pt x="142" y="378"/>
                        <a:pt x="147" y="376"/>
                        <a:pt x="145" y="374"/>
                      </a:cubicBezTo>
                      <a:cubicBezTo>
                        <a:pt x="145" y="372"/>
                        <a:pt x="142" y="374"/>
                        <a:pt x="143" y="372"/>
                      </a:cubicBezTo>
                      <a:cubicBezTo>
                        <a:pt x="144" y="371"/>
                        <a:pt x="147" y="369"/>
                        <a:pt x="147" y="371"/>
                      </a:cubicBezTo>
                      <a:cubicBezTo>
                        <a:pt x="147" y="371"/>
                        <a:pt x="148" y="371"/>
                        <a:pt x="149" y="371"/>
                      </a:cubicBezTo>
                      <a:cubicBezTo>
                        <a:pt x="149" y="371"/>
                        <a:pt x="148" y="372"/>
                        <a:pt x="148" y="372"/>
                      </a:cubicBezTo>
                      <a:cubicBezTo>
                        <a:pt x="149" y="372"/>
                        <a:pt x="150" y="373"/>
                        <a:pt x="150" y="373"/>
                      </a:cubicBezTo>
                      <a:cubicBezTo>
                        <a:pt x="148" y="373"/>
                        <a:pt x="146" y="377"/>
                        <a:pt x="151" y="375"/>
                      </a:cubicBezTo>
                      <a:cubicBezTo>
                        <a:pt x="154" y="374"/>
                        <a:pt x="157" y="373"/>
                        <a:pt x="160" y="371"/>
                      </a:cubicBezTo>
                      <a:cubicBezTo>
                        <a:pt x="160" y="371"/>
                        <a:pt x="160" y="372"/>
                        <a:pt x="160" y="372"/>
                      </a:cubicBezTo>
                      <a:cubicBezTo>
                        <a:pt x="160" y="372"/>
                        <a:pt x="160" y="372"/>
                        <a:pt x="160" y="372"/>
                      </a:cubicBezTo>
                      <a:cubicBezTo>
                        <a:pt x="160" y="372"/>
                        <a:pt x="160" y="372"/>
                        <a:pt x="160" y="372"/>
                      </a:cubicBezTo>
                      <a:cubicBezTo>
                        <a:pt x="159" y="369"/>
                        <a:pt x="172" y="369"/>
                        <a:pt x="174" y="369"/>
                      </a:cubicBezTo>
                      <a:cubicBezTo>
                        <a:pt x="175" y="366"/>
                        <a:pt x="171" y="367"/>
                        <a:pt x="170" y="367"/>
                      </a:cubicBezTo>
                      <a:cubicBezTo>
                        <a:pt x="169" y="367"/>
                        <a:pt x="167" y="367"/>
                        <a:pt x="167" y="367"/>
                      </a:cubicBezTo>
                      <a:cubicBezTo>
                        <a:pt x="166" y="367"/>
                        <a:pt x="166" y="365"/>
                        <a:pt x="167" y="367"/>
                      </a:cubicBezTo>
                      <a:cubicBezTo>
                        <a:pt x="168" y="366"/>
                        <a:pt x="170" y="366"/>
                        <a:pt x="171" y="366"/>
                      </a:cubicBezTo>
                      <a:cubicBezTo>
                        <a:pt x="171" y="366"/>
                        <a:pt x="173" y="366"/>
                        <a:pt x="173" y="366"/>
                      </a:cubicBezTo>
                      <a:cubicBezTo>
                        <a:pt x="174" y="366"/>
                        <a:pt x="175" y="365"/>
                        <a:pt x="176" y="366"/>
                      </a:cubicBezTo>
                      <a:cubicBezTo>
                        <a:pt x="176" y="366"/>
                        <a:pt x="175" y="366"/>
                        <a:pt x="175" y="366"/>
                      </a:cubicBezTo>
                      <a:cubicBezTo>
                        <a:pt x="175" y="366"/>
                        <a:pt x="175" y="366"/>
                        <a:pt x="174" y="366"/>
                      </a:cubicBezTo>
                      <a:cubicBezTo>
                        <a:pt x="176" y="368"/>
                        <a:pt x="177" y="369"/>
                        <a:pt x="179" y="369"/>
                      </a:cubicBezTo>
                      <a:cubicBezTo>
                        <a:pt x="179" y="370"/>
                        <a:pt x="178" y="369"/>
                        <a:pt x="177" y="369"/>
                      </a:cubicBezTo>
                      <a:cubicBezTo>
                        <a:pt x="179" y="371"/>
                        <a:pt x="181" y="373"/>
                        <a:pt x="184" y="373"/>
                      </a:cubicBezTo>
                      <a:cubicBezTo>
                        <a:pt x="184" y="373"/>
                        <a:pt x="188" y="371"/>
                        <a:pt x="188" y="371"/>
                      </a:cubicBezTo>
                      <a:cubicBezTo>
                        <a:pt x="189" y="370"/>
                        <a:pt x="189" y="370"/>
                        <a:pt x="190" y="369"/>
                      </a:cubicBezTo>
                      <a:cubicBezTo>
                        <a:pt x="190" y="369"/>
                        <a:pt x="190" y="370"/>
                        <a:pt x="190" y="371"/>
                      </a:cubicBezTo>
                      <a:cubicBezTo>
                        <a:pt x="190" y="371"/>
                        <a:pt x="190" y="370"/>
                        <a:pt x="190" y="370"/>
                      </a:cubicBezTo>
                      <a:cubicBezTo>
                        <a:pt x="191" y="370"/>
                        <a:pt x="190" y="371"/>
                        <a:pt x="190" y="371"/>
                      </a:cubicBezTo>
                      <a:cubicBezTo>
                        <a:pt x="191" y="371"/>
                        <a:pt x="191" y="371"/>
                        <a:pt x="192" y="371"/>
                      </a:cubicBezTo>
                      <a:cubicBezTo>
                        <a:pt x="190" y="373"/>
                        <a:pt x="194" y="372"/>
                        <a:pt x="195" y="373"/>
                      </a:cubicBezTo>
                      <a:cubicBezTo>
                        <a:pt x="195" y="373"/>
                        <a:pt x="195" y="373"/>
                        <a:pt x="195" y="373"/>
                      </a:cubicBezTo>
                      <a:cubicBezTo>
                        <a:pt x="196" y="374"/>
                        <a:pt x="197" y="375"/>
                        <a:pt x="198" y="374"/>
                      </a:cubicBezTo>
                      <a:cubicBezTo>
                        <a:pt x="200" y="373"/>
                        <a:pt x="199" y="372"/>
                        <a:pt x="200" y="372"/>
                      </a:cubicBezTo>
                      <a:cubicBezTo>
                        <a:pt x="201" y="371"/>
                        <a:pt x="202" y="372"/>
                        <a:pt x="202" y="373"/>
                      </a:cubicBezTo>
                      <a:cubicBezTo>
                        <a:pt x="203" y="372"/>
                        <a:pt x="201" y="370"/>
                        <a:pt x="202" y="369"/>
                      </a:cubicBezTo>
                      <a:cubicBezTo>
                        <a:pt x="202" y="344"/>
                        <a:pt x="201" y="319"/>
                        <a:pt x="200" y="294"/>
                      </a:cubicBezTo>
                      <a:cubicBezTo>
                        <a:pt x="199" y="281"/>
                        <a:pt x="199" y="269"/>
                        <a:pt x="198" y="257"/>
                      </a:cubicBezTo>
                      <a:cubicBezTo>
                        <a:pt x="198" y="246"/>
                        <a:pt x="199" y="234"/>
                        <a:pt x="200" y="223"/>
                      </a:cubicBezTo>
                      <a:cubicBezTo>
                        <a:pt x="205" y="174"/>
                        <a:pt x="209" y="125"/>
                        <a:pt x="214" y="77"/>
                      </a:cubicBezTo>
                      <a:cubicBezTo>
                        <a:pt x="215" y="65"/>
                        <a:pt x="216" y="53"/>
                        <a:pt x="217" y="41"/>
                      </a:cubicBezTo>
                      <a:cubicBezTo>
                        <a:pt x="218" y="35"/>
                        <a:pt x="219" y="30"/>
                        <a:pt x="219" y="24"/>
                      </a:cubicBezTo>
                      <a:cubicBezTo>
                        <a:pt x="219" y="21"/>
                        <a:pt x="222" y="10"/>
                        <a:pt x="220" y="8"/>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45" name="Freeform 10711">
                  <a:extLst>
                    <a:ext uri="{FF2B5EF4-FFF2-40B4-BE49-F238E27FC236}">
                      <a16:creationId xmlns:a16="http://schemas.microsoft.com/office/drawing/2014/main" id="{A3111CBA-4A5A-4207-B7C0-6A6668155889}"/>
                    </a:ext>
                  </a:extLst>
                </p:cNvPr>
                <p:cNvSpPr>
                  <a:spLocks/>
                </p:cNvSpPr>
                <p:nvPr/>
              </p:nvSpPr>
              <p:spPr bwMode="gray">
                <a:xfrm>
                  <a:off x="3550" y="2977"/>
                  <a:ext cx="5" cy="3"/>
                </a:xfrm>
                <a:custGeom>
                  <a:avLst/>
                  <a:gdLst>
                    <a:gd name="T0" fmla="*/ 5 w 3"/>
                    <a:gd name="T1" fmla="*/ 2 h 2"/>
                    <a:gd name="T2" fmla="*/ 0 w 3"/>
                    <a:gd name="T3" fmla="*/ 0 h 2"/>
                    <a:gd name="T4" fmla="*/ 5 w 3"/>
                    <a:gd name="T5" fmla="*/ 3 h 2"/>
                    <a:gd name="T6" fmla="*/ 5 w 3"/>
                    <a:gd name="T7" fmla="*/ 2 h 2"/>
                    <a:gd name="T8" fmla="*/ 0 60000 65536"/>
                    <a:gd name="T9" fmla="*/ 0 60000 65536"/>
                    <a:gd name="T10" fmla="*/ 0 60000 65536"/>
                    <a:gd name="T11" fmla="*/ 0 60000 65536"/>
                    <a:gd name="T12" fmla="*/ 0 w 3"/>
                    <a:gd name="T13" fmla="*/ 0 h 2"/>
                    <a:gd name="T14" fmla="*/ 3 w 3"/>
                    <a:gd name="T15" fmla="*/ 2 h 2"/>
                  </a:gdLst>
                  <a:ahLst/>
                  <a:cxnLst>
                    <a:cxn ang="T8">
                      <a:pos x="T0" y="T1"/>
                    </a:cxn>
                    <a:cxn ang="T9">
                      <a:pos x="T2" y="T3"/>
                    </a:cxn>
                    <a:cxn ang="T10">
                      <a:pos x="T4" y="T5"/>
                    </a:cxn>
                    <a:cxn ang="T11">
                      <a:pos x="T6" y="T7"/>
                    </a:cxn>
                  </a:cxnLst>
                  <a:rect l="T12" t="T13" r="T14" b="T15"/>
                  <a:pathLst>
                    <a:path w="3" h="2">
                      <a:moveTo>
                        <a:pt x="3" y="1"/>
                      </a:moveTo>
                      <a:cubicBezTo>
                        <a:pt x="2" y="0"/>
                        <a:pt x="1" y="0"/>
                        <a:pt x="0" y="0"/>
                      </a:cubicBezTo>
                      <a:cubicBezTo>
                        <a:pt x="1" y="1"/>
                        <a:pt x="2" y="2"/>
                        <a:pt x="3" y="2"/>
                      </a:cubicBezTo>
                      <a:cubicBezTo>
                        <a:pt x="3" y="2"/>
                        <a:pt x="3" y="2"/>
                        <a:pt x="3"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46" name="Freeform 10712">
                  <a:extLst>
                    <a:ext uri="{FF2B5EF4-FFF2-40B4-BE49-F238E27FC236}">
                      <a16:creationId xmlns:a16="http://schemas.microsoft.com/office/drawing/2014/main" id="{D4D85B26-102E-48EB-93CE-BB05F9A2165B}"/>
                    </a:ext>
                  </a:extLst>
                </p:cNvPr>
                <p:cNvSpPr>
                  <a:spLocks/>
                </p:cNvSpPr>
                <p:nvPr/>
              </p:nvSpPr>
              <p:spPr bwMode="gray">
                <a:xfrm>
                  <a:off x="3557" y="2980"/>
                  <a:ext cx="1" cy="2"/>
                </a:xfrm>
                <a:custGeom>
                  <a:avLst/>
                  <a:gdLst>
                    <a:gd name="T0" fmla="*/ 0 w 1"/>
                    <a:gd name="T1" fmla="*/ 0 h 1"/>
                    <a:gd name="T2" fmla="*/ 0 w 1"/>
                    <a:gd name="T3" fmla="*/ 2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0"/>
                        <a:pt x="0" y="0"/>
                        <a:pt x="0" y="1"/>
                      </a:cubicBezTo>
                      <a:cubicBezTo>
                        <a:pt x="1" y="1"/>
                        <a:pt x="0" y="1"/>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47" name="Freeform 10715">
                  <a:extLst>
                    <a:ext uri="{FF2B5EF4-FFF2-40B4-BE49-F238E27FC236}">
                      <a16:creationId xmlns:a16="http://schemas.microsoft.com/office/drawing/2014/main" id="{7B8A4E1D-7D63-45ED-8770-E1B95F166BAD}"/>
                    </a:ext>
                  </a:extLst>
                </p:cNvPr>
                <p:cNvSpPr>
                  <a:spLocks/>
                </p:cNvSpPr>
                <p:nvPr/>
              </p:nvSpPr>
              <p:spPr bwMode="gray">
                <a:xfrm>
                  <a:off x="3561" y="2994"/>
                  <a:ext cx="23" cy="6"/>
                </a:xfrm>
                <a:custGeom>
                  <a:avLst/>
                  <a:gdLst>
                    <a:gd name="T0" fmla="*/ 21 w 15"/>
                    <a:gd name="T1" fmla="*/ 3 h 4"/>
                    <a:gd name="T2" fmla="*/ 11 w 15"/>
                    <a:gd name="T3" fmla="*/ 2 h 4"/>
                    <a:gd name="T4" fmla="*/ 5 w 15"/>
                    <a:gd name="T5" fmla="*/ 0 h 4"/>
                    <a:gd name="T6" fmla="*/ 0 w 15"/>
                    <a:gd name="T7" fmla="*/ 0 h 4"/>
                    <a:gd name="T8" fmla="*/ 3 w 15"/>
                    <a:gd name="T9" fmla="*/ 2 h 4"/>
                    <a:gd name="T10" fmla="*/ 11 w 15"/>
                    <a:gd name="T11" fmla="*/ 3 h 4"/>
                    <a:gd name="T12" fmla="*/ 21 w 15"/>
                    <a:gd name="T13" fmla="*/ 3 h 4"/>
                    <a:gd name="T14" fmla="*/ 0 60000 65536"/>
                    <a:gd name="T15" fmla="*/ 0 60000 65536"/>
                    <a:gd name="T16" fmla="*/ 0 60000 65536"/>
                    <a:gd name="T17" fmla="*/ 0 60000 65536"/>
                    <a:gd name="T18" fmla="*/ 0 60000 65536"/>
                    <a:gd name="T19" fmla="*/ 0 60000 65536"/>
                    <a:gd name="T20" fmla="*/ 0 60000 65536"/>
                    <a:gd name="T21" fmla="*/ 0 w 15"/>
                    <a:gd name="T22" fmla="*/ 0 h 4"/>
                    <a:gd name="T23" fmla="*/ 15 w 1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4">
                      <a:moveTo>
                        <a:pt x="14" y="2"/>
                      </a:moveTo>
                      <a:cubicBezTo>
                        <a:pt x="12" y="3"/>
                        <a:pt x="9" y="2"/>
                        <a:pt x="7" y="1"/>
                      </a:cubicBezTo>
                      <a:cubicBezTo>
                        <a:pt x="6" y="1"/>
                        <a:pt x="4" y="1"/>
                        <a:pt x="3" y="0"/>
                      </a:cubicBezTo>
                      <a:cubicBezTo>
                        <a:pt x="3" y="0"/>
                        <a:pt x="1" y="0"/>
                        <a:pt x="0" y="0"/>
                      </a:cubicBezTo>
                      <a:cubicBezTo>
                        <a:pt x="0" y="1"/>
                        <a:pt x="1" y="1"/>
                        <a:pt x="2" y="1"/>
                      </a:cubicBezTo>
                      <a:cubicBezTo>
                        <a:pt x="4" y="0"/>
                        <a:pt x="6" y="2"/>
                        <a:pt x="7" y="2"/>
                      </a:cubicBezTo>
                      <a:cubicBezTo>
                        <a:pt x="8" y="2"/>
                        <a:pt x="15" y="4"/>
                        <a:pt x="14"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48" name="Freeform 10716">
                  <a:extLst>
                    <a:ext uri="{FF2B5EF4-FFF2-40B4-BE49-F238E27FC236}">
                      <a16:creationId xmlns:a16="http://schemas.microsoft.com/office/drawing/2014/main" id="{9E22DCE8-EEEB-4748-B45A-9DF33BC2D76C}"/>
                    </a:ext>
                  </a:extLst>
                </p:cNvPr>
                <p:cNvSpPr>
                  <a:spLocks/>
                </p:cNvSpPr>
                <p:nvPr/>
              </p:nvSpPr>
              <p:spPr bwMode="gray">
                <a:xfrm>
                  <a:off x="3524" y="2994"/>
                  <a:ext cx="9" cy="8"/>
                </a:xfrm>
                <a:custGeom>
                  <a:avLst/>
                  <a:gdLst>
                    <a:gd name="T0" fmla="*/ 8 w 6"/>
                    <a:gd name="T1" fmla="*/ 0 h 5"/>
                    <a:gd name="T2" fmla="*/ 0 w 6"/>
                    <a:gd name="T3" fmla="*/ 2 h 5"/>
                    <a:gd name="T4" fmla="*/ 6 w 6"/>
                    <a:gd name="T5" fmla="*/ 3 h 5"/>
                    <a:gd name="T6" fmla="*/ 5 w 6"/>
                    <a:gd name="T7" fmla="*/ 5 h 5"/>
                    <a:gd name="T8" fmla="*/ 6 w 6"/>
                    <a:gd name="T9" fmla="*/ 5 h 5"/>
                    <a:gd name="T10" fmla="*/ 5 w 6"/>
                    <a:gd name="T11" fmla="*/ 8 h 5"/>
                    <a:gd name="T12" fmla="*/ 8 w 6"/>
                    <a:gd name="T13" fmla="*/ 0 h 5"/>
                    <a:gd name="T14" fmla="*/ 0 60000 65536"/>
                    <a:gd name="T15" fmla="*/ 0 60000 65536"/>
                    <a:gd name="T16" fmla="*/ 0 60000 65536"/>
                    <a:gd name="T17" fmla="*/ 0 60000 65536"/>
                    <a:gd name="T18" fmla="*/ 0 60000 65536"/>
                    <a:gd name="T19" fmla="*/ 0 60000 65536"/>
                    <a:gd name="T20" fmla="*/ 0 60000 65536"/>
                    <a:gd name="T21" fmla="*/ 0 w 6"/>
                    <a:gd name="T22" fmla="*/ 0 h 5"/>
                    <a:gd name="T23" fmla="*/ 6 w 6"/>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 h="5">
                      <a:moveTo>
                        <a:pt x="5" y="0"/>
                      </a:moveTo>
                      <a:cubicBezTo>
                        <a:pt x="5" y="3"/>
                        <a:pt x="2" y="1"/>
                        <a:pt x="0" y="1"/>
                      </a:cubicBezTo>
                      <a:cubicBezTo>
                        <a:pt x="1" y="2"/>
                        <a:pt x="3" y="2"/>
                        <a:pt x="4" y="2"/>
                      </a:cubicBezTo>
                      <a:cubicBezTo>
                        <a:pt x="3" y="3"/>
                        <a:pt x="3" y="3"/>
                        <a:pt x="3" y="3"/>
                      </a:cubicBezTo>
                      <a:cubicBezTo>
                        <a:pt x="3" y="3"/>
                        <a:pt x="4" y="3"/>
                        <a:pt x="4" y="3"/>
                      </a:cubicBezTo>
                      <a:cubicBezTo>
                        <a:pt x="4" y="4"/>
                        <a:pt x="3" y="5"/>
                        <a:pt x="3" y="5"/>
                      </a:cubicBezTo>
                      <a:cubicBezTo>
                        <a:pt x="4" y="4"/>
                        <a:pt x="6" y="1"/>
                        <a:pt x="5"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49" name="Freeform 10717">
                  <a:extLst>
                    <a:ext uri="{FF2B5EF4-FFF2-40B4-BE49-F238E27FC236}">
                      <a16:creationId xmlns:a16="http://schemas.microsoft.com/office/drawing/2014/main" id="{76F9518D-B357-41F9-B60E-5FD216924767}"/>
                    </a:ext>
                  </a:extLst>
                </p:cNvPr>
                <p:cNvSpPr>
                  <a:spLocks/>
                </p:cNvSpPr>
                <p:nvPr/>
              </p:nvSpPr>
              <p:spPr bwMode="gray">
                <a:xfrm>
                  <a:off x="3549" y="2996"/>
                  <a:ext cx="1" cy="2"/>
                </a:xfrm>
                <a:custGeom>
                  <a:avLst/>
                  <a:gdLst>
                    <a:gd name="T0" fmla="*/ 1 w 1"/>
                    <a:gd name="T1" fmla="*/ 0 h 1"/>
                    <a:gd name="T2" fmla="*/ 0 w 1"/>
                    <a:gd name="T3" fmla="*/ 2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1" y="0"/>
                        <a:pt x="0" y="0"/>
                        <a:pt x="0" y="1"/>
                      </a:cubicBezTo>
                      <a:cubicBezTo>
                        <a:pt x="1" y="1"/>
                        <a:pt x="1"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50" name="Freeform 10718">
                  <a:extLst>
                    <a:ext uri="{FF2B5EF4-FFF2-40B4-BE49-F238E27FC236}">
                      <a16:creationId xmlns:a16="http://schemas.microsoft.com/office/drawing/2014/main" id="{1CB06D8D-B54F-46E8-8ABB-62BB12C66EBB}"/>
                    </a:ext>
                  </a:extLst>
                </p:cNvPr>
                <p:cNvSpPr>
                  <a:spLocks/>
                </p:cNvSpPr>
                <p:nvPr/>
              </p:nvSpPr>
              <p:spPr bwMode="gray">
                <a:xfrm>
                  <a:off x="3541" y="2999"/>
                  <a:ext cx="3" cy="1"/>
                </a:xfrm>
                <a:custGeom>
                  <a:avLst/>
                  <a:gdLst>
                    <a:gd name="T0" fmla="*/ 3 w 2"/>
                    <a:gd name="T1" fmla="*/ 0 h 1"/>
                    <a:gd name="T2" fmla="*/ 0 w 2"/>
                    <a:gd name="T3" fmla="*/ 0 h 1"/>
                    <a:gd name="T4" fmla="*/ 3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cubicBezTo>
                        <a:pt x="2" y="0"/>
                        <a:pt x="1" y="0"/>
                        <a:pt x="0" y="0"/>
                      </a:cubicBezTo>
                      <a:cubicBezTo>
                        <a:pt x="0" y="1"/>
                        <a:pt x="2" y="0"/>
                        <a:pt x="2"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51" name="Freeform 10722">
                  <a:extLst>
                    <a:ext uri="{FF2B5EF4-FFF2-40B4-BE49-F238E27FC236}">
                      <a16:creationId xmlns:a16="http://schemas.microsoft.com/office/drawing/2014/main" id="{B4E9144D-ACE4-4B3C-A40E-7A1B5E8D8BE7}"/>
                    </a:ext>
                  </a:extLst>
                </p:cNvPr>
                <p:cNvSpPr>
                  <a:spLocks/>
                </p:cNvSpPr>
                <p:nvPr/>
              </p:nvSpPr>
              <p:spPr bwMode="gray">
                <a:xfrm>
                  <a:off x="3493" y="3007"/>
                  <a:ext cx="1" cy="0"/>
                </a:xfrm>
                <a:custGeom>
                  <a:avLst/>
                  <a:gdLst>
                    <a:gd name="T0" fmla="*/ 1 w 1"/>
                    <a:gd name="T1" fmla="*/ 1 w 1"/>
                    <a:gd name="T2" fmla="*/ 1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1" y="0"/>
                      </a:moveTo>
                      <a:cubicBezTo>
                        <a:pt x="1" y="0"/>
                        <a:pt x="1" y="0"/>
                        <a:pt x="1" y="0"/>
                      </a:cubicBezTo>
                      <a:cubicBezTo>
                        <a:pt x="0" y="0"/>
                        <a:pt x="1"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52" name="Freeform 10723">
                  <a:extLst>
                    <a:ext uri="{FF2B5EF4-FFF2-40B4-BE49-F238E27FC236}">
                      <a16:creationId xmlns:a16="http://schemas.microsoft.com/office/drawing/2014/main" id="{73FDF493-EA7A-4992-9276-A74807D54454}"/>
                    </a:ext>
                  </a:extLst>
                </p:cNvPr>
                <p:cNvSpPr>
                  <a:spLocks/>
                </p:cNvSpPr>
                <p:nvPr/>
              </p:nvSpPr>
              <p:spPr bwMode="gray">
                <a:xfrm>
                  <a:off x="3496" y="3007"/>
                  <a:ext cx="5" cy="4"/>
                </a:xfrm>
                <a:custGeom>
                  <a:avLst/>
                  <a:gdLst>
                    <a:gd name="T0" fmla="*/ 0 w 3"/>
                    <a:gd name="T1" fmla="*/ 1 h 3"/>
                    <a:gd name="T2" fmla="*/ 0 w 3"/>
                    <a:gd name="T3" fmla="*/ 3 h 3"/>
                    <a:gd name="T4" fmla="*/ 2 w 3"/>
                    <a:gd name="T5" fmla="*/ 0 h 3"/>
                    <a:gd name="T6" fmla="*/ 0 w 3"/>
                    <a:gd name="T7" fmla="*/ 1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0" y="1"/>
                      </a:moveTo>
                      <a:cubicBezTo>
                        <a:pt x="0" y="1"/>
                        <a:pt x="1" y="1"/>
                        <a:pt x="0" y="2"/>
                      </a:cubicBezTo>
                      <a:cubicBezTo>
                        <a:pt x="1" y="3"/>
                        <a:pt x="3" y="1"/>
                        <a:pt x="1" y="0"/>
                      </a:cubicBezTo>
                      <a:cubicBezTo>
                        <a:pt x="1" y="0"/>
                        <a:pt x="0" y="1"/>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53" name="Freeform 10729">
                  <a:extLst>
                    <a:ext uri="{FF2B5EF4-FFF2-40B4-BE49-F238E27FC236}">
                      <a16:creationId xmlns:a16="http://schemas.microsoft.com/office/drawing/2014/main" id="{C6B3FB54-ADF4-4C33-8C7C-20A6478B843A}"/>
                    </a:ext>
                  </a:extLst>
                </p:cNvPr>
                <p:cNvSpPr>
                  <a:spLocks/>
                </p:cNvSpPr>
                <p:nvPr/>
              </p:nvSpPr>
              <p:spPr bwMode="gray">
                <a:xfrm>
                  <a:off x="3493" y="3015"/>
                  <a:ext cx="1" cy="1"/>
                </a:xfrm>
                <a:custGeom>
                  <a:avLst/>
                  <a:gdLst>
                    <a:gd name="T0" fmla="*/ 1 w 1"/>
                    <a:gd name="T1" fmla="*/ 0 h 1"/>
                    <a:gd name="T2" fmla="*/ 1 w 1"/>
                    <a:gd name="T3" fmla="*/ 0 h 1"/>
                    <a:gd name="T4" fmla="*/ 0 w 1"/>
                    <a:gd name="T5" fmla="*/ 1 h 1"/>
                    <a:gd name="T6" fmla="*/ 1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1" y="0"/>
                      </a:moveTo>
                      <a:cubicBezTo>
                        <a:pt x="1" y="0"/>
                        <a:pt x="1" y="0"/>
                        <a:pt x="1" y="0"/>
                      </a:cubicBezTo>
                      <a:cubicBezTo>
                        <a:pt x="0" y="0"/>
                        <a:pt x="0" y="0"/>
                        <a:pt x="0" y="1"/>
                      </a:cubicBezTo>
                      <a:cubicBezTo>
                        <a:pt x="1" y="1"/>
                        <a:pt x="1" y="1"/>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54" name="Freeform 10732">
                  <a:extLst>
                    <a:ext uri="{FF2B5EF4-FFF2-40B4-BE49-F238E27FC236}">
                      <a16:creationId xmlns:a16="http://schemas.microsoft.com/office/drawing/2014/main" id="{AA8464E5-4345-4C1C-AC4B-397BE0D1C627}"/>
                    </a:ext>
                  </a:extLst>
                </p:cNvPr>
                <p:cNvSpPr>
                  <a:spLocks/>
                </p:cNvSpPr>
                <p:nvPr/>
              </p:nvSpPr>
              <p:spPr bwMode="gray">
                <a:xfrm>
                  <a:off x="3492" y="3015"/>
                  <a:ext cx="4" cy="7"/>
                </a:xfrm>
                <a:custGeom>
                  <a:avLst/>
                  <a:gdLst>
                    <a:gd name="T0" fmla="*/ 1 w 3"/>
                    <a:gd name="T1" fmla="*/ 6 h 5"/>
                    <a:gd name="T2" fmla="*/ 3 w 3"/>
                    <a:gd name="T3" fmla="*/ 1 h 5"/>
                    <a:gd name="T4" fmla="*/ 1 w 3"/>
                    <a:gd name="T5" fmla="*/ 6 h 5"/>
                    <a:gd name="T6" fmla="*/ 0 60000 65536"/>
                    <a:gd name="T7" fmla="*/ 0 60000 65536"/>
                    <a:gd name="T8" fmla="*/ 0 60000 65536"/>
                    <a:gd name="T9" fmla="*/ 0 w 3"/>
                    <a:gd name="T10" fmla="*/ 0 h 5"/>
                    <a:gd name="T11" fmla="*/ 3 w 3"/>
                    <a:gd name="T12" fmla="*/ 5 h 5"/>
                  </a:gdLst>
                  <a:ahLst/>
                  <a:cxnLst>
                    <a:cxn ang="T6">
                      <a:pos x="T0" y="T1"/>
                    </a:cxn>
                    <a:cxn ang="T7">
                      <a:pos x="T2" y="T3"/>
                    </a:cxn>
                    <a:cxn ang="T8">
                      <a:pos x="T4" y="T5"/>
                    </a:cxn>
                  </a:cxnLst>
                  <a:rect l="T9" t="T10" r="T11" b="T12"/>
                  <a:pathLst>
                    <a:path w="3" h="5">
                      <a:moveTo>
                        <a:pt x="1" y="4"/>
                      </a:moveTo>
                      <a:cubicBezTo>
                        <a:pt x="1" y="5"/>
                        <a:pt x="3" y="3"/>
                        <a:pt x="2" y="1"/>
                      </a:cubicBezTo>
                      <a:cubicBezTo>
                        <a:pt x="0" y="0"/>
                        <a:pt x="0" y="3"/>
                        <a:pt x="1" y="4"/>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55" name="Freeform 10735">
                  <a:extLst>
                    <a:ext uri="{FF2B5EF4-FFF2-40B4-BE49-F238E27FC236}">
                      <a16:creationId xmlns:a16="http://schemas.microsoft.com/office/drawing/2014/main" id="{D83E7AC7-953F-41C7-B35D-B8122245B686}"/>
                    </a:ext>
                  </a:extLst>
                </p:cNvPr>
                <p:cNvSpPr>
                  <a:spLocks/>
                </p:cNvSpPr>
                <p:nvPr/>
              </p:nvSpPr>
              <p:spPr bwMode="gray">
                <a:xfrm>
                  <a:off x="3550" y="3017"/>
                  <a:ext cx="3" cy="7"/>
                </a:xfrm>
                <a:custGeom>
                  <a:avLst/>
                  <a:gdLst>
                    <a:gd name="T0" fmla="*/ 0 w 2"/>
                    <a:gd name="T1" fmla="*/ 2 h 4"/>
                    <a:gd name="T2" fmla="*/ 3 w 2"/>
                    <a:gd name="T3" fmla="*/ 7 h 4"/>
                    <a:gd name="T4" fmla="*/ 0 w 2"/>
                    <a:gd name="T5" fmla="*/ 2 h 4"/>
                    <a:gd name="T6" fmla="*/ 0 60000 65536"/>
                    <a:gd name="T7" fmla="*/ 0 60000 65536"/>
                    <a:gd name="T8" fmla="*/ 0 60000 65536"/>
                    <a:gd name="T9" fmla="*/ 0 w 2"/>
                    <a:gd name="T10" fmla="*/ 0 h 4"/>
                    <a:gd name="T11" fmla="*/ 2 w 2"/>
                    <a:gd name="T12" fmla="*/ 4 h 4"/>
                  </a:gdLst>
                  <a:ahLst/>
                  <a:cxnLst>
                    <a:cxn ang="T6">
                      <a:pos x="T0" y="T1"/>
                    </a:cxn>
                    <a:cxn ang="T7">
                      <a:pos x="T2" y="T3"/>
                    </a:cxn>
                    <a:cxn ang="T8">
                      <a:pos x="T4" y="T5"/>
                    </a:cxn>
                  </a:cxnLst>
                  <a:rect l="T9" t="T10" r="T11" b="T12"/>
                  <a:pathLst>
                    <a:path w="2" h="4">
                      <a:moveTo>
                        <a:pt x="0" y="1"/>
                      </a:moveTo>
                      <a:cubicBezTo>
                        <a:pt x="1" y="2"/>
                        <a:pt x="1" y="3"/>
                        <a:pt x="2" y="4"/>
                      </a:cubicBezTo>
                      <a:cubicBezTo>
                        <a:pt x="2" y="2"/>
                        <a:pt x="1" y="0"/>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grpSp>
          <p:grpSp>
            <p:nvGrpSpPr>
              <p:cNvPr id="2803" name="Group 11356">
                <a:extLst>
                  <a:ext uri="{FF2B5EF4-FFF2-40B4-BE49-F238E27FC236}">
                    <a16:creationId xmlns:a16="http://schemas.microsoft.com/office/drawing/2014/main" id="{5E3049CA-8D65-4142-B670-E31144A781F2}"/>
                  </a:ext>
                </a:extLst>
              </p:cNvPr>
              <p:cNvGrpSpPr>
                <a:grpSpLocks/>
              </p:cNvGrpSpPr>
              <p:nvPr/>
            </p:nvGrpSpPr>
            <p:grpSpPr bwMode="gray">
              <a:xfrm>
                <a:off x="5006458" y="4294223"/>
                <a:ext cx="673727" cy="690043"/>
                <a:chOff x="3061" y="2652"/>
                <a:chExt cx="496" cy="508"/>
              </a:xfrm>
              <a:grpFill/>
              <a:effectLst/>
            </p:grpSpPr>
            <p:sp>
              <p:nvSpPr>
                <p:cNvPr id="2805" name="Freeform 10749">
                  <a:extLst>
                    <a:ext uri="{FF2B5EF4-FFF2-40B4-BE49-F238E27FC236}">
                      <a16:creationId xmlns:a16="http://schemas.microsoft.com/office/drawing/2014/main" id="{42463C0D-81BB-4F4B-B046-4D85F96CF9D7}"/>
                    </a:ext>
                  </a:extLst>
                </p:cNvPr>
                <p:cNvSpPr>
                  <a:spLocks/>
                </p:cNvSpPr>
                <p:nvPr/>
              </p:nvSpPr>
              <p:spPr bwMode="gray">
                <a:xfrm>
                  <a:off x="3552" y="3025"/>
                  <a:ext cx="5" cy="33"/>
                </a:xfrm>
                <a:custGeom>
                  <a:avLst/>
                  <a:gdLst>
                    <a:gd name="T0" fmla="*/ 5 w 3"/>
                    <a:gd name="T1" fmla="*/ 9 h 21"/>
                    <a:gd name="T2" fmla="*/ 2 w 3"/>
                    <a:gd name="T3" fmla="*/ 0 h 21"/>
                    <a:gd name="T4" fmla="*/ 3 w 3"/>
                    <a:gd name="T5" fmla="*/ 5 h 21"/>
                    <a:gd name="T6" fmla="*/ 3 w 3"/>
                    <a:gd name="T7" fmla="*/ 8 h 21"/>
                    <a:gd name="T8" fmla="*/ 0 w 3"/>
                    <a:gd name="T9" fmla="*/ 33 h 21"/>
                    <a:gd name="T10" fmla="*/ 5 w 3"/>
                    <a:gd name="T11" fmla="*/ 9 h 21"/>
                    <a:gd name="T12" fmla="*/ 0 60000 65536"/>
                    <a:gd name="T13" fmla="*/ 0 60000 65536"/>
                    <a:gd name="T14" fmla="*/ 0 60000 65536"/>
                    <a:gd name="T15" fmla="*/ 0 60000 65536"/>
                    <a:gd name="T16" fmla="*/ 0 60000 65536"/>
                    <a:gd name="T17" fmla="*/ 0 60000 65536"/>
                    <a:gd name="T18" fmla="*/ 0 w 3"/>
                    <a:gd name="T19" fmla="*/ 0 h 21"/>
                    <a:gd name="T20" fmla="*/ 3 w 3"/>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3" h="21">
                      <a:moveTo>
                        <a:pt x="3" y="6"/>
                      </a:moveTo>
                      <a:cubicBezTo>
                        <a:pt x="3" y="4"/>
                        <a:pt x="3" y="1"/>
                        <a:pt x="1" y="0"/>
                      </a:cubicBezTo>
                      <a:cubicBezTo>
                        <a:pt x="2" y="1"/>
                        <a:pt x="2" y="2"/>
                        <a:pt x="2" y="3"/>
                      </a:cubicBezTo>
                      <a:cubicBezTo>
                        <a:pt x="2" y="4"/>
                        <a:pt x="2" y="4"/>
                        <a:pt x="2" y="5"/>
                      </a:cubicBezTo>
                      <a:cubicBezTo>
                        <a:pt x="2" y="11"/>
                        <a:pt x="1" y="15"/>
                        <a:pt x="0" y="21"/>
                      </a:cubicBezTo>
                      <a:cubicBezTo>
                        <a:pt x="2" y="18"/>
                        <a:pt x="3" y="10"/>
                        <a:pt x="3" y="6"/>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06" name="Freeform 10778">
                  <a:extLst>
                    <a:ext uri="{FF2B5EF4-FFF2-40B4-BE49-F238E27FC236}">
                      <a16:creationId xmlns:a16="http://schemas.microsoft.com/office/drawing/2014/main" id="{A229384D-D85D-4D12-B807-D5BDA637474A}"/>
                    </a:ext>
                  </a:extLst>
                </p:cNvPr>
                <p:cNvSpPr>
                  <a:spLocks/>
                </p:cNvSpPr>
                <p:nvPr/>
              </p:nvSpPr>
              <p:spPr bwMode="gray">
                <a:xfrm>
                  <a:off x="3061" y="2652"/>
                  <a:ext cx="475" cy="508"/>
                </a:xfrm>
                <a:custGeom>
                  <a:avLst/>
                  <a:gdLst>
                    <a:gd name="T0" fmla="*/ 470 w 307"/>
                    <a:gd name="T1" fmla="*/ 471 h 328"/>
                    <a:gd name="T2" fmla="*/ 466 w 307"/>
                    <a:gd name="T3" fmla="*/ 468 h 328"/>
                    <a:gd name="T4" fmla="*/ 458 w 307"/>
                    <a:gd name="T5" fmla="*/ 458 h 328"/>
                    <a:gd name="T6" fmla="*/ 446 w 307"/>
                    <a:gd name="T7" fmla="*/ 454 h 328"/>
                    <a:gd name="T8" fmla="*/ 441 w 307"/>
                    <a:gd name="T9" fmla="*/ 448 h 328"/>
                    <a:gd name="T10" fmla="*/ 425 w 307"/>
                    <a:gd name="T11" fmla="*/ 440 h 328"/>
                    <a:gd name="T12" fmla="*/ 412 w 307"/>
                    <a:gd name="T13" fmla="*/ 426 h 328"/>
                    <a:gd name="T14" fmla="*/ 419 w 307"/>
                    <a:gd name="T15" fmla="*/ 421 h 328"/>
                    <a:gd name="T16" fmla="*/ 427 w 307"/>
                    <a:gd name="T17" fmla="*/ 414 h 328"/>
                    <a:gd name="T18" fmla="*/ 427 w 307"/>
                    <a:gd name="T19" fmla="*/ 406 h 328"/>
                    <a:gd name="T20" fmla="*/ 427 w 307"/>
                    <a:gd name="T21" fmla="*/ 395 h 328"/>
                    <a:gd name="T22" fmla="*/ 439 w 307"/>
                    <a:gd name="T23" fmla="*/ 395 h 328"/>
                    <a:gd name="T24" fmla="*/ 441 w 307"/>
                    <a:gd name="T25" fmla="*/ 378 h 328"/>
                    <a:gd name="T26" fmla="*/ 436 w 307"/>
                    <a:gd name="T27" fmla="*/ 375 h 328"/>
                    <a:gd name="T28" fmla="*/ 422 w 307"/>
                    <a:gd name="T29" fmla="*/ 379 h 328"/>
                    <a:gd name="T30" fmla="*/ 413 w 307"/>
                    <a:gd name="T31" fmla="*/ 362 h 328"/>
                    <a:gd name="T32" fmla="*/ 416 w 307"/>
                    <a:gd name="T33" fmla="*/ 338 h 328"/>
                    <a:gd name="T34" fmla="*/ 401 w 307"/>
                    <a:gd name="T35" fmla="*/ 274 h 328"/>
                    <a:gd name="T36" fmla="*/ 362 w 307"/>
                    <a:gd name="T37" fmla="*/ 249 h 328"/>
                    <a:gd name="T38" fmla="*/ 241 w 307"/>
                    <a:gd name="T39" fmla="*/ 195 h 328"/>
                    <a:gd name="T40" fmla="*/ 261 w 307"/>
                    <a:gd name="T41" fmla="*/ 144 h 328"/>
                    <a:gd name="T42" fmla="*/ 283 w 307"/>
                    <a:gd name="T43" fmla="*/ 115 h 328"/>
                    <a:gd name="T44" fmla="*/ 291 w 307"/>
                    <a:gd name="T45" fmla="*/ 90 h 328"/>
                    <a:gd name="T46" fmla="*/ 289 w 307"/>
                    <a:gd name="T47" fmla="*/ 64 h 328"/>
                    <a:gd name="T48" fmla="*/ 275 w 307"/>
                    <a:gd name="T49" fmla="*/ 6 h 328"/>
                    <a:gd name="T50" fmla="*/ 15 w 307"/>
                    <a:gd name="T51" fmla="*/ 142 h 328"/>
                    <a:gd name="T52" fmla="*/ 28 w 307"/>
                    <a:gd name="T53" fmla="*/ 184 h 328"/>
                    <a:gd name="T54" fmla="*/ 42 w 307"/>
                    <a:gd name="T55" fmla="*/ 218 h 328"/>
                    <a:gd name="T56" fmla="*/ 50 w 307"/>
                    <a:gd name="T57" fmla="*/ 240 h 328"/>
                    <a:gd name="T58" fmla="*/ 45 w 307"/>
                    <a:gd name="T59" fmla="*/ 274 h 328"/>
                    <a:gd name="T60" fmla="*/ 32 w 307"/>
                    <a:gd name="T61" fmla="*/ 311 h 328"/>
                    <a:gd name="T62" fmla="*/ 34 w 307"/>
                    <a:gd name="T63" fmla="*/ 355 h 328"/>
                    <a:gd name="T64" fmla="*/ 74 w 307"/>
                    <a:gd name="T65" fmla="*/ 401 h 328"/>
                    <a:gd name="T66" fmla="*/ 186 w 307"/>
                    <a:gd name="T67" fmla="*/ 421 h 328"/>
                    <a:gd name="T68" fmla="*/ 196 w 307"/>
                    <a:gd name="T69" fmla="*/ 398 h 328"/>
                    <a:gd name="T70" fmla="*/ 234 w 307"/>
                    <a:gd name="T71" fmla="*/ 404 h 328"/>
                    <a:gd name="T72" fmla="*/ 263 w 307"/>
                    <a:gd name="T73" fmla="*/ 434 h 328"/>
                    <a:gd name="T74" fmla="*/ 296 w 307"/>
                    <a:gd name="T75" fmla="*/ 458 h 328"/>
                    <a:gd name="T76" fmla="*/ 300 w 307"/>
                    <a:gd name="T77" fmla="*/ 466 h 328"/>
                    <a:gd name="T78" fmla="*/ 296 w 307"/>
                    <a:gd name="T79" fmla="*/ 479 h 328"/>
                    <a:gd name="T80" fmla="*/ 317 w 307"/>
                    <a:gd name="T81" fmla="*/ 482 h 328"/>
                    <a:gd name="T82" fmla="*/ 323 w 307"/>
                    <a:gd name="T83" fmla="*/ 474 h 328"/>
                    <a:gd name="T84" fmla="*/ 328 w 307"/>
                    <a:gd name="T85" fmla="*/ 463 h 328"/>
                    <a:gd name="T86" fmla="*/ 337 w 307"/>
                    <a:gd name="T87" fmla="*/ 455 h 328"/>
                    <a:gd name="T88" fmla="*/ 353 w 307"/>
                    <a:gd name="T89" fmla="*/ 465 h 328"/>
                    <a:gd name="T90" fmla="*/ 357 w 307"/>
                    <a:gd name="T91" fmla="*/ 472 h 328"/>
                    <a:gd name="T92" fmla="*/ 368 w 307"/>
                    <a:gd name="T93" fmla="*/ 483 h 328"/>
                    <a:gd name="T94" fmla="*/ 373 w 307"/>
                    <a:gd name="T95" fmla="*/ 455 h 328"/>
                    <a:gd name="T96" fmla="*/ 379 w 307"/>
                    <a:gd name="T97" fmla="*/ 446 h 328"/>
                    <a:gd name="T98" fmla="*/ 367 w 307"/>
                    <a:gd name="T99" fmla="*/ 414 h 328"/>
                    <a:gd name="T100" fmla="*/ 371 w 307"/>
                    <a:gd name="T101" fmla="*/ 424 h 328"/>
                    <a:gd name="T102" fmla="*/ 387 w 307"/>
                    <a:gd name="T103" fmla="*/ 437 h 328"/>
                    <a:gd name="T104" fmla="*/ 395 w 307"/>
                    <a:gd name="T105" fmla="*/ 437 h 328"/>
                    <a:gd name="T106" fmla="*/ 405 w 307"/>
                    <a:gd name="T107" fmla="*/ 448 h 328"/>
                    <a:gd name="T108" fmla="*/ 418 w 307"/>
                    <a:gd name="T109" fmla="*/ 455 h 328"/>
                    <a:gd name="T110" fmla="*/ 410 w 307"/>
                    <a:gd name="T111" fmla="*/ 440 h 328"/>
                    <a:gd name="T112" fmla="*/ 424 w 307"/>
                    <a:gd name="T113" fmla="*/ 466 h 328"/>
                    <a:gd name="T114" fmla="*/ 439 w 307"/>
                    <a:gd name="T115" fmla="*/ 486 h 328"/>
                    <a:gd name="T116" fmla="*/ 449 w 307"/>
                    <a:gd name="T117" fmla="*/ 479 h 328"/>
                    <a:gd name="T118" fmla="*/ 447 w 307"/>
                    <a:gd name="T119" fmla="*/ 497 h 328"/>
                    <a:gd name="T120" fmla="*/ 463 w 307"/>
                    <a:gd name="T121" fmla="*/ 493 h 328"/>
                    <a:gd name="T122" fmla="*/ 469 w 307"/>
                    <a:gd name="T123" fmla="*/ 489 h 32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07"/>
                    <a:gd name="T187" fmla="*/ 0 h 328"/>
                    <a:gd name="T188" fmla="*/ 307 w 307"/>
                    <a:gd name="T189" fmla="*/ 328 h 32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07" h="328">
                      <a:moveTo>
                        <a:pt x="307" y="310"/>
                      </a:moveTo>
                      <a:cubicBezTo>
                        <a:pt x="306" y="310"/>
                        <a:pt x="304" y="312"/>
                        <a:pt x="305" y="310"/>
                      </a:cubicBezTo>
                      <a:cubicBezTo>
                        <a:pt x="305" y="310"/>
                        <a:pt x="304" y="310"/>
                        <a:pt x="304" y="309"/>
                      </a:cubicBezTo>
                      <a:cubicBezTo>
                        <a:pt x="304" y="312"/>
                        <a:pt x="301" y="310"/>
                        <a:pt x="302" y="308"/>
                      </a:cubicBezTo>
                      <a:cubicBezTo>
                        <a:pt x="303" y="309"/>
                        <a:pt x="303" y="308"/>
                        <a:pt x="304" y="309"/>
                      </a:cubicBezTo>
                      <a:cubicBezTo>
                        <a:pt x="304" y="308"/>
                        <a:pt x="304" y="306"/>
                        <a:pt x="304" y="305"/>
                      </a:cubicBezTo>
                      <a:cubicBezTo>
                        <a:pt x="305" y="304"/>
                        <a:pt x="307" y="305"/>
                        <a:pt x="307" y="304"/>
                      </a:cubicBezTo>
                      <a:cubicBezTo>
                        <a:pt x="306" y="304"/>
                        <a:pt x="305" y="304"/>
                        <a:pt x="305" y="304"/>
                      </a:cubicBezTo>
                      <a:cubicBezTo>
                        <a:pt x="305" y="304"/>
                        <a:pt x="305" y="304"/>
                        <a:pt x="304" y="304"/>
                      </a:cubicBezTo>
                      <a:cubicBezTo>
                        <a:pt x="304" y="304"/>
                        <a:pt x="304" y="304"/>
                        <a:pt x="304" y="304"/>
                      </a:cubicBezTo>
                      <a:cubicBezTo>
                        <a:pt x="304" y="304"/>
                        <a:pt x="304" y="304"/>
                        <a:pt x="304" y="304"/>
                      </a:cubicBezTo>
                      <a:cubicBezTo>
                        <a:pt x="304" y="305"/>
                        <a:pt x="304" y="305"/>
                        <a:pt x="304" y="305"/>
                      </a:cubicBezTo>
                      <a:cubicBezTo>
                        <a:pt x="304" y="306"/>
                        <a:pt x="302" y="303"/>
                        <a:pt x="302" y="306"/>
                      </a:cubicBezTo>
                      <a:cubicBezTo>
                        <a:pt x="301" y="306"/>
                        <a:pt x="300" y="306"/>
                        <a:pt x="299" y="307"/>
                      </a:cubicBezTo>
                      <a:cubicBezTo>
                        <a:pt x="300" y="306"/>
                        <a:pt x="300" y="305"/>
                        <a:pt x="301" y="305"/>
                      </a:cubicBezTo>
                      <a:cubicBezTo>
                        <a:pt x="302" y="305"/>
                        <a:pt x="302" y="304"/>
                        <a:pt x="302" y="303"/>
                      </a:cubicBezTo>
                      <a:cubicBezTo>
                        <a:pt x="301" y="302"/>
                        <a:pt x="300" y="304"/>
                        <a:pt x="299" y="304"/>
                      </a:cubicBezTo>
                      <a:cubicBezTo>
                        <a:pt x="299" y="304"/>
                        <a:pt x="299" y="304"/>
                        <a:pt x="300" y="303"/>
                      </a:cubicBezTo>
                      <a:cubicBezTo>
                        <a:pt x="299" y="303"/>
                        <a:pt x="299" y="303"/>
                        <a:pt x="298" y="303"/>
                      </a:cubicBezTo>
                      <a:cubicBezTo>
                        <a:pt x="299" y="303"/>
                        <a:pt x="300" y="303"/>
                        <a:pt x="301" y="302"/>
                      </a:cubicBezTo>
                      <a:cubicBezTo>
                        <a:pt x="300" y="302"/>
                        <a:pt x="300" y="302"/>
                        <a:pt x="299" y="302"/>
                      </a:cubicBezTo>
                      <a:cubicBezTo>
                        <a:pt x="300" y="301"/>
                        <a:pt x="301" y="301"/>
                        <a:pt x="302" y="302"/>
                      </a:cubicBezTo>
                      <a:cubicBezTo>
                        <a:pt x="302" y="301"/>
                        <a:pt x="302" y="301"/>
                        <a:pt x="301" y="300"/>
                      </a:cubicBezTo>
                      <a:cubicBezTo>
                        <a:pt x="299" y="301"/>
                        <a:pt x="300" y="300"/>
                        <a:pt x="300" y="299"/>
                      </a:cubicBezTo>
                      <a:cubicBezTo>
                        <a:pt x="302" y="298"/>
                        <a:pt x="299" y="298"/>
                        <a:pt x="298" y="299"/>
                      </a:cubicBezTo>
                      <a:cubicBezTo>
                        <a:pt x="299" y="298"/>
                        <a:pt x="300" y="297"/>
                        <a:pt x="298" y="297"/>
                      </a:cubicBezTo>
                      <a:cubicBezTo>
                        <a:pt x="299" y="295"/>
                        <a:pt x="297" y="295"/>
                        <a:pt x="297" y="293"/>
                      </a:cubicBezTo>
                      <a:cubicBezTo>
                        <a:pt x="296" y="294"/>
                        <a:pt x="296" y="294"/>
                        <a:pt x="296" y="295"/>
                      </a:cubicBezTo>
                      <a:cubicBezTo>
                        <a:pt x="296" y="295"/>
                        <a:pt x="296" y="295"/>
                        <a:pt x="296" y="295"/>
                      </a:cubicBezTo>
                      <a:cubicBezTo>
                        <a:pt x="296" y="295"/>
                        <a:pt x="296" y="295"/>
                        <a:pt x="296" y="296"/>
                      </a:cubicBezTo>
                      <a:cubicBezTo>
                        <a:pt x="295" y="295"/>
                        <a:pt x="295" y="295"/>
                        <a:pt x="295" y="295"/>
                      </a:cubicBezTo>
                      <a:cubicBezTo>
                        <a:pt x="295" y="296"/>
                        <a:pt x="295" y="297"/>
                        <a:pt x="294" y="296"/>
                      </a:cubicBezTo>
                      <a:cubicBezTo>
                        <a:pt x="293" y="297"/>
                        <a:pt x="293" y="298"/>
                        <a:pt x="293" y="299"/>
                      </a:cubicBezTo>
                      <a:cubicBezTo>
                        <a:pt x="293" y="299"/>
                        <a:pt x="292" y="299"/>
                        <a:pt x="292" y="299"/>
                      </a:cubicBezTo>
                      <a:cubicBezTo>
                        <a:pt x="292" y="299"/>
                        <a:pt x="292" y="298"/>
                        <a:pt x="292" y="298"/>
                      </a:cubicBezTo>
                      <a:cubicBezTo>
                        <a:pt x="292" y="298"/>
                        <a:pt x="292" y="298"/>
                        <a:pt x="292" y="298"/>
                      </a:cubicBezTo>
                      <a:cubicBezTo>
                        <a:pt x="294" y="296"/>
                        <a:pt x="292" y="294"/>
                        <a:pt x="290" y="293"/>
                      </a:cubicBezTo>
                      <a:cubicBezTo>
                        <a:pt x="290" y="293"/>
                        <a:pt x="290" y="293"/>
                        <a:pt x="290" y="293"/>
                      </a:cubicBezTo>
                      <a:cubicBezTo>
                        <a:pt x="289" y="294"/>
                        <a:pt x="289" y="294"/>
                        <a:pt x="288" y="294"/>
                      </a:cubicBezTo>
                      <a:cubicBezTo>
                        <a:pt x="288" y="293"/>
                        <a:pt x="289" y="293"/>
                        <a:pt x="288" y="293"/>
                      </a:cubicBezTo>
                      <a:cubicBezTo>
                        <a:pt x="287" y="296"/>
                        <a:pt x="286" y="293"/>
                        <a:pt x="284" y="292"/>
                      </a:cubicBezTo>
                      <a:cubicBezTo>
                        <a:pt x="284" y="292"/>
                        <a:pt x="285" y="292"/>
                        <a:pt x="285" y="293"/>
                      </a:cubicBezTo>
                      <a:cubicBezTo>
                        <a:pt x="285" y="292"/>
                        <a:pt x="285" y="292"/>
                        <a:pt x="285" y="292"/>
                      </a:cubicBezTo>
                      <a:cubicBezTo>
                        <a:pt x="285" y="292"/>
                        <a:pt x="285" y="292"/>
                        <a:pt x="285" y="292"/>
                      </a:cubicBezTo>
                      <a:cubicBezTo>
                        <a:pt x="285" y="291"/>
                        <a:pt x="286" y="291"/>
                        <a:pt x="286" y="291"/>
                      </a:cubicBezTo>
                      <a:cubicBezTo>
                        <a:pt x="286" y="291"/>
                        <a:pt x="286" y="291"/>
                        <a:pt x="286" y="291"/>
                      </a:cubicBezTo>
                      <a:cubicBezTo>
                        <a:pt x="287" y="292"/>
                        <a:pt x="286" y="291"/>
                        <a:pt x="287" y="292"/>
                      </a:cubicBezTo>
                      <a:cubicBezTo>
                        <a:pt x="288" y="291"/>
                        <a:pt x="288" y="292"/>
                        <a:pt x="288" y="291"/>
                      </a:cubicBezTo>
                      <a:cubicBezTo>
                        <a:pt x="289" y="291"/>
                        <a:pt x="288" y="291"/>
                        <a:pt x="288" y="290"/>
                      </a:cubicBezTo>
                      <a:cubicBezTo>
                        <a:pt x="288" y="291"/>
                        <a:pt x="286" y="290"/>
                        <a:pt x="285" y="289"/>
                      </a:cubicBezTo>
                      <a:cubicBezTo>
                        <a:pt x="285" y="290"/>
                        <a:pt x="284" y="291"/>
                        <a:pt x="284" y="291"/>
                      </a:cubicBezTo>
                      <a:cubicBezTo>
                        <a:pt x="285" y="289"/>
                        <a:pt x="284" y="289"/>
                        <a:pt x="283" y="291"/>
                      </a:cubicBezTo>
                      <a:cubicBezTo>
                        <a:pt x="284" y="288"/>
                        <a:pt x="280" y="290"/>
                        <a:pt x="278" y="290"/>
                      </a:cubicBezTo>
                      <a:cubicBezTo>
                        <a:pt x="276" y="291"/>
                        <a:pt x="274" y="290"/>
                        <a:pt x="274" y="287"/>
                      </a:cubicBezTo>
                      <a:cubicBezTo>
                        <a:pt x="274" y="287"/>
                        <a:pt x="275" y="287"/>
                        <a:pt x="275" y="288"/>
                      </a:cubicBezTo>
                      <a:cubicBezTo>
                        <a:pt x="276" y="289"/>
                        <a:pt x="275" y="288"/>
                        <a:pt x="277" y="289"/>
                      </a:cubicBezTo>
                      <a:cubicBezTo>
                        <a:pt x="276" y="288"/>
                        <a:pt x="276" y="287"/>
                        <a:pt x="275" y="286"/>
                      </a:cubicBezTo>
                      <a:cubicBezTo>
                        <a:pt x="274" y="286"/>
                        <a:pt x="274" y="286"/>
                        <a:pt x="275" y="285"/>
                      </a:cubicBezTo>
                      <a:cubicBezTo>
                        <a:pt x="275" y="285"/>
                        <a:pt x="277" y="286"/>
                        <a:pt x="277" y="284"/>
                      </a:cubicBezTo>
                      <a:cubicBezTo>
                        <a:pt x="276" y="285"/>
                        <a:pt x="275" y="286"/>
                        <a:pt x="275" y="284"/>
                      </a:cubicBezTo>
                      <a:cubicBezTo>
                        <a:pt x="275" y="284"/>
                        <a:pt x="275" y="284"/>
                        <a:pt x="274" y="284"/>
                      </a:cubicBezTo>
                      <a:cubicBezTo>
                        <a:pt x="274" y="284"/>
                        <a:pt x="274" y="283"/>
                        <a:pt x="274" y="283"/>
                      </a:cubicBezTo>
                      <a:cubicBezTo>
                        <a:pt x="274" y="283"/>
                        <a:pt x="274" y="284"/>
                        <a:pt x="274" y="284"/>
                      </a:cubicBezTo>
                      <a:cubicBezTo>
                        <a:pt x="273" y="283"/>
                        <a:pt x="272" y="282"/>
                        <a:pt x="273" y="282"/>
                      </a:cubicBezTo>
                      <a:cubicBezTo>
                        <a:pt x="272" y="282"/>
                        <a:pt x="271" y="282"/>
                        <a:pt x="270" y="282"/>
                      </a:cubicBezTo>
                      <a:cubicBezTo>
                        <a:pt x="270" y="282"/>
                        <a:pt x="271" y="281"/>
                        <a:pt x="271" y="281"/>
                      </a:cubicBezTo>
                      <a:cubicBezTo>
                        <a:pt x="271" y="281"/>
                        <a:pt x="270" y="281"/>
                        <a:pt x="270" y="281"/>
                      </a:cubicBezTo>
                      <a:cubicBezTo>
                        <a:pt x="269" y="280"/>
                        <a:pt x="268" y="280"/>
                        <a:pt x="266" y="279"/>
                      </a:cubicBezTo>
                      <a:cubicBezTo>
                        <a:pt x="268" y="278"/>
                        <a:pt x="266" y="277"/>
                        <a:pt x="266" y="275"/>
                      </a:cubicBezTo>
                      <a:cubicBezTo>
                        <a:pt x="266" y="275"/>
                        <a:pt x="266" y="275"/>
                        <a:pt x="266" y="275"/>
                      </a:cubicBezTo>
                      <a:cubicBezTo>
                        <a:pt x="264" y="274"/>
                        <a:pt x="261" y="274"/>
                        <a:pt x="261" y="271"/>
                      </a:cubicBezTo>
                      <a:cubicBezTo>
                        <a:pt x="261" y="271"/>
                        <a:pt x="262" y="272"/>
                        <a:pt x="263" y="272"/>
                      </a:cubicBezTo>
                      <a:cubicBezTo>
                        <a:pt x="262" y="272"/>
                        <a:pt x="262" y="272"/>
                        <a:pt x="262" y="272"/>
                      </a:cubicBezTo>
                      <a:cubicBezTo>
                        <a:pt x="263" y="273"/>
                        <a:pt x="264" y="274"/>
                        <a:pt x="265" y="273"/>
                      </a:cubicBezTo>
                      <a:cubicBezTo>
                        <a:pt x="265" y="273"/>
                        <a:pt x="264" y="273"/>
                        <a:pt x="264" y="272"/>
                      </a:cubicBezTo>
                      <a:cubicBezTo>
                        <a:pt x="264" y="272"/>
                        <a:pt x="265" y="272"/>
                        <a:pt x="265" y="272"/>
                      </a:cubicBezTo>
                      <a:cubicBezTo>
                        <a:pt x="264" y="271"/>
                        <a:pt x="263" y="271"/>
                        <a:pt x="262" y="271"/>
                      </a:cubicBezTo>
                      <a:cubicBezTo>
                        <a:pt x="263" y="270"/>
                        <a:pt x="264" y="270"/>
                        <a:pt x="266" y="271"/>
                      </a:cubicBezTo>
                      <a:cubicBezTo>
                        <a:pt x="267" y="272"/>
                        <a:pt x="266" y="274"/>
                        <a:pt x="268" y="272"/>
                      </a:cubicBezTo>
                      <a:cubicBezTo>
                        <a:pt x="265" y="270"/>
                        <a:pt x="270" y="272"/>
                        <a:pt x="271" y="272"/>
                      </a:cubicBezTo>
                      <a:cubicBezTo>
                        <a:pt x="271" y="272"/>
                        <a:pt x="271" y="271"/>
                        <a:pt x="270" y="270"/>
                      </a:cubicBezTo>
                      <a:cubicBezTo>
                        <a:pt x="269" y="271"/>
                        <a:pt x="268" y="270"/>
                        <a:pt x="268" y="269"/>
                      </a:cubicBezTo>
                      <a:cubicBezTo>
                        <a:pt x="270" y="269"/>
                        <a:pt x="270" y="268"/>
                        <a:pt x="269" y="268"/>
                      </a:cubicBezTo>
                      <a:cubicBezTo>
                        <a:pt x="269" y="271"/>
                        <a:pt x="268" y="267"/>
                        <a:pt x="268" y="267"/>
                      </a:cubicBezTo>
                      <a:cubicBezTo>
                        <a:pt x="267" y="266"/>
                        <a:pt x="265" y="267"/>
                        <a:pt x="265" y="265"/>
                      </a:cubicBezTo>
                      <a:cubicBezTo>
                        <a:pt x="265" y="265"/>
                        <a:pt x="270" y="268"/>
                        <a:pt x="271" y="268"/>
                      </a:cubicBezTo>
                      <a:cubicBezTo>
                        <a:pt x="271" y="268"/>
                        <a:pt x="271" y="268"/>
                        <a:pt x="271" y="268"/>
                      </a:cubicBezTo>
                      <a:cubicBezTo>
                        <a:pt x="274" y="268"/>
                        <a:pt x="277" y="270"/>
                        <a:pt x="279" y="271"/>
                      </a:cubicBezTo>
                      <a:cubicBezTo>
                        <a:pt x="278" y="270"/>
                        <a:pt x="277" y="268"/>
                        <a:pt x="275" y="268"/>
                      </a:cubicBezTo>
                      <a:cubicBezTo>
                        <a:pt x="276" y="268"/>
                        <a:pt x="276" y="268"/>
                        <a:pt x="276" y="267"/>
                      </a:cubicBezTo>
                      <a:cubicBezTo>
                        <a:pt x="274" y="267"/>
                        <a:pt x="273" y="267"/>
                        <a:pt x="271" y="266"/>
                      </a:cubicBezTo>
                      <a:cubicBezTo>
                        <a:pt x="271" y="266"/>
                        <a:pt x="272" y="265"/>
                        <a:pt x="273" y="265"/>
                      </a:cubicBezTo>
                      <a:cubicBezTo>
                        <a:pt x="273" y="265"/>
                        <a:pt x="272" y="265"/>
                        <a:pt x="272" y="265"/>
                      </a:cubicBezTo>
                      <a:cubicBezTo>
                        <a:pt x="272" y="265"/>
                        <a:pt x="272" y="265"/>
                        <a:pt x="272" y="264"/>
                      </a:cubicBezTo>
                      <a:cubicBezTo>
                        <a:pt x="269" y="265"/>
                        <a:pt x="270" y="262"/>
                        <a:pt x="268" y="261"/>
                      </a:cubicBezTo>
                      <a:cubicBezTo>
                        <a:pt x="269" y="262"/>
                        <a:pt x="270" y="261"/>
                        <a:pt x="269" y="260"/>
                      </a:cubicBezTo>
                      <a:cubicBezTo>
                        <a:pt x="271" y="260"/>
                        <a:pt x="269" y="259"/>
                        <a:pt x="270" y="258"/>
                      </a:cubicBezTo>
                      <a:cubicBezTo>
                        <a:pt x="270" y="259"/>
                        <a:pt x="272" y="260"/>
                        <a:pt x="270" y="260"/>
                      </a:cubicBezTo>
                      <a:cubicBezTo>
                        <a:pt x="271" y="261"/>
                        <a:pt x="271" y="262"/>
                        <a:pt x="272" y="262"/>
                      </a:cubicBezTo>
                      <a:cubicBezTo>
                        <a:pt x="273" y="260"/>
                        <a:pt x="274" y="262"/>
                        <a:pt x="276" y="262"/>
                      </a:cubicBezTo>
                      <a:cubicBezTo>
                        <a:pt x="276" y="261"/>
                        <a:pt x="276" y="261"/>
                        <a:pt x="275" y="260"/>
                      </a:cubicBezTo>
                      <a:cubicBezTo>
                        <a:pt x="276" y="260"/>
                        <a:pt x="277" y="260"/>
                        <a:pt x="277" y="260"/>
                      </a:cubicBezTo>
                      <a:cubicBezTo>
                        <a:pt x="277" y="260"/>
                        <a:pt x="277" y="260"/>
                        <a:pt x="276" y="259"/>
                      </a:cubicBezTo>
                      <a:cubicBezTo>
                        <a:pt x="276" y="258"/>
                        <a:pt x="276" y="258"/>
                        <a:pt x="277" y="258"/>
                      </a:cubicBezTo>
                      <a:cubicBezTo>
                        <a:pt x="277" y="258"/>
                        <a:pt x="277" y="258"/>
                        <a:pt x="277" y="258"/>
                      </a:cubicBezTo>
                      <a:cubicBezTo>
                        <a:pt x="277" y="259"/>
                        <a:pt x="278" y="259"/>
                        <a:pt x="278" y="259"/>
                      </a:cubicBezTo>
                      <a:cubicBezTo>
                        <a:pt x="277" y="256"/>
                        <a:pt x="280" y="258"/>
                        <a:pt x="281" y="256"/>
                      </a:cubicBezTo>
                      <a:cubicBezTo>
                        <a:pt x="280" y="256"/>
                        <a:pt x="278" y="254"/>
                        <a:pt x="277" y="256"/>
                      </a:cubicBezTo>
                      <a:cubicBezTo>
                        <a:pt x="278" y="256"/>
                        <a:pt x="278" y="256"/>
                        <a:pt x="278" y="256"/>
                      </a:cubicBezTo>
                      <a:cubicBezTo>
                        <a:pt x="278" y="257"/>
                        <a:pt x="275" y="258"/>
                        <a:pt x="276" y="255"/>
                      </a:cubicBezTo>
                      <a:cubicBezTo>
                        <a:pt x="276" y="256"/>
                        <a:pt x="276" y="256"/>
                        <a:pt x="276" y="256"/>
                      </a:cubicBezTo>
                      <a:cubicBezTo>
                        <a:pt x="277" y="255"/>
                        <a:pt x="277" y="254"/>
                        <a:pt x="277" y="253"/>
                      </a:cubicBezTo>
                      <a:cubicBezTo>
                        <a:pt x="277" y="256"/>
                        <a:pt x="279" y="254"/>
                        <a:pt x="281" y="255"/>
                      </a:cubicBezTo>
                      <a:cubicBezTo>
                        <a:pt x="282" y="256"/>
                        <a:pt x="281" y="258"/>
                        <a:pt x="283" y="259"/>
                      </a:cubicBezTo>
                      <a:cubicBezTo>
                        <a:pt x="283" y="258"/>
                        <a:pt x="283" y="258"/>
                        <a:pt x="283" y="258"/>
                      </a:cubicBezTo>
                      <a:cubicBezTo>
                        <a:pt x="284" y="259"/>
                        <a:pt x="283" y="260"/>
                        <a:pt x="283" y="261"/>
                      </a:cubicBezTo>
                      <a:cubicBezTo>
                        <a:pt x="284" y="260"/>
                        <a:pt x="284" y="258"/>
                        <a:pt x="285" y="258"/>
                      </a:cubicBezTo>
                      <a:cubicBezTo>
                        <a:pt x="286" y="258"/>
                        <a:pt x="286" y="259"/>
                        <a:pt x="288" y="259"/>
                      </a:cubicBezTo>
                      <a:cubicBezTo>
                        <a:pt x="287" y="258"/>
                        <a:pt x="287" y="258"/>
                        <a:pt x="287" y="258"/>
                      </a:cubicBezTo>
                      <a:cubicBezTo>
                        <a:pt x="286" y="256"/>
                        <a:pt x="281" y="256"/>
                        <a:pt x="284" y="255"/>
                      </a:cubicBezTo>
                      <a:cubicBezTo>
                        <a:pt x="283" y="254"/>
                        <a:pt x="282" y="254"/>
                        <a:pt x="282" y="253"/>
                      </a:cubicBezTo>
                      <a:cubicBezTo>
                        <a:pt x="282" y="253"/>
                        <a:pt x="282" y="252"/>
                        <a:pt x="283" y="253"/>
                      </a:cubicBezTo>
                      <a:cubicBezTo>
                        <a:pt x="283" y="253"/>
                        <a:pt x="282" y="251"/>
                        <a:pt x="282" y="252"/>
                      </a:cubicBezTo>
                      <a:cubicBezTo>
                        <a:pt x="282" y="252"/>
                        <a:pt x="281" y="248"/>
                        <a:pt x="282" y="250"/>
                      </a:cubicBezTo>
                      <a:cubicBezTo>
                        <a:pt x="283" y="250"/>
                        <a:pt x="284" y="251"/>
                        <a:pt x="285" y="251"/>
                      </a:cubicBezTo>
                      <a:cubicBezTo>
                        <a:pt x="284" y="250"/>
                        <a:pt x="282" y="249"/>
                        <a:pt x="282" y="248"/>
                      </a:cubicBezTo>
                      <a:cubicBezTo>
                        <a:pt x="281" y="247"/>
                        <a:pt x="280" y="246"/>
                        <a:pt x="282" y="247"/>
                      </a:cubicBezTo>
                      <a:cubicBezTo>
                        <a:pt x="282" y="245"/>
                        <a:pt x="284" y="246"/>
                        <a:pt x="286" y="246"/>
                      </a:cubicBezTo>
                      <a:cubicBezTo>
                        <a:pt x="285" y="246"/>
                        <a:pt x="285" y="245"/>
                        <a:pt x="285" y="245"/>
                      </a:cubicBezTo>
                      <a:cubicBezTo>
                        <a:pt x="285" y="244"/>
                        <a:pt x="285" y="244"/>
                        <a:pt x="285" y="244"/>
                      </a:cubicBezTo>
                      <a:cubicBezTo>
                        <a:pt x="285" y="244"/>
                        <a:pt x="284" y="244"/>
                        <a:pt x="284" y="245"/>
                      </a:cubicBezTo>
                      <a:cubicBezTo>
                        <a:pt x="284" y="245"/>
                        <a:pt x="284" y="244"/>
                        <a:pt x="284" y="244"/>
                      </a:cubicBezTo>
                      <a:cubicBezTo>
                        <a:pt x="283" y="244"/>
                        <a:pt x="283" y="244"/>
                        <a:pt x="283" y="245"/>
                      </a:cubicBezTo>
                      <a:cubicBezTo>
                        <a:pt x="283" y="245"/>
                        <a:pt x="282" y="244"/>
                        <a:pt x="283" y="243"/>
                      </a:cubicBezTo>
                      <a:cubicBezTo>
                        <a:pt x="282" y="244"/>
                        <a:pt x="282" y="244"/>
                        <a:pt x="281" y="245"/>
                      </a:cubicBezTo>
                      <a:cubicBezTo>
                        <a:pt x="281" y="244"/>
                        <a:pt x="281" y="244"/>
                        <a:pt x="281" y="243"/>
                      </a:cubicBezTo>
                      <a:cubicBezTo>
                        <a:pt x="281" y="245"/>
                        <a:pt x="280" y="245"/>
                        <a:pt x="279" y="244"/>
                      </a:cubicBezTo>
                      <a:cubicBezTo>
                        <a:pt x="280" y="244"/>
                        <a:pt x="280" y="244"/>
                        <a:pt x="280" y="244"/>
                      </a:cubicBezTo>
                      <a:cubicBezTo>
                        <a:pt x="280" y="243"/>
                        <a:pt x="280" y="243"/>
                        <a:pt x="279" y="243"/>
                      </a:cubicBezTo>
                      <a:cubicBezTo>
                        <a:pt x="280" y="242"/>
                        <a:pt x="281" y="243"/>
                        <a:pt x="282" y="242"/>
                      </a:cubicBezTo>
                      <a:cubicBezTo>
                        <a:pt x="282" y="241"/>
                        <a:pt x="281" y="241"/>
                        <a:pt x="280" y="242"/>
                      </a:cubicBezTo>
                      <a:cubicBezTo>
                        <a:pt x="281" y="241"/>
                        <a:pt x="281" y="240"/>
                        <a:pt x="281" y="239"/>
                      </a:cubicBezTo>
                      <a:cubicBezTo>
                        <a:pt x="282" y="239"/>
                        <a:pt x="282" y="239"/>
                        <a:pt x="283" y="239"/>
                      </a:cubicBezTo>
                      <a:cubicBezTo>
                        <a:pt x="283" y="239"/>
                        <a:pt x="281" y="237"/>
                        <a:pt x="282" y="237"/>
                      </a:cubicBezTo>
                      <a:cubicBezTo>
                        <a:pt x="281" y="237"/>
                        <a:pt x="282" y="236"/>
                        <a:pt x="281" y="237"/>
                      </a:cubicBezTo>
                      <a:cubicBezTo>
                        <a:pt x="280" y="237"/>
                        <a:pt x="280" y="238"/>
                        <a:pt x="280" y="239"/>
                      </a:cubicBezTo>
                      <a:cubicBezTo>
                        <a:pt x="280" y="239"/>
                        <a:pt x="280" y="238"/>
                        <a:pt x="281" y="238"/>
                      </a:cubicBezTo>
                      <a:cubicBezTo>
                        <a:pt x="281" y="240"/>
                        <a:pt x="278" y="240"/>
                        <a:pt x="278" y="239"/>
                      </a:cubicBezTo>
                      <a:cubicBezTo>
                        <a:pt x="277" y="239"/>
                        <a:pt x="274" y="241"/>
                        <a:pt x="273" y="242"/>
                      </a:cubicBezTo>
                      <a:cubicBezTo>
                        <a:pt x="273" y="242"/>
                        <a:pt x="273" y="244"/>
                        <a:pt x="273" y="245"/>
                      </a:cubicBezTo>
                      <a:cubicBezTo>
                        <a:pt x="273" y="246"/>
                        <a:pt x="273" y="247"/>
                        <a:pt x="272" y="248"/>
                      </a:cubicBezTo>
                      <a:cubicBezTo>
                        <a:pt x="272" y="251"/>
                        <a:pt x="272" y="252"/>
                        <a:pt x="268" y="252"/>
                      </a:cubicBezTo>
                      <a:cubicBezTo>
                        <a:pt x="267" y="252"/>
                        <a:pt x="264" y="250"/>
                        <a:pt x="264" y="249"/>
                      </a:cubicBezTo>
                      <a:cubicBezTo>
                        <a:pt x="263" y="247"/>
                        <a:pt x="266" y="245"/>
                        <a:pt x="264" y="245"/>
                      </a:cubicBezTo>
                      <a:cubicBezTo>
                        <a:pt x="262" y="244"/>
                        <a:pt x="260" y="248"/>
                        <a:pt x="258" y="246"/>
                      </a:cubicBezTo>
                      <a:cubicBezTo>
                        <a:pt x="257" y="245"/>
                        <a:pt x="256" y="242"/>
                        <a:pt x="257" y="240"/>
                      </a:cubicBezTo>
                      <a:cubicBezTo>
                        <a:pt x="258" y="237"/>
                        <a:pt x="260" y="238"/>
                        <a:pt x="263" y="238"/>
                      </a:cubicBezTo>
                      <a:cubicBezTo>
                        <a:pt x="264" y="239"/>
                        <a:pt x="264" y="241"/>
                        <a:pt x="265" y="239"/>
                      </a:cubicBezTo>
                      <a:cubicBezTo>
                        <a:pt x="265" y="238"/>
                        <a:pt x="264" y="237"/>
                        <a:pt x="264" y="236"/>
                      </a:cubicBezTo>
                      <a:cubicBezTo>
                        <a:pt x="265" y="235"/>
                        <a:pt x="267" y="236"/>
                        <a:pt x="267" y="234"/>
                      </a:cubicBezTo>
                      <a:cubicBezTo>
                        <a:pt x="267" y="233"/>
                        <a:pt x="268" y="233"/>
                        <a:pt x="269" y="232"/>
                      </a:cubicBezTo>
                      <a:cubicBezTo>
                        <a:pt x="269" y="231"/>
                        <a:pt x="270" y="230"/>
                        <a:pt x="270" y="230"/>
                      </a:cubicBezTo>
                      <a:cubicBezTo>
                        <a:pt x="271" y="229"/>
                        <a:pt x="270" y="228"/>
                        <a:pt x="271" y="227"/>
                      </a:cubicBezTo>
                      <a:cubicBezTo>
                        <a:pt x="271" y="227"/>
                        <a:pt x="273" y="226"/>
                        <a:pt x="273" y="227"/>
                      </a:cubicBezTo>
                      <a:cubicBezTo>
                        <a:pt x="273" y="228"/>
                        <a:pt x="271" y="228"/>
                        <a:pt x="270" y="229"/>
                      </a:cubicBezTo>
                      <a:cubicBezTo>
                        <a:pt x="273" y="230"/>
                        <a:pt x="274" y="226"/>
                        <a:pt x="276" y="227"/>
                      </a:cubicBezTo>
                      <a:cubicBezTo>
                        <a:pt x="277" y="227"/>
                        <a:pt x="276" y="227"/>
                        <a:pt x="277" y="226"/>
                      </a:cubicBezTo>
                      <a:cubicBezTo>
                        <a:pt x="276" y="224"/>
                        <a:pt x="275" y="227"/>
                        <a:pt x="274" y="227"/>
                      </a:cubicBezTo>
                      <a:cubicBezTo>
                        <a:pt x="273" y="227"/>
                        <a:pt x="272" y="224"/>
                        <a:pt x="271" y="224"/>
                      </a:cubicBezTo>
                      <a:cubicBezTo>
                        <a:pt x="271" y="222"/>
                        <a:pt x="271" y="219"/>
                        <a:pt x="269" y="218"/>
                      </a:cubicBezTo>
                      <a:cubicBezTo>
                        <a:pt x="270" y="215"/>
                        <a:pt x="270" y="215"/>
                        <a:pt x="268" y="212"/>
                      </a:cubicBezTo>
                      <a:cubicBezTo>
                        <a:pt x="267" y="210"/>
                        <a:pt x="268" y="207"/>
                        <a:pt x="267" y="205"/>
                      </a:cubicBezTo>
                      <a:cubicBezTo>
                        <a:pt x="266" y="203"/>
                        <a:pt x="258" y="197"/>
                        <a:pt x="260" y="196"/>
                      </a:cubicBezTo>
                      <a:cubicBezTo>
                        <a:pt x="259" y="196"/>
                        <a:pt x="259" y="193"/>
                        <a:pt x="258" y="192"/>
                      </a:cubicBezTo>
                      <a:cubicBezTo>
                        <a:pt x="258" y="191"/>
                        <a:pt x="258" y="190"/>
                        <a:pt x="258" y="189"/>
                      </a:cubicBezTo>
                      <a:cubicBezTo>
                        <a:pt x="258" y="189"/>
                        <a:pt x="257" y="189"/>
                        <a:pt x="257" y="188"/>
                      </a:cubicBezTo>
                      <a:cubicBezTo>
                        <a:pt x="257" y="188"/>
                        <a:pt x="257" y="188"/>
                        <a:pt x="257" y="187"/>
                      </a:cubicBezTo>
                      <a:cubicBezTo>
                        <a:pt x="257" y="185"/>
                        <a:pt x="258" y="184"/>
                        <a:pt x="258" y="182"/>
                      </a:cubicBezTo>
                      <a:cubicBezTo>
                        <a:pt x="259" y="179"/>
                        <a:pt x="258" y="179"/>
                        <a:pt x="260" y="177"/>
                      </a:cubicBezTo>
                      <a:cubicBezTo>
                        <a:pt x="259" y="177"/>
                        <a:pt x="259" y="177"/>
                        <a:pt x="259" y="177"/>
                      </a:cubicBezTo>
                      <a:cubicBezTo>
                        <a:pt x="260" y="177"/>
                        <a:pt x="260" y="177"/>
                        <a:pt x="260" y="175"/>
                      </a:cubicBezTo>
                      <a:cubicBezTo>
                        <a:pt x="260" y="176"/>
                        <a:pt x="261" y="176"/>
                        <a:pt x="261" y="176"/>
                      </a:cubicBezTo>
                      <a:cubicBezTo>
                        <a:pt x="261" y="175"/>
                        <a:pt x="260" y="174"/>
                        <a:pt x="260" y="174"/>
                      </a:cubicBezTo>
                      <a:cubicBezTo>
                        <a:pt x="261" y="174"/>
                        <a:pt x="262" y="172"/>
                        <a:pt x="261" y="173"/>
                      </a:cubicBezTo>
                      <a:cubicBezTo>
                        <a:pt x="262" y="172"/>
                        <a:pt x="261" y="171"/>
                        <a:pt x="262" y="169"/>
                      </a:cubicBezTo>
                      <a:cubicBezTo>
                        <a:pt x="262" y="169"/>
                        <a:pt x="262" y="169"/>
                        <a:pt x="262" y="168"/>
                      </a:cubicBezTo>
                      <a:cubicBezTo>
                        <a:pt x="263" y="168"/>
                        <a:pt x="263" y="167"/>
                        <a:pt x="263" y="166"/>
                      </a:cubicBezTo>
                      <a:cubicBezTo>
                        <a:pt x="263" y="165"/>
                        <a:pt x="264" y="164"/>
                        <a:pt x="264" y="162"/>
                      </a:cubicBezTo>
                      <a:cubicBezTo>
                        <a:pt x="264" y="160"/>
                        <a:pt x="261" y="161"/>
                        <a:pt x="259" y="161"/>
                      </a:cubicBezTo>
                      <a:cubicBezTo>
                        <a:pt x="251" y="161"/>
                        <a:pt x="243" y="161"/>
                        <a:pt x="234" y="161"/>
                      </a:cubicBezTo>
                      <a:cubicBezTo>
                        <a:pt x="223" y="161"/>
                        <a:pt x="211" y="161"/>
                        <a:pt x="200" y="161"/>
                      </a:cubicBezTo>
                      <a:cubicBezTo>
                        <a:pt x="183" y="161"/>
                        <a:pt x="165" y="161"/>
                        <a:pt x="148" y="161"/>
                      </a:cubicBezTo>
                      <a:cubicBezTo>
                        <a:pt x="149" y="160"/>
                        <a:pt x="151" y="159"/>
                        <a:pt x="152" y="158"/>
                      </a:cubicBezTo>
                      <a:cubicBezTo>
                        <a:pt x="153" y="156"/>
                        <a:pt x="150" y="154"/>
                        <a:pt x="149" y="153"/>
                      </a:cubicBezTo>
                      <a:cubicBezTo>
                        <a:pt x="147" y="149"/>
                        <a:pt x="152" y="147"/>
                        <a:pt x="149" y="143"/>
                      </a:cubicBezTo>
                      <a:cubicBezTo>
                        <a:pt x="143" y="138"/>
                        <a:pt x="152" y="141"/>
                        <a:pt x="154" y="139"/>
                      </a:cubicBezTo>
                      <a:cubicBezTo>
                        <a:pt x="158" y="136"/>
                        <a:pt x="151" y="134"/>
                        <a:pt x="153" y="131"/>
                      </a:cubicBezTo>
                      <a:cubicBezTo>
                        <a:pt x="151" y="132"/>
                        <a:pt x="150" y="128"/>
                        <a:pt x="152" y="127"/>
                      </a:cubicBezTo>
                      <a:cubicBezTo>
                        <a:pt x="154" y="126"/>
                        <a:pt x="153" y="132"/>
                        <a:pt x="156" y="132"/>
                      </a:cubicBezTo>
                      <a:cubicBezTo>
                        <a:pt x="160" y="132"/>
                        <a:pt x="156" y="127"/>
                        <a:pt x="156" y="126"/>
                      </a:cubicBezTo>
                      <a:cubicBezTo>
                        <a:pt x="155" y="125"/>
                        <a:pt x="154" y="120"/>
                        <a:pt x="155" y="119"/>
                      </a:cubicBezTo>
                      <a:cubicBezTo>
                        <a:pt x="156" y="118"/>
                        <a:pt x="163" y="118"/>
                        <a:pt x="162" y="114"/>
                      </a:cubicBezTo>
                      <a:cubicBezTo>
                        <a:pt x="160" y="112"/>
                        <a:pt x="156" y="117"/>
                        <a:pt x="155" y="112"/>
                      </a:cubicBezTo>
                      <a:cubicBezTo>
                        <a:pt x="155" y="111"/>
                        <a:pt x="155" y="110"/>
                        <a:pt x="156" y="110"/>
                      </a:cubicBezTo>
                      <a:cubicBezTo>
                        <a:pt x="156" y="109"/>
                        <a:pt x="158" y="111"/>
                        <a:pt x="159" y="112"/>
                      </a:cubicBezTo>
                      <a:cubicBezTo>
                        <a:pt x="162" y="113"/>
                        <a:pt x="162" y="111"/>
                        <a:pt x="162" y="108"/>
                      </a:cubicBezTo>
                      <a:cubicBezTo>
                        <a:pt x="162" y="105"/>
                        <a:pt x="162" y="102"/>
                        <a:pt x="165" y="101"/>
                      </a:cubicBezTo>
                      <a:cubicBezTo>
                        <a:pt x="166" y="101"/>
                        <a:pt x="171" y="103"/>
                        <a:pt x="171" y="101"/>
                      </a:cubicBezTo>
                      <a:cubicBezTo>
                        <a:pt x="170" y="98"/>
                        <a:pt x="163" y="103"/>
                        <a:pt x="164" y="99"/>
                      </a:cubicBezTo>
                      <a:cubicBezTo>
                        <a:pt x="165" y="98"/>
                        <a:pt x="166" y="91"/>
                        <a:pt x="169" y="93"/>
                      </a:cubicBezTo>
                      <a:cubicBezTo>
                        <a:pt x="169" y="94"/>
                        <a:pt x="171" y="99"/>
                        <a:pt x="171" y="94"/>
                      </a:cubicBezTo>
                      <a:cubicBezTo>
                        <a:pt x="172" y="93"/>
                        <a:pt x="170" y="94"/>
                        <a:pt x="171" y="92"/>
                      </a:cubicBezTo>
                      <a:cubicBezTo>
                        <a:pt x="171" y="91"/>
                        <a:pt x="173" y="90"/>
                        <a:pt x="174" y="89"/>
                      </a:cubicBezTo>
                      <a:cubicBezTo>
                        <a:pt x="174" y="88"/>
                        <a:pt x="176" y="88"/>
                        <a:pt x="175" y="87"/>
                      </a:cubicBezTo>
                      <a:cubicBezTo>
                        <a:pt x="175" y="86"/>
                        <a:pt x="175" y="85"/>
                        <a:pt x="176" y="84"/>
                      </a:cubicBezTo>
                      <a:cubicBezTo>
                        <a:pt x="177" y="82"/>
                        <a:pt x="180" y="83"/>
                        <a:pt x="181" y="81"/>
                      </a:cubicBezTo>
                      <a:cubicBezTo>
                        <a:pt x="184" y="77"/>
                        <a:pt x="178" y="78"/>
                        <a:pt x="177" y="77"/>
                      </a:cubicBezTo>
                      <a:cubicBezTo>
                        <a:pt x="177" y="76"/>
                        <a:pt x="177" y="75"/>
                        <a:pt x="178" y="75"/>
                      </a:cubicBezTo>
                      <a:cubicBezTo>
                        <a:pt x="179" y="74"/>
                        <a:pt x="179" y="76"/>
                        <a:pt x="180" y="77"/>
                      </a:cubicBezTo>
                      <a:cubicBezTo>
                        <a:pt x="182" y="79"/>
                        <a:pt x="181" y="75"/>
                        <a:pt x="183" y="74"/>
                      </a:cubicBezTo>
                      <a:cubicBezTo>
                        <a:pt x="185" y="73"/>
                        <a:pt x="186" y="70"/>
                        <a:pt x="186" y="68"/>
                      </a:cubicBezTo>
                      <a:cubicBezTo>
                        <a:pt x="185" y="68"/>
                        <a:pt x="184" y="68"/>
                        <a:pt x="183" y="67"/>
                      </a:cubicBezTo>
                      <a:cubicBezTo>
                        <a:pt x="183" y="68"/>
                        <a:pt x="184" y="70"/>
                        <a:pt x="183" y="71"/>
                      </a:cubicBezTo>
                      <a:cubicBezTo>
                        <a:pt x="182" y="70"/>
                        <a:pt x="178" y="72"/>
                        <a:pt x="176" y="70"/>
                      </a:cubicBezTo>
                      <a:cubicBezTo>
                        <a:pt x="175" y="69"/>
                        <a:pt x="176" y="66"/>
                        <a:pt x="177" y="65"/>
                      </a:cubicBezTo>
                      <a:cubicBezTo>
                        <a:pt x="179" y="64"/>
                        <a:pt x="181" y="64"/>
                        <a:pt x="182" y="63"/>
                      </a:cubicBezTo>
                      <a:cubicBezTo>
                        <a:pt x="184" y="62"/>
                        <a:pt x="184" y="62"/>
                        <a:pt x="186" y="64"/>
                      </a:cubicBezTo>
                      <a:cubicBezTo>
                        <a:pt x="186" y="64"/>
                        <a:pt x="186" y="65"/>
                        <a:pt x="187" y="65"/>
                      </a:cubicBezTo>
                      <a:cubicBezTo>
                        <a:pt x="188" y="65"/>
                        <a:pt x="188" y="63"/>
                        <a:pt x="188" y="63"/>
                      </a:cubicBezTo>
                      <a:cubicBezTo>
                        <a:pt x="188" y="61"/>
                        <a:pt x="187" y="59"/>
                        <a:pt x="188" y="58"/>
                      </a:cubicBezTo>
                      <a:cubicBezTo>
                        <a:pt x="189" y="57"/>
                        <a:pt x="189" y="59"/>
                        <a:pt x="190" y="59"/>
                      </a:cubicBezTo>
                      <a:cubicBezTo>
                        <a:pt x="190" y="58"/>
                        <a:pt x="191" y="57"/>
                        <a:pt x="192" y="56"/>
                      </a:cubicBezTo>
                      <a:cubicBezTo>
                        <a:pt x="193" y="55"/>
                        <a:pt x="194" y="52"/>
                        <a:pt x="194" y="51"/>
                      </a:cubicBezTo>
                      <a:cubicBezTo>
                        <a:pt x="192" y="53"/>
                        <a:pt x="192" y="55"/>
                        <a:pt x="188" y="53"/>
                      </a:cubicBezTo>
                      <a:cubicBezTo>
                        <a:pt x="186" y="52"/>
                        <a:pt x="185" y="50"/>
                        <a:pt x="188" y="48"/>
                      </a:cubicBezTo>
                      <a:cubicBezTo>
                        <a:pt x="189" y="48"/>
                        <a:pt x="189" y="47"/>
                        <a:pt x="188" y="46"/>
                      </a:cubicBezTo>
                      <a:cubicBezTo>
                        <a:pt x="187" y="44"/>
                        <a:pt x="186" y="46"/>
                        <a:pt x="185" y="46"/>
                      </a:cubicBezTo>
                      <a:cubicBezTo>
                        <a:pt x="182" y="46"/>
                        <a:pt x="179" y="44"/>
                        <a:pt x="179" y="41"/>
                      </a:cubicBezTo>
                      <a:cubicBezTo>
                        <a:pt x="179" y="37"/>
                        <a:pt x="182" y="37"/>
                        <a:pt x="183" y="40"/>
                      </a:cubicBezTo>
                      <a:cubicBezTo>
                        <a:pt x="184" y="42"/>
                        <a:pt x="188" y="44"/>
                        <a:pt x="187" y="41"/>
                      </a:cubicBezTo>
                      <a:cubicBezTo>
                        <a:pt x="186" y="38"/>
                        <a:pt x="181" y="39"/>
                        <a:pt x="183" y="36"/>
                      </a:cubicBezTo>
                      <a:cubicBezTo>
                        <a:pt x="183" y="34"/>
                        <a:pt x="186" y="34"/>
                        <a:pt x="186" y="32"/>
                      </a:cubicBezTo>
                      <a:cubicBezTo>
                        <a:pt x="187" y="27"/>
                        <a:pt x="184" y="32"/>
                        <a:pt x="183" y="33"/>
                      </a:cubicBezTo>
                      <a:cubicBezTo>
                        <a:pt x="181" y="35"/>
                        <a:pt x="177" y="34"/>
                        <a:pt x="177" y="31"/>
                      </a:cubicBezTo>
                      <a:cubicBezTo>
                        <a:pt x="177" y="27"/>
                        <a:pt x="188" y="24"/>
                        <a:pt x="180" y="22"/>
                      </a:cubicBezTo>
                      <a:cubicBezTo>
                        <a:pt x="177" y="22"/>
                        <a:pt x="176" y="21"/>
                        <a:pt x="177" y="18"/>
                      </a:cubicBezTo>
                      <a:cubicBezTo>
                        <a:pt x="177" y="17"/>
                        <a:pt x="177" y="14"/>
                        <a:pt x="178" y="14"/>
                      </a:cubicBezTo>
                      <a:cubicBezTo>
                        <a:pt x="181" y="12"/>
                        <a:pt x="183" y="10"/>
                        <a:pt x="182" y="7"/>
                      </a:cubicBezTo>
                      <a:cubicBezTo>
                        <a:pt x="182" y="6"/>
                        <a:pt x="182" y="3"/>
                        <a:pt x="181" y="3"/>
                      </a:cubicBezTo>
                      <a:cubicBezTo>
                        <a:pt x="180" y="2"/>
                        <a:pt x="177" y="3"/>
                        <a:pt x="178" y="4"/>
                      </a:cubicBezTo>
                      <a:cubicBezTo>
                        <a:pt x="179" y="5"/>
                        <a:pt x="179" y="9"/>
                        <a:pt x="177" y="9"/>
                      </a:cubicBezTo>
                      <a:cubicBezTo>
                        <a:pt x="170" y="11"/>
                        <a:pt x="176" y="2"/>
                        <a:pt x="177" y="1"/>
                      </a:cubicBezTo>
                      <a:cubicBezTo>
                        <a:pt x="128" y="1"/>
                        <a:pt x="80" y="0"/>
                        <a:pt x="31" y="0"/>
                      </a:cubicBezTo>
                      <a:cubicBezTo>
                        <a:pt x="21" y="0"/>
                        <a:pt x="11" y="0"/>
                        <a:pt x="1" y="0"/>
                      </a:cubicBezTo>
                      <a:cubicBezTo>
                        <a:pt x="1" y="27"/>
                        <a:pt x="0" y="54"/>
                        <a:pt x="1" y="82"/>
                      </a:cubicBezTo>
                      <a:cubicBezTo>
                        <a:pt x="3" y="82"/>
                        <a:pt x="4" y="86"/>
                        <a:pt x="6" y="87"/>
                      </a:cubicBezTo>
                      <a:cubicBezTo>
                        <a:pt x="6" y="88"/>
                        <a:pt x="7" y="88"/>
                        <a:pt x="7" y="88"/>
                      </a:cubicBezTo>
                      <a:cubicBezTo>
                        <a:pt x="7" y="88"/>
                        <a:pt x="9" y="90"/>
                        <a:pt x="8" y="89"/>
                      </a:cubicBezTo>
                      <a:cubicBezTo>
                        <a:pt x="8" y="90"/>
                        <a:pt x="8" y="91"/>
                        <a:pt x="9" y="90"/>
                      </a:cubicBezTo>
                      <a:cubicBezTo>
                        <a:pt x="9" y="91"/>
                        <a:pt x="10" y="92"/>
                        <a:pt x="10" y="92"/>
                      </a:cubicBezTo>
                      <a:cubicBezTo>
                        <a:pt x="11" y="94"/>
                        <a:pt x="11" y="95"/>
                        <a:pt x="11" y="96"/>
                      </a:cubicBezTo>
                      <a:cubicBezTo>
                        <a:pt x="12" y="97"/>
                        <a:pt x="13" y="97"/>
                        <a:pt x="13" y="98"/>
                      </a:cubicBezTo>
                      <a:cubicBezTo>
                        <a:pt x="13" y="98"/>
                        <a:pt x="14" y="99"/>
                        <a:pt x="14" y="99"/>
                      </a:cubicBezTo>
                      <a:cubicBezTo>
                        <a:pt x="14" y="99"/>
                        <a:pt x="13" y="101"/>
                        <a:pt x="13" y="101"/>
                      </a:cubicBezTo>
                      <a:cubicBezTo>
                        <a:pt x="14" y="102"/>
                        <a:pt x="15" y="104"/>
                        <a:pt x="15" y="105"/>
                      </a:cubicBezTo>
                      <a:cubicBezTo>
                        <a:pt x="15" y="105"/>
                        <a:pt x="16" y="104"/>
                        <a:pt x="16" y="106"/>
                      </a:cubicBezTo>
                      <a:cubicBezTo>
                        <a:pt x="15" y="106"/>
                        <a:pt x="15" y="107"/>
                        <a:pt x="15" y="108"/>
                      </a:cubicBezTo>
                      <a:cubicBezTo>
                        <a:pt x="14" y="108"/>
                        <a:pt x="14" y="109"/>
                        <a:pt x="15" y="109"/>
                      </a:cubicBezTo>
                      <a:cubicBezTo>
                        <a:pt x="13" y="112"/>
                        <a:pt x="13" y="116"/>
                        <a:pt x="16" y="118"/>
                      </a:cubicBezTo>
                      <a:cubicBezTo>
                        <a:pt x="17" y="119"/>
                        <a:pt x="18" y="119"/>
                        <a:pt x="18" y="119"/>
                      </a:cubicBezTo>
                      <a:cubicBezTo>
                        <a:pt x="18" y="119"/>
                        <a:pt x="21" y="121"/>
                        <a:pt x="21" y="120"/>
                      </a:cubicBezTo>
                      <a:cubicBezTo>
                        <a:pt x="21" y="121"/>
                        <a:pt x="20" y="122"/>
                        <a:pt x="19" y="122"/>
                      </a:cubicBezTo>
                      <a:cubicBezTo>
                        <a:pt x="19" y="124"/>
                        <a:pt x="20" y="125"/>
                        <a:pt x="21" y="125"/>
                      </a:cubicBezTo>
                      <a:cubicBezTo>
                        <a:pt x="21" y="126"/>
                        <a:pt x="22" y="125"/>
                        <a:pt x="22" y="126"/>
                      </a:cubicBezTo>
                      <a:cubicBezTo>
                        <a:pt x="22" y="127"/>
                        <a:pt x="21" y="127"/>
                        <a:pt x="21" y="128"/>
                      </a:cubicBezTo>
                      <a:cubicBezTo>
                        <a:pt x="22" y="128"/>
                        <a:pt x="22" y="129"/>
                        <a:pt x="22" y="129"/>
                      </a:cubicBezTo>
                      <a:cubicBezTo>
                        <a:pt x="23" y="130"/>
                        <a:pt x="23" y="133"/>
                        <a:pt x="25" y="131"/>
                      </a:cubicBezTo>
                      <a:cubicBezTo>
                        <a:pt x="25" y="131"/>
                        <a:pt x="25" y="131"/>
                        <a:pt x="25" y="131"/>
                      </a:cubicBezTo>
                      <a:cubicBezTo>
                        <a:pt x="24" y="134"/>
                        <a:pt x="22" y="135"/>
                        <a:pt x="24" y="138"/>
                      </a:cubicBezTo>
                      <a:cubicBezTo>
                        <a:pt x="25" y="139"/>
                        <a:pt x="26" y="139"/>
                        <a:pt x="27" y="141"/>
                      </a:cubicBezTo>
                      <a:cubicBezTo>
                        <a:pt x="27" y="141"/>
                        <a:pt x="27" y="142"/>
                        <a:pt x="27" y="142"/>
                      </a:cubicBezTo>
                      <a:cubicBezTo>
                        <a:pt x="27" y="143"/>
                        <a:pt x="28" y="143"/>
                        <a:pt x="28" y="143"/>
                      </a:cubicBezTo>
                      <a:cubicBezTo>
                        <a:pt x="28" y="144"/>
                        <a:pt x="27" y="146"/>
                        <a:pt x="28" y="147"/>
                      </a:cubicBezTo>
                      <a:cubicBezTo>
                        <a:pt x="29" y="149"/>
                        <a:pt x="30" y="145"/>
                        <a:pt x="32" y="146"/>
                      </a:cubicBezTo>
                      <a:cubicBezTo>
                        <a:pt x="32" y="147"/>
                        <a:pt x="31" y="149"/>
                        <a:pt x="31" y="150"/>
                      </a:cubicBezTo>
                      <a:cubicBezTo>
                        <a:pt x="32" y="152"/>
                        <a:pt x="30" y="152"/>
                        <a:pt x="30" y="154"/>
                      </a:cubicBezTo>
                      <a:cubicBezTo>
                        <a:pt x="30" y="154"/>
                        <a:pt x="30" y="154"/>
                        <a:pt x="31" y="154"/>
                      </a:cubicBezTo>
                      <a:cubicBezTo>
                        <a:pt x="31" y="154"/>
                        <a:pt x="31" y="154"/>
                        <a:pt x="31" y="154"/>
                      </a:cubicBezTo>
                      <a:cubicBezTo>
                        <a:pt x="31" y="154"/>
                        <a:pt x="31" y="154"/>
                        <a:pt x="31" y="154"/>
                      </a:cubicBezTo>
                      <a:cubicBezTo>
                        <a:pt x="31" y="156"/>
                        <a:pt x="32" y="154"/>
                        <a:pt x="32" y="155"/>
                      </a:cubicBezTo>
                      <a:cubicBezTo>
                        <a:pt x="32" y="156"/>
                        <a:pt x="32" y="157"/>
                        <a:pt x="32" y="157"/>
                      </a:cubicBezTo>
                      <a:cubicBezTo>
                        <a:pt x="33" y="158"/>
                        <a:pt x="34" y="158"/>
                        <a:pt x="32" y="160"/>
                      </a:cubicBezTo>
                      <a:cubicBezTo>
                        <a:pt x="31" y="161"/>
                        <a:pt x="30" y="160"/>
                        <a:pt x="29" y="161"/>
                      </a:cubicBezTo>
                      <a:cubicBezTo>
                        <a:pt x="29" y="161"/>
                        <a:pt x="30" y="164"/>
                        <a:pt x="30" y="163"/>
                      </a:cubicBezTo>
                      <a:cubicBezTo>
                        <a:pt x="30" y="164"/>
                        <a:pt x="31" y="164"/>
                        <a:pt x="31" y="164"/>
                      </a:cubicBezTo>
                      <a:cubicBezTo>
                        <a:pt x="31" y="165"/>
                        <a:pt x="32" y="165"/>
                        <a:pt x="32" y="166"/>
                      </a:cubicBezTo>
                      <a:cubicBezTo>
                        <a:pt x="32" y="167"/>
                        <a:pt x="31" y="167"/>
                        <a:pt x="31" y="167"/>
                      </a:cubicBezTo>
                      <a:cubicBezTo>
                        <a:pt x="31" y="167"/>
                        <a:pt x="30" y="169"/>
                        <a:pt x="31" y="168"/>
                      </a:cubicBezTo>
                      <a:cubicBezTo>
                        <a:pt x="31" y="168"/>
                        <a:pt x="30" y="171"/>
                        <a:pt x="30" y="170"/>
                      </a:cubicBezTo>
                      <a:cubicBezTo>
                        <a:pt x="30" y="172"/>
                        <a:pt x="31" y="174"/>
                        <a:pt x="29" y="177"/>
                      </a:cubicBezTo>
                      <a:cubicBezTo>
                        <a:pt x="29" y="177"/>
                        <a:pt x="29" y="179"/>
                        <a:pt x="28" y="180"/>
                      </a:cubicBezTo>
                      <a:cubicBezTo>
                        <a:pt x="28" y="181"/>
                        <a:pt x="27" y="180"/>
                        <a:pt x="27" y="181"/>
                      </a:cubicBezTo>
                      <a:cubicBezTo>
                        <a:pt x="27" y="182"/>
                        <a:pt x="27" y="182"/>
                        <a:pt x="27" y="183"/>
                      </a:cubicBezTo>
                      <a:cubicBezTo>
                        <a:pt x="27" y="186"/>
                        <a:pt x="24" y="188"/>
                        <a:pt x="22" y="191"/>
                      </a:cubicBezTo>
                      <a:cubicBezTo>
                        <a:pt x="23" y="192"/>
                        <a:pt x="23" y="193"/>
                        <a:pt x="22" y="194"/>
                      </a:cubicBezTo>
                      <a:cubicBezTo>
                        <a:pt x="22" y="194"/>
                        <a:pt x="22" y="194"/>
                        <a:pt x="22" y="194"/>
                      </a:cubicBezTo>
                      <a:cubicBezTo>
                        <a:pt x="22" y="194"/>
                        <a:pt x="22" y="194"/>
                        <a:pt x="22" y="194"/>
                      </a:cubicBezTo>
                      <a:cubicBezTo>
                        <a:pt x="22" y="194"/>
                        <a:pt x="22" y="194"/>
                        <a:pt x="22" y="194"/>
                      </a:cubicBezTo>
                      <a:cubicBezTo>
                        <a:pt x="20" y="194"/>
                        <a:pt x="18" y="199"/>
                        <a:pt x="21" y="199"/>
                      </a:cubicBezTo>
                      <a:cubicBezTo>
                        <a:pt x="21" y="200"/>
                        <a:pt x="21" y="200"/>
                        <a:pt x="21" y="201"/>
                      </a:cubicBezTo>
                      <a:cubicBezTo>
                        <a:pt x="21" y="202"/>
                        <a:pt x="23" y="206"/>
                        <a:pt x="21" y="207"/>
                      </a:cubicBezTo>
                      <a:cubicBezTo>
                        <a:pt x="20" y="207"/>
                        <a:pt x="20" y="207"/>
                        <a:pt x="20" y="207"/>
                      </a:cubicBezTo>
                      <a:cubicBezTo>
                        <a:pt x="20" y="207"/>
                        <a:pt x="20" y="207"/>
                        <a:pt x="20" y="207"/>
                      </a:cubicBezTo>
                      <a:cubicBezTo>
                        <a:pt x="20" y="208"/>
                        <a:pt x="19" y="209"/>
                        <a:pt x="18" y="210"/>
                      </a:cubicBezTo>
                      <a:cubicBezTo>
                        <a:pt x="18" y="211"/>
                        <a:pt x="18" y="213"/>
                        <a:pt x="18" y="215"/>
                      </a:cubicBezTo>
                      <a:cubicBezTo>
                        <a:pt x="18" y="215"/>
                        <a:pt x="20" y="217"/>
                        <a:pt x="20" y="217"/>
                      </a:cubicBezTo>
                      <a:cubicBezTo>
                        <a:pt x="21" y="219"/>
                        <a:pt x="21" y="219"/>
                        <a:pt x="21" y="221"/>
                      </a:cubicBezTo>
                      <a:cubicBezTo>
                        <a:pt x="21" y="222"/>
                        <a:pt x="21" y="223"/>
                        <a:pt x="20" y="224"/>
                      </a:cubicBezTo>
                      <a:cubicBezTo>
                        <a:pt x="20" y="226"/>
                        <a:pt x="22" y="227"/>
                        <a:pt x="21" y="229"/>
                      </a:cubicBezTo>
                      <a:cubicBezTo>
                        <a:pt x="21" y="229"/>
                        <a:pt x="22" y="229"/>
                        <a:pt x="22" y="229"/>
                      </a:cubicBezTo>
                      <a:cubicBezTo>
                        <a:pt x="23" y="231"/>
                        <a:pt x="20" y="232"/>
                        <a:pt x="20" y="234"/>
                      </a:cubicBezTo>
                      <a:cubicBezTo>
                        <a:pt x="20" y="234"/>
                        <a:pt x="20" y="234"/>
                        <a:pt x="20" y="234"/>
                      </a:cubicBezTo>
                      <a:cubicBezTo>
                        <a:pt x="20" y="234"/>
                        <a:pt x="23" y="238"/>
                        <a:pt x="21" y="236"/>
                      </a:cubicBezTo>
                      <a:cubicBezTo>
                        <a:pt x="20" y="238"/>
                        <a:pt x="18" y="240"/>
                        <a:pt x="17" y="242"/>
                      </a:cubicBezTo>
                      <a:cubicBezTo>
                        <a:pt x="15" y="244"/>
                        <a:pt x="15" y="247"/>
                        <a:pt x="14" y="250"/>
                      </a:cubicBezTo>
                      <a:cubicBezTo>
                        <a:pt x="11" y="254"/>
                        <a:pt x="7" y="254"/>
                        <a:pt x="9" y="259"/>
                      </a:cubicBezTo>
                      <a:cubicBezTo>
                        <a:pt x="10" y="261"/>
                        <a:pt x="12" y="263"/>
                        <a:pt x="13" y="266"/>
                      </a:cubicBezTo>
                      <a:cubicBezTo>
                        <a:pt x="16" y="260"/>
                        <a:pt x="25" y="261"/>
                        <a:pt x="31" y="260"/>
                      </a:cubicBezTo>
                      <a:cubicBezTo>
                        <a:pt x="35" y="260"/>
                        <a:pt x="38" y="260"/>
                        <a:pt x="41" y="260"/>
                      </a:cubicBezTo>
                      <a:cubicBezTo>
                        <a:pt x="44" y="260"/>
                        <a:pt x="45" y="259"/>
                        <a:pt x="48" y="259"/>
                      </a:cubicBezTo>
                      <a:cubicBezTo>
                        <a:pt x="57" y="258"/>
                        <a:pt x="68" y="265"/>
                        <a:pt x="76" y="270"/>
                      </a:cubicBezTo>
                      <a:cubicBezTo>
                        <a:pt x="80" y="272"/>
                        <a:pt x="84" y="273"/>
                        <a:pt x="88" y="275"/>
                      </a:cubicBezTo>
                      <a:cubicBezTo>
                        <a:pt x="93" y="277"/>
                        <a:pt x="100" y="277"/>
                        <a:pt x="105" y="278"/>
                      </a:cubicBezTo>
                      <a:cubicBezTo>
                        <a:pt x="111" y="280"/>
                        <a:pt x="113" y="274"/>
                        <a:pt x="119" y="274"/>
                      </a:cubicBezTo>
                      <a:cubicBezTo>
                        <a:pt x="120" y="274"/>
                        <a:pt x="121" y="275"/>
                        <a:pt x="122" y="274"/>
                      </a:cubicBezTo>
                      <a:cubicBezTo>
                        <a:pt x="123" y="274"/>
                        <a:pt x="122" y="274"/>
                        <a:pt x="122" y="274"/>
                      </a:cubicBezTo>
                      <a:cubicBezTo>
                        <a:pt x="123" y="273"/>
                        <a:pt x="120" y="274"/>
                        <a:pt x="122" y="273"/>
                      </a:cubicBezTo>
                      <a:cubicBezTo>
                        <a:pt x="123" y="272"/>
                        <a:pt x="124" y="272"/>
                        <a:pt x="125" y="272"/>
                      </a:cubicBezTo>
                      <a:cubicBezTo>
                        <a:pt x="124" y="270"/>
                        <a:pt x="122" y="272"/>
                        <a:pt x="119" y="272"/>
                      </a:cubicBezTo>
                      <a:cubicBezTo>
                        <a:pt x="119" y="272"/>
                        <a:pt x="119" y="272"/>
                        <a:pt x="120" y="272"/>
                      </a:cubicBezTo>
                      <a:cubicBezTo>
                        <a:pt x="119" y="272"/>
                        <a:pt x="117" y="269"/>
                        <a:pt x="117" y="267"/>
                      </a:cubicBezTo>
                      <a:cubicBezTo>
                        <a:pt x="118" y="265"/>
                        <a:pt x="121" y="266"/>
                        <a:pt x="117" y="265"/>
                      </a:cubicBezTo>
                      <a:cubicBezTo>
                        <a:pt x="116" y="265"/>
                        <a:pt x="114" y="265"/>
                        <a:pt x="113" y="263"/>
                      </a:cubicBezTo>
                      <a:cubicBezTo>
                        <a:pt x="112" y="260"/>
                        <a:pt x="114" y="261"/>
                        <a:pt x="115" y="262"/>
                      </a:cubicBezTo>
                      <a:cubicBezTo>
                        <a:pt x="115" y="261"/>
                        <a:pt x="115" y="260"/>
                        <a:pt x="116" y="261"/>
                      </a:cubicBezTo>
                      <a:cubicBezTo>
                        <a:pt x="116" y="260"/>
                        <a:pt x="117" y="259"/>
                        <a:pt x="118" y="261"/>
                      </a:cubicBezTo>
                      <a:cubicBezTo>
                        <a:pt x="118" y="262"/>
                        <a:pt x="117" y="263"/>
                        <a:pt x="116" y="264"/>
                      </a:cubicBezTo>
                      <a:cubicBezTo>
                        <a:pt x="118" y="263"/>
                        <a:pt x="119" y="261"/>
                        <a:pt x="121" y="261"/>
                      </a:cubicBezTo>
                      <a:cubicBezTo>
                        <a:pt x="122" y="260"/>
                        <a:pt x="124" y="259"/>
                        <a:pt x="125" y="258"/>
                      </a:cubicBezTo>
                      <a:cubicBezTo>
                        <a:pt x="126" y="258"/>
                        <a:pt x="126" y="258"/>
                        <a:pt x="127" y="257"/>
                      </a:cubicBezTo>
                      <a:cubicBezTo>
                        <a:pt x="127" y="257"/>
                        <a:pt x="126" y="256"/>
                        <a:pt x="127" y="255"/>
                      </a:cubicBezTo>
                      <a:cubicBezTo>
                        <a:pt x="129" y="253"/>
                        <a:pt x="130" y="256"/>
                        <a:pt x="128" y="255"/>
                      </a:cubicBezTo>
                      <a:cubicBezTo>
                        <a:pt x="130" y="258"/>
                        <a:pt x="132" y="253"/>
                        <a:pt x="135" y="255"/>
                      </a:cubicBezTo>
                      <a:cubicBezTo>
                        <a:pt x="136" y="255"/>
                        <a:pt x="137" y="256"/>
                        <a:pt x="136" y="258"/>
                      </a:cubicBezTo>
                      <a:cubicBezTo>
                        <a:pt x="136" y="260"/>
                        <a:pt x="134" y="259"/>
                        <a:pt x="135" y="257"/>
                      </a:cubicBezTo>
                      <a:cubicBezTo>
                        <a:pt x="134" y="258"/>
                        <a:pt x="133" y="260"/>
                        <a:pt x="133" y="262"/>
                      </a:cubicBezTo>
                      <a:cubicBezTo>
                        <a:pt x="136" y="261"/>
                        <a:pt x="133" y="264"/>
                        <a:pt x="133" y="264"/>
                      </a:cubicBezTo>
                      <a:cubicBezTo>
                        <a:pt x="136" y="265"/>
                        <a:pt x="138" y="262"/>
                        <a:pt x="141" y="261"/>
                      </a:cubicBezTo>
                      <a:cubicBezTo>
                        <a:pt x="142" y="261"/>
                        <a:pt x="149" y="263"/>
                        <a:pt x="149" y="260"/>
                      </a:cubicBezTo>
                      <a:cubicBezTo>
                        <a:pt x="150" y="260"/>
                        <a:pt x="151" y="260"/>
                        <a:pt x="151" y="261"/>
                      </a:cubicBezTo>
                      <a:cubicBezTo>
                        <a:pt x="150" y="262"/>
                        <a:pt x="150" y="261"/>
                        <a:pt x="149" y="262"/>
                      </a:cubicBezTo>
                      <a:cubicBezTo>
                        <a:pt x="148" y="262"/>
                        <a:pt x="149" y="264"/>
                        <a:pt x="149" y="265"/>
                      </a:cubicBezTo>
                      <a:cubicBezTo>
                        <a:pt x="148" y="267"/>
                        <a:pt x="149" y="269"/>
                        <a:pt x="147" y="270"/>
                      </a:cubicBezTo>
                      <a:cubicBezTo>
                        <a:pt x="150" y="272"/>
                        <a:pt x="152" y="268"/>
                        <a:pt x="153" y="272"/>
                      </a:cubicBezTo>
                      <a:cubicBezTo>
                        <a:pt x="154" y="275"/>
                        <a:pt x="155" y="277"/>
                        <a:pt x="153" y="280"/>
                      </a:cubicBezTo>
                      <a:cubicBezTo>
                        <a:pt x="154" y="279"/>
                        <a:pt x="161" y="276"/>
                        <a:pt x="161" y="277"/>
                      </a:cubicBezTo>
                      <a:cubicBezTo>
                        <a:pt x="162" y="279"/>
                        <a:pt x="159" y="280"/>
                        <a:pt x="163" y="280"/>
                      </a:cubicBezTo>
                      <a:cubicBezTo>
                        <a:pt x="163" y="280"/>
                        <a:pt x="165" y="280"/>
                        <a:pt x="165" y="280"/>
                      </a:cubicBezTo>
                      <a:cubicBezTo>
                        <a:pt x="166" y="281"/>
                        <a:pt x="164" y="281"/>
                        <a:pt x="166" y="282"/>
                      </a:cubicBezTo>
                      <a:cubicBezTo>
                        <a:pt x="168" y="283"/>
                        <a:pt x="168" y="280"/>
                        <a:pt x="170" y="280"/>
                      </a:cubicBezTo>
                      <a:cubicBezTo>
                        <a:pt x="171" y="281"/>
                        <a:pt x="170" y="283"/>
                        <a:pt x="171" y="284"/>
                      </a:cubicBezTo>
                      <a:cubicBezTo>
                        <a:pt x="172" y="287"/>
                        <a:pt x="174" y="286"/>
                        <a:pt x="173" y="289"/>
                      </a:cubicBezTo>
                      <a:cubicBezTo>
                        <a:pt x="175" y="289"/>
                        <a:pt x="174" y="291"/>
                        <a:pt x="175" y="292"/>
                      </a:cubicBezTo>
                      <a:cubicBezTo>
                        <a:pt x="176" y="292"/>
                        <a:pt x="177" y="293"/>
                        <a:pt x="177" y="294"/>
                      </a:cubicBezTo>
                      <a:cubicBezTo>
                        <a:pt x="179" y="295"/>
                        <a:pt x="179" y="299"/>
                        <a:pt x="181" y="297"/>
                      </a:cubicBezTo>
                      <a:cubicBezTo>
                        <a:pt x="181" y="295"/>
                        <a:pt x="181" y="291"/>
                        <a:pt x="184" y="293"/>
                      </a:cubicBezTo>
                      <a:cubicBezTo>
                        <a:pt x="187" y="295"/>
                        <a:pt x="182" y="294"/>
                        <a:pt x="183" y="297"/>
                      </a:cubicBezTo>
                      <a:cubicBezTo>
                        <a:pt x="185" y="297"/>
                        <a:pt x="186" y="296"/>
                        <a:pt x="187" y="295"/>
                      </a:cubicBezTo>
                      <a:cubicBezTo>
                        <a:pt x="187" y="295"/>
                        <a:pt x="187" y="295"/>
                        <a:pt x="187" y="295"/>
                      </a:cubicBezTo>
                      <a:cubicBezTo>
                        <a:pt x="189" y="294"/>
                        <a:pt x="190" y="294"/>
                        <a:pt x="191" y="296"/>
                      </a:cubicBezTo>
                      <a:cubicBezTo>
                        <a:pt x="191" y="297"/>
                        <a:pt x="191" y="297"/>
                        <a:pt x="191" y="298"/>
                      </a:cubicBezTo>
                      <a:cubicBezTo>
                        <a:pt x="191" y="297"/>
                        <a:pt x="192" y="298"/>
                        <a:pt x="193" y="297"/>
                      </a:cubicBezTo>
                      <a:cubicBezTo>
                        <a:pt x="193" y="299"/>
                        <a:pt x="192" y="299"/>
                        <a:pt x="191" y="299"/>
                      </a:cubicBezTo>
                      <a:cubicBezTo>
                        <a:pt x="191" y="299"/>
                        <a:pt x="191" y="300"/>
                        <a:pt x="191" y="300"/>
                      </a:cubicBezTo>
                      <a:cubicBezTo>
                        <a:pt x="191" y="300"/>
                        <a:pt x="191" y="300"/>
                        <a:pt x="192" y="300"/>
                      </a:cubicBezTo>
                      <a:cubicBezTo>
                        <a:pt x="192" y="300"/>
                        <a:pt x="192" y="300"/>
                        <a:pt x="191" y="301"/>
                      </a:cubicBezTo>
                      <a:cubicBezTo>
                        <a:pt x="192" y="301"/>
                        <a:pt x="192" y="300"/>
                        <a:pt x="193" y="300"/>
                      </a:cubicBezTo>
                      <a:cubicBezTo>
                        <a:pt x="193" y="300"/>
                        <a:pt x="193" y="300"/>
                        <a:pt x="194" y="300"/>
                      </a:cubicBezTo>
                      <a:cubicBezTo>
                        <a:pt x="194" y="301"/>
                        <a:pt x="194" y="301"/>
                        <a:pt x="194" y="301"/>
                      </a:cubicBezTo>
                      <a:cubicBezTo>
                        <a:pt x="194" y="301"/>
                        <a:pt x="194" y="301"/>
                        <a:pt x="194" y="301"/>
                      </a:cubicBezTo>
                      <a:cubicBezTo>
                        <a:pt x="195" y="301"/>
                        <a:pt x="194" y="301"/>
                        <a:pt x="195" y="301"/>
                      </a:cubicBezTo>
                      <a:cubicBezTo>
                        <a:pt x="195" y="301"/>
                        <a:pt x="195" y="301"/>
                        <a:pt x="195" y="301"/>
                      </a:cubicBezTo>
                      <a:cubicBezTo>
                        <a:pt x="196" y="302"/>
                        <a:pt x="198" y="298"/>
                        <a:pt x="196" y="302"/>
                      </a:cubicBezTo>
                      <a:cubicBezTo>
                        <a:pt x="197" y="302"/>
                        <a:pt x="197" y="302"/>
                        <a:pt x="198" y="302"/>
                      </a:cubicBezTo>
                      <a:cubicBezTo>
                        <a:pt x="198" y="303"/>
                        <a:pt x="200" y="303"/>
                        <a:pt x="198" y="304"/>
                      </a:cubicBezTo>
                      <a:cubicBezTo>
                        <a:pt x="197" y="305"/>
                        <a:pt x="196" y="305"/>
                        <a:pt x="198" y="303"/>
                      </a:cubicBezTo>
                      <a:cubicBezTo>
                        <a:pt x="196" y="303"/>
                        <a:pt x="196" y="303"/>
                        <a:pt x="196" y="304"/>
                      </a:cubicBezTo>
                      <a:cubicBezTo>
                        <a:pt x="195" y="305"/>
                        <a:pt x="194" y="306"/>
                        <a:pt x="195" y="304"/>
                      </a:cubicBezTo>
                      <a:cubicBezTo>
                        <a:pt x="194" y="304"/>
                        <a:pt x="191" y="305"/>
                        <a:pt x="191" y="307"/>
                      </a:cubicBezTo>
                      <a:cubicBezTo>
                        <a:pt x="190" y="308"/>
                        <a:pt x="190" y="308"/>
                        <a:pt x="191" y="309"/>
                      </a:cubicBezTo>
                      <a:cubicBezTo>
                        <a:pt x="192" y="310"/>
                        <a:pt x="194" y="309"/>
                        <a:pt x="193" y="310"/>
                      </a:cubicBezTo>
                      <a:cubicBezTo>
                        <a:pt x="193" y="312"/>
                        <a:pt x="195" y="312"/>
                        <a:pt x="194" y="310"/>
                      </a:cubicBezTo>
                      <a:cubicBezTo>
                        <a:pt x="198" y="311"/>
                        <a:pt x="195" y="307"/>
                        <a:pt x="196" y="306"/>
                      </a:cubicBezTo>
                      <a:cubicBezTo>
                        <a:pt x="196" y="309"/>
                        <a:pt x="202" y="309"/>
                        <a:pt x="199" y="310"/>
                      </a:cubicBezTo>
                      <a:cubicBezTo>
                        <a:pt x="198" y="309"/>
                        <a:pt x="198" y="310"/>
                        <a:pt x="198" y="312"/>
                      </a:cubicBezTo>
                      <a:cubicBezTo>
                        <a:pt x="200" y="310"/>
                        <a:pt x="199" y="312"/>
                        <a:pt x="201" y="313"/>
                      </a:cubicBezTo>
                      <a:cubicBezTo>
                        <a:pt x="201" y="312"/>
                        <a:pt x="201" y="312"/>
                        <a:pt x="201" y="311"/>
                      </a:cubicBezTo>
                      <a:cubicBezTo>
                        <a:pt x="203" y="314"/>
                        <a:pt x="204" y="307"/>
                        <a:pt x="205" y="309"/>
                      </a:cubicBezTo>
                      <a:cubicBezTo>
                        <a:pt x="206" y="310"/>
                        <a:pt x="204" y="310"/>
                        <a:pt x="204" y="311"/>
                      </a:cubicBezTo>
                      <a:cubicBezTo>
                        <a:pt x="203" y="312"/>
                        <a:pt x="204" y="312"/>
                        <a:pt x="205" y="311"/>
                      </a:cubicBezTo>
                      <a:cubicBezTo>
                        <a:pt x="205" y="311"/>
                        <a:pt x="205" y="311"/>
                        <a:pt x="205" y="311"/>
                      </a:cubicBezTo>
                      <a:cubicBezTo>
                        <a:pt x="205" y="311"/>
                        <a:pt x="205" y="311"/>
                        <a:pt x="206" y="310"/>
                      </a:cubicBezTo>
                      <a:cubicBezTo>
                        <a:pt x="208" y="312"/>
                        <a:pt x="205" y="305"/>
                        <a:pt x="205" y="309"/>
                      </a:cubicBezTo>
                      <a:cubicBezTo>
                        <a:pt x="205" y="308"/>
                        <a:pt x="205" y="307"/>
                        <a:pt x="205" y="306"/>
                      </a:cubicBezTo>
                      <a:cubicBezTo>
                        <a:pt x="205" y="305"/>
                        <a:pt x="204" y="305"/>
                        <a:pt x="206" y="307"/>
                      </a:cubicBezTo>
                      <a:cubicBezTo>
                        <a:pt x="207" y="308"/>
                        <a:pt x="207" y="309"/>
                        <a:pt x="208" y="311"/>
                      </a:cubicBezTo>
                      <a:cubicBezTo>
                        <a:pt x="209" y="309"/>
                        <a:pt x="207" y="307"/>
                        <a:pt x="207" y="305"/>
                      </a:cubicBezTo>
                      <a:cubicBezTo>
                        <a:pt x="208" y="306"/>
                        <a:pt x="208" y="307"/>
                        <a:pt x="209" y="308"/>
                      </a:cubicBezTo>
                      <a:cubicBezTo>
                        <a:pt x="209" y="307"/>
                        <a:pt x="208" y="305"/>
                        <a:pt x="207" y="304"/>
                      </a:cubicBezTo>
                      <a:cubicBezTo>
                        <a:pt x="208" y="305"/>
                        <a:pt x="208" y="305"/>
                        <a:pt x="209" y="306"/>
                      </a:cubicBezTo>
                      <a:cubicBezTo>
                        <a:pt x="208" y="304"/>
                        <a:pt x="205" y="301"/>
                        <a:pt x="206" y="299"/>
                      </a:cubicBezTo>
                      <a:cubicBezTo>
                        <a:pt x="206" y="300"/>
                        <a:pt x="208" y="300"/>
                        <a:pt x="208" y="301"/>
                      </a:cubicBezTo>
                      <a:cubicBezTo>
                        <a:pt x="209" y="302"/>
                        <a:pt x="208" y="303"/>
                        <a:pt x="209" y="305"/>
                      </a:cubicBezTo>
                      <a:cubicBezTo>
                        <a:pt x="209" y="304"/>
                        <a:pt x="209" y="302"/>
                        <a:pt x="209" y="301"/>
                      </a:cubicBezTo>
                      <a:cubicBezTo>
                        <a:pt x="210" y="302"/>
                        <a:pt x="210" y="304"/>
                        <a:pt x="211" y="305"/>
                      </a:cubicBezTo>
                      <a:cubicBezTo>
                        <a:pt x="211" y="304"/>
                        <a:pt x="211" y="304"/>
                        <a:pt x="211" y="303"/>
                      </a:cubicBezTo>
                      <a:cubicBezTo>
                        <a:pt x="213" y="305"/>
                        <a:pt x="211" y="303"/>
                        <a:pt x="210" y="302"/>
                      </a:cubicBezTo>
                      <a:cubicBezTo>
                        <a:pt x="210" y="302"/>
                        <a:pt x="208" y="301"/>
                        <a:pt x="209" y="301"/>
                      </a:cubicBezTo>
                      <a:cubicBezTo>
                        <a:pt x="210" y="300"/>
                        <a:pt x="211" y="302"/>
                        <a:pt x="211" y="302"/>
                      </a:cubicBezTo>
                      <a:cubicBezTo>
                        <a:pt x="211" y="302"/>
                        <a:pt x="213" y="300"/>
                        <a:pt x="212" y="299"/>
                      </a:cubicBezTo>
                      <a:cubicBezTo>
                        <a:pt x="211" y="298"/>
                        <a:pt x="209" y="299"/>
                        <a:pt x="210" y="296"/>
                      </a:cubicBezTo>
                      <a:cubicBezTo>
                        <a:pt x="210" y="297"/>
                        <a:pt x="211" y="297"/>
                        <a:pt x="211" y="298"/>
                      </a:cubicBezTo>
                      <a:cubicBezTo>
                        <a:pt x="211" y="297"/>
                        <a:pt x="211" y="295"/>
                        <a:pt x="213" y="296"/>
                      </a:cubicBezTo>
                      <a:cubicBezTo>
                        <a:pt x="211" y="298"/>
                        <a:pt x="214" y="299"/>
                        <a:pt x="215" y="298"/>
                      </a:cubicBezTo>
                      <a:cubicBezTo>
                        <a:pt x="215" y="298"/>
                        <a:pt x="215" y="298"/>
                        <a:pt x="215" y="299"/>
                      </a:cubicBezTo>
                      <a:cubicBezTo>
                        <a:pt x="215" y="299"/>
                        <a:pt x="216" y="299"/>
                        <a:pt x="216" y="299"/>
                      </a:cubicBezTo>
                      <a:cubicBezTo>
                        <a:pt x="215" y="298"/>
                        <a:pt x="215" y="297"/>
                        <a:pt x="216" y="297"/>
                      </a:cubicBezTo>
                      <a:cubicBezTo>
                        <a:pt x="216" y="296"/>
                        <a:pt x="215" y="294"/>
                        <a:pt x="216" y="293"/>
                      </a:cubicBezTo>
                      <a:cubicBezTo>
                        <a:pt x="216" y="293"/>
                        <a:pt x="215" y="293"/>
                        <a:pt x="217" y="293"/>
                      </a:cubicBezTo>
                      <a:cubicBezTo>
                        <a:pt x="216" y="293"/>
                        <a:pt x="218" y="294"/>
                        <a:pt x="218" y="294"/>
                      </a:cubicBezTo>
                      <a:cubicBezTo>
                        <a:pt x="218" y="295"/>
                        <a:pt x="217" y="297"/>
                        <a:pt x="217" y="298"/>
                      </a:cubicBezTo>
                      <a:cubicBezTo>
                        <a:pt x="218" y="299"/>
                        <a:pt x="220" y="297"/>
                        <a:pt x="220" y="296"/>
                      </a:cubicBezTo>
                      <a:cubicBezTo>
                        <a:pt x="220" y="295"/>
                        <a:pt x="218" y="292"/>
                        <a:pt x="221" y="293"/>
                      </a:cubicBezTo>
                      <a:cubicBezTo>
                        <a:pt x="222" y="293"/>
                        <a:pt x="220" y="296"/>
                        <a:pt x="222" y="296"/>
                      </a:cubicBezTo>
                      <a:cubicBezTo>
                        <a:pt x="223" y="295"/>
                        <a:pt x="223" y="301"/>
                        <a:pt x="224" y="302"/>
                      </a:cubicBezTo>
                      <a:cubicBezTo>
                        <a:pt x="224" y="301"/>
                        <a:pt x="224" y="301"/>
                        <a:pt x="224" y="300"/>
                      </a:cubicBezTo>
                      <a:cubicBezTo>
                        <a:pt x="225" y="299"/>
                        <a:pt x="224" y="297"/>
                        <a:pt x="227" y="297"/>
                      </a:cubicBezTo>
                      <a:cubicBezTo>
                        <a:pt x="228" y="297"/>
                        <a:pt x="226" y="298"/>
                        <a:pt x="226" y="298"/>
                      </a:cubicBezTo>
                      <a:cubicBezTo>
                        <a:pt x="227" y="299"/>
                        <a:pt x="227" y="299"/>
                        <a:pt x="228" y="298"/>
                      </a:cubicBezTo>
                      <a:cubicBezTo>
                        <a:pt x="227" y="299"/>
                        <a:pt x="228" y="299"/>
                        <a:pt x="228" y="300"/>
                      </a:cubicBezTo>
                      <a:cubicBezTo>
                        <a:pt x="228" y="300"/>
                        <a:pt x="228" y="299"/>
                        <a:pt x="228" y="299"/>
                      </a:cubicBezTo>
                      <a:cubicBezTo>
                        <a:pt x="228" y="300"/>
                        <a:pt x="229" y="300"/>
                        <a:pt x="229" y="301"/>
                      </a:cubicBezTo>
                      <a:cubicBezTo>
                        <a:pt x="229" y="300"/>
                        <a:pt x="229" y="300"/>
                        <a:pt x="229" y="299"/>
                      </a:cubicBezTo>
                      <a:cubicBezTo>
                        <a:pt x="230" y="300"/>
                        <a:pt x="229" y="302"/>
                        <a:pt x="230" y="303"/>
                      </a:cubicBezTo>
                      <a:cubicBezTo>
                        <a:pt x="231" y="302"/>
                        <a:pt x="229" y="300"/>
                        <a:pt x="231" y="300"/>
                      </a:cubicBezTo>
                      <a:cubicBezTo>
                        <a:pt x="232" y="300"/>
                        <a:pt x="232" y="302"/>
                        <a:pt x="232" y="303"/>
                      </a:cubicBezTo>
                      <a:cubicBezTo>
                        <a:pt x="234" y="300"/>
                        <a:pt x="232" y="304"/>
                        <a:pt x="232" y="304"/>
                      </a:cubicBezTo>
                      <a:cubicBezTo>
                        <a:pt x="231" y="304"/>
                        <a:pt x="231" y="304"/>
                        <a:pt x="232" y="305"/>
                      </a:cubicBezTo>
                      <a:cubicBezTo>
                        <a:pt x="232" y="305"/>
                        <a:pt x="232" y="306"/>
                        <a:pt x="232" y="307"/>
                      </a:cubicBezTo>
                      <a:cubicBezTo>
                        <a:pt x="231" y="306"/>
                        <a:pt x="231" y="307"/>
                        <a:pt x="231" y="305"/>
                      </a:cubicBezTo>
                      <a:cubicBezTo>
                        <a:pt x="230" y="307"/>
                        <a:pt x="231" y="307"/>
                        <a:pt x="232" y="308"/>
                      </a:cubicBezTo>
                      <a:cubicBezTo>
                        <a:pt x="231" y="308"/>
                        <a:pt x="230" y="308"/>
                        <a:pt x="231" y="309"/>
                      </a:cubicBezTo>
                      <a:cubicBezTo>
                        <a:pt x="231" y="308"/>
                        <a:pt x="232" y="308"/>
                        <a:pt x="232" y="309"/>
                      </a:cubicBezTo>
                      <a:cubicBezTo>
                        <a:pt x="232" y="309"/>
                        <a:pt x="231" y="310"/>
                        <a:pt x="231" y="310"/>
                      </a:cubicBezTo>
                      <a:cubicBezTo>
                        <a:pt x="233" y="310"/>
                        <a:pt x="234" y="311"/>
                        <a:pt x="233" y="312"/>
                      </a:cubicBezTo>
                      <a:cubicBezTo>
                        <a:pt x="233" y="312"/>
                        <a:pt x="233" y="313"/>
                        <a:pt x="232" y="313"/>
                      </a:cubicBezTo>
                      <a:cubicBezTo>
                        <a:pt x="233" y="313"/>
                        <a:pt x="233" y="313"/>
                        <a:pt x="233" y="314"/>
                      </a:cubicBezTo>
                      <a:cubicBezTo>
                        <a:pt x="232" y="314"/>
                        <a:pt x="231" y="314"/>
                        <a:pt x="231" y="315"/>
                      </a:cubicBezTo>
                      <a:cubicBezTo>
                        <a:pt x="233" y="314"/>
                        <a:pt x="235" y="314"/>
                        <a:pt x="237" y="313"/>
                      </a:cubicBezTo>
                      <a:cubicBezTo>
                        <a:pt x="237" y="312"/>
                        <a:pt x="237" y="311"/>
                        <a:pt x="238" y="312"/>
                      </a:cubicBezTo>
                      <a:cubicBezTo>
                        <a:pt x="240" y="311"/>
                        <a:pt x="243" y="309"/>
                        <a:pt x="244" y="306"/>
                      </a:cubicBezTo>
                      <a:cubicBezTo>
                        <a:pt x="244" y="306"/>
                        <a:pt x="244" y="307"/>
                        <a:pt x="244" y="307"/>
                      </a:cubicBezTo>
                      <a:cubicBezTo>
                        <a:pt x="244" y="306"/>
                        <a:pt x="245" y="305"/>
                        <a:pt x="244" y="304"/>
                      </a:cubicBezTo>
                      <a:cubicBezTo>
                        <a:pt x="243" y="305"/>
                        <a:pt x="242" y="305"/>
                        <a:pt x="241" y="303"/>
                      </a:cubicBezTo>
                      <a:cubicBezTo>
                        <a:pt x="242" y="303"/>
                        <a:pt x="242" y="303"/>
                        <a:pt x="243" y="303"/>
                      </a:cubicBezTo>
                      <a:cubicBezTo>
                        <a:pt x="242" y="302"/>
                        <a:pt x="242" y="302"/>
                        <a:pt x="242" y="301"/>
                      </a:cubicBezTo>
                      <a:cubicBezTo>
                        <a:pt x="242" y="301"/>
                        <a:pt x="241" y="298"/>
                        <a:pt x="242" y="299"/>
                      </a:cubicBezTo>
                      <a:cubicBezTo>
                        <a:pt x="241" y="298"/>
                        <a:pt x="240" y="298"/>
                        <a:pt x="240" y="297"/>
                      </a:cubicBezTo>
                      <a:cubicBezTo>
                        <a:pt x="240" y="295"/>
                        <a:pt x="240" y="295"/>
                        <a:pt x="241" y="297"/>
                      </a:cubicBezTo>
                      <a:cubicBezTo>
                        <a:pt x="242" y="296"/>
                        <a:pt x="241" y="294"/>
                        <a:pt x="241" y="294"/>
                      </a:cubicBezTo>
                      <a:cubicBezTo>
                        <a:pt x="242" y="294"/>
                        <a:pt x="243" y="295"/>
                        <a:pt x="244" y="296"/>
                      </a:cubicBezTo>
                      <a:cubicBezTo>
                        <a:pt x="242" y="296"/>
                        <a:pt x="243" y="298"/>
                        <a:pt x="244" y="296"/>
                      </a:cubicBezTo>
                      <a:cubicBezTo>
                        <a:pt x="245" y="296"/>
                        <a:pt x="245" y="297"/>
                        <a:pt x="245" y="298"/>
                      </a:cubicBezTo>
                      <a:cubicBezTo>
                        <a:pt x="247" y="296"/>
                        <a:pt x="243" y="295"/>
                        <a:pt x="244" y="293"/>
                      </a:cubicBezTo>
                      <a:cubicBezTo>
                        <a:pt x="244" y="293"/>
                        <a:pt x="245" y="293"/>
                        <a:pt x="245" y="294"/>
                      </a:cubicBezTo>
                      <a:cubicBezTo>
                        <a:pt x="245" y="293"/>
                        <a:pt x="246" y="291"/>
                        <a:pt x="245" y="291"/>
                      </a:cubicBezTo>
                      <a:cubicBezTo>
                        <a:pt x="245" y="290"/>
                        <a:pt x="244" y="292"/>
                        <a:pt x="244" y="292"/>
                      </a:cubicBezTo>
                      <a:cubicBezTo>
                        <a:pt x="243" y="290"/>
                        <a:pt x="245" y="290"/>
                        <a:pt x="244" y="289"/>
                      </a:cubicBezTo>
                      <a:cubicBezTo>
                        <a:pt x="245" y="288"/>
                        <a:pt x="244" y="286"/>
                        <a:pt x="242" y="286"/>
                      </a:cubicBezTo>
                      <a:cubicBezTo>
                        <a:pt x="244" y="284"/>
                        <a:pt x="244" y="287"/>
                        <a:pt x="245" y="288"/>
                      </a:cubicBezTo>
                      <a:cubicBezTo>
                        <a:pt x="246" y="287"/>
                        <a:pt x="245" y="284"/>
                        <a:pt x="242" y="285"/>
                      </a:cubicBezTo>
                      <a:cubicBezTo>
                        <a:pt x="243" y="285"/>
                        <a:pt x="243" y="285"/>
                        <a:pt x="243" y="284"/>
                      </a:cubicBezTo>
                      <a:cubicBezTo>
                        <a:pt x="240" y="284"/>
                        <a:pt x="240" y="286"/>
                        <a:pt x="238" y="282"/>
                      </a:cubicBezTo>
                      <a:cubicBezTo>
                        <a:pt x="237" y="284"/>
                        <a:pt x="237" y="282"/>
                        <a:pt x="236" y="282"/>
                      </a:cubicBezTo>
                      <a:cubicBezTo>
                        <a:pt x="237" y="282"/>
                        <a:pt x="234" y="280"/>
                        <a:pt x="235" y="281"/>
                      </a:cubicBezTo>
                      <a:cubicBezTo>
                        <a:pt x="235" y="280"/>
                        <a:pt x="233" y="280"/>
                        <a:pt x="234" y="279"/>
                      </a:cubicBezTo>
                      <a:cubicBezTo>
                        <a:pt x="234" y="279"/>
                        <a:pt x="237" y="279"/>
                        <a:pt x="237" y="279"/>
                      </a:cubicBezTo>
                      <a:cubicBezTo>
                        <a:pt x="236" y="278"/>
                        <a:pt x="234" y="280"/>
                        <a:pt x="234" y="278"/>
                      </a:cubicBezTo>
                      <a:cubicBezTo>
                        <a:pt x="234" y="275"/>
                        <a:pt x="237" y="276"/>
                        <a:pt x="237" y="275"/>
                      </a:cubicBezTo>
                      <a:cubicBezTo>
                        <a:pt x="240" y="273"/>
                        <a:pt x="236" y="270"/>
                        <a:pt x="237" y="267"/>
                      </a:cubicBezTo>
                      <a:cubicBezTo>
                        <a:pt x="237" y="268"/>
                        <a:pt x="237" y="268"/>
                        <a:pt x="238" y="268"/>
                      </a:cubicBezTo>
                      <a:cubicBezTo>
                        <a:pt x="238" y="268"/>
                        <a:pt x="238" y="267"/>
                        <a:pt x="238" y="267"/>
                      </a:cubicBezTo>
                      <a:cubicBezTo>
                        <a:pt x="237" y="267"/>
                        <a:pt x="236" y="266"/>
                        <a:pt x="235" y="266"/>
                      </a:cubicBezTo>
                      <a:cubicBezTo>
                        <a:pt x="235" y="266"/>
                        <a:pt x="235" y="266"/>
                        <a:pt x="235" y="266"/>
                      </a:cubicBezTo>
                      <a:cubicBezTo>
                        <a:pt x="236" y="266"/>
                        <a:pt x="237" y="266"/>
                        <a:pt x="239" y="266"/>
                      </a:cubicBezTo>
                      <a:cubicBezTo>
                        <a:pt x="237" y="269"/>
                        <a:pt x="239" y="272"/>
                        <a:pt x="238" y="274"/>
                      </a:cubicBezTo>
                      <a:cubicBezTo>
                        <a:pt x="240" y="274"/>
                        <a:pt x="240" y="270"/>
                        <a:pt x="240" y="269"/>
                      </a:cubicBezTo>
                      <a:cubicBezTo>
                        <a:pt x="239" y="269"/>
                        <a:pt x="240" y="267"/>
                        <a:pt x="240" y="268"/>
                      </a:cubicBezTo>
                      <a:cubicBezTo>
                        <a:pt x="241" y="269"/>
                        <a:pt x="240" y="270"/>
                        <a:pt x="240" y="271"/>
                      </a:cubicBezTo>
                      <a:cubicBezTo>
                        <a:pt x="240" y="272"/>
                        <a:pt x="240" y="273"/>
                        <a:pt x="240" y="274"/>
                      </a:cubicBezTo>
                      <a:cubicBezTo>
                        <a:pt x="240" y="275"/>
                        <a:pt x="238" y="275"/>
                        <a:pt x="237" y="276"/>
                      </a:cubicBezTo>
                      <a:cubicBezTo>
                        <a:pt x="237" y="277"/>
                        <a:pt x="238" y="280"/>
                        <a:pt x="240" y="279"/>
                      </a:cubicBezTo>
                      <a:cubicBezTo>
                        <a:pt x="238" y="279"/>
                        <a:pt x="239" y="276"/>
                        <a:pt x="241" y="277"/>
                      </a:cubicBezTo>
                      <a:cubicBezTo>
                        <a:pt x="240" y="278"/>
                        <a:pt x="241" y="279"/>
                        <a:pt x="242" y="279"/>
                      </a:cubicBezTo>
                      <a:cubicBezTo>
                        <a:pt x="242" y="279"/>
                        <a:pt x="242" y="278"/>
                        <a:pt x="242" y="278"/>
                      </a:cubicBezTo>
                      <a:cubicBezTo>
                        <a:pt x="243" y="278"/>
                        <a:pt x="243" y="278"/>
                        <a:pt x="244" y="279"/>
                      </a:cubicBezTo>
                      <a:cubicBezTo>
                        <a:pt x="241" y="279"/>
                        <a:pt x="246" y="281"/>
                        <a:pt x="246" y="281"/>
                      </a:cubicBezTo>
                      <a:cubicBezTo>
                        <a:pt x="247" y="282"/>
                        <a:pt x="248" y="283"/>
                        <a:pt x="249" y="282"/>
                      </a:cubicBezTo>
                      <a:cubicBezTo>
                        <a:pt x="247" y="282"/>
                        <a:pt x="247" y="281"/>
                        <a:pt x="247" y="279"/>
                      </a:cubicBezTo>
                      <a:cubicBezTo>
                        <a:pt x="248" y="280"/>
                        <a:pt x="249" y="281"/>
                        <a:pt x="250" y="282"/>
                      </a:cubicBezTo>
                      <a:cubicBezTo>
                        <a:pt x="250" y="283"/>
                        <a:pt x="249" y="282"/>
                        <a:pt x="250" y="283"/>
                      </a:cubicBezTo>
                      <a:cubicBezTo>
                        <a:pt x="250" y="283"/>
                        <a:pt x="249" y="283"/>
                        <a:pt x="248" y="283"/>
                      </a:cubicBezTo>
                      <a:cubicBezTo>
                        <a:pt x="249" y="284"/>
                        <a:pt x="252" y="285"/>
                        <a:pt x="253" y="284"/>
                      </a:cubicBezTo>
                      <a:cubicBezTo>
                        <a:pt x="252" y="284"/>
                        <a:pt x="252" y="284"/>
                        <a:pt x="252" y="284"/>
                      </a:cubicBezTo>
                      <a:cubicBezTo>
                        <a:pt x="252" y="283"/>
                        <a:pt x="252" y="283"/>
                        <a:pt x="252" y="283"/>
                      </a:cubicBezTo>
                      <a:cubicBezTo>
                        <a:pt x="252" y="283"/>
                        <a:pt x="252" y="283"/>
                        <a:pt x="252" y="283"/>
                      </a:cubicBezTo>
                      <a:cubicBezTo>
                        <a:pt x="252" y="281"/>
                        <a:pt x="253" y="279"/>
                        <a:pt x="253" y="282"/>
                      </a:cubicBezTo>
                      <a:cubicBezTo>
                        <a:pt x="253" y="282"/>
                        <a:pt x="253" y="282"/>
                        <a:pt x="253" y="282"/>
                      </a:cubicBezTo>
                      <a:cubicBezTo>
                        <a:pt x="253" y="282"/>
                        <a:pt x="253" y="283"/>
                        <a:pt x="253" y="283"/>
                      </a:cubicBezTo>
                      <a:cubicBezTo>
                        <a:pt x="254" y="282"/>
                        <a:pt x="254" y="282"/>
                        <a:pt x="255" y="282"/>
                      </a:cubicBezTo>
                      <a:cubicBezTo>
                        <a:pt x="253" y="284"/>
                        <a:pt x="256" y="282"/>
                        <a:pt x="258" y="283"/>
                      </a:cubicBezTo>
                      <a:cubicBezTo>
                        <a:pt x="260" y="285"/>
                        <a:pt x="257" y="284"/>
                        <a:pt x="257" y="286"/>
                      </a:cubicBezTo>
                      <a:cubicBezTo>
                        <a:pt x="257" y="286"/>
                        <a:pt x="258" y="286"/>
                        <a:pt x="258" y="286"/>
                      </a:cubicBezTo>
                      <a:cubicBezTo>
                        <a:pt x="258" y="287"/>
                        <a:pt x="257" y="287"/>
                        <a:pt x="257" y="287"/>
                      </a:cubicBezTo>
                      <a:cubicBezTo>
                        <a:pt x="257" y="287"/>
                        <a:pt x="259" y="287"/>
                        <a:pt x="259" y="287"/>
                      </a:cubicBezTo>
                      <a:cubicBezTo>
                        <a:pt x="258" y="287"/>
                        <a:pt x="259" y="287"/>
                        <a:pt x="259" y="288"/>
                      </a:cubicBezTo>
                      <a:cubicBezTo>
                        <a:pt x="257" y="289"/>
                        <a:pt x="258" y="289"/>
                        <a:pt x="259" y="289"/>
                      </a:cubicBezTo>
                      <a:cubicBezTo>
                        <a:pt x="260" y="289"/>
                        <a:pt x="260" y="288"/>
                        <a:pt x="261" y="288"/>
                      </a:cubicBezTo>
                      <a:cubicBezTo>
                        <a:pt x="261" y="289"/>
                        <a:pt x="260" y="290"/>
                        <a:pt x="261" y="291"/>
                      </a:cubicBezTo>
                      <a:cubicBezTo>
                        <a:pt x="261" y="290"/>
                        <a:pt x="262" y="290"/>
                        <a:pt x="262" y="289"/>
                      </a:cubicBezTo>
                      <a:cubicBezTo>
                        <a:pt x="262" y="291"/>
                        <a:pt x="263" y="292"/>
                        <a:pt x="262" y="293"/>
                      </a:cubicBezTo>
                      <a:cubicBezTo>
                        <a:pt x="262" y="293"/>
                        <a:pt x="261" y="292"/>
                        <a:pt x="261" y="292"/>
                      </a:cubicBezTo>
                      <a:cubicBezTo>
                        <a:pt x="261" y="293"/>
                        <a:pt x="261" y="293"/>
                        <a:pt x="261" y="294"/>
                      </a:cubicBezTo>
                      <a:cubicBezTo>
                        <a:pt x="260" y="294"/>
                        <a:pt x="259" y="296"/>
                        <a:pt x="258" y="296"/>
                      </a:cubicBezTo>
                      <a:cubicBezTo>
                        <a:pt x="260" y="297"/>
                        <a:pt x="262" y="296"/>
                        <a:pt x="263" y="297"/>
                      </a:cubicBezTo>
                      <a:cubicBezTo>
                        <a:pt x="263" y="296"/>
                        <a:pt x="263" y="297"/>
                        <a:pt x="263" y="296"/>
                      </a:cubicBezTo>
                      <a:cubicBezTo>
                        <a:pt x="264" y="296"/>
                        <a:pt x="267" y="299"/>
                        <a:pt x="267" y="296"/>
                      </a:cubicBezTo>
                      <a:cubicBezTo>
                        <a:pt x="267" y="297"/>
                        <a:pt x="267" y="297"/>
                        <a:pt x="268" y="297"/>
                      </a:cubicBezTo>
                      <a:cubicBezTo>
                        <a:pt x="269" y="295"/>
                        <a:pt x="273" y="295"/>
                        <a:pt x="270" y="293"/>
                      </a:cubicBezTo>
                      <a:cubicBezTo>
                        <a:pt x="270" y="293"/>
                        <a:pt x="270" y="293"/>
                        <a:pt x="270" y="294"/>
                      </a:cubicBezTo>
                      <a:cubicBezTo>
                        <a:pt x="270" y="293"/>
                        <a:pt x="269" y="292"/>
                        <a:pt x="269" y="292"/>
                      </a:cubicBezTo>
                      <a:cubicBezTo>
                        <a:pt x="269" y="292"/>
                        <a:pt x="269" y="292"/>
                        <a:pt x="269" y="292"/>
                      </a:cubicBezTo>
                      <a:cubicBezTo>
                        <a:pt x="268" y="292"/>
                        <a:pt x="268" y="291"/>
                        <a:pt x="269" y="290"/>
                      </a:cubicBezTo>
                      <a:cubicBezTo>
                        <a:pt x="269" y="291"/>
                        <a:pt x="270" y="291"/>
                        <a:pt x="270" y="292"/>
                      </a:cubicBezTo>
                      <a:cubicBezTo>
                        <a:pt x="270" y="291"/>
                        <a:pt x="269" y="289"/>
                        <a:pt x="269" y="288"/>
                      </a:cubicBezTo>
                      <a:cubicBezTo>
                        <a:pt x="269" y="290"/>
                        <a:pt x="268" y="291"/>
                        <a:pt x="268" y="288"/>
                      </a:cubicBezTo>
                      <a:cubicBezTo>
                        <a:pt x="268" y="287"/>
                        <a:pt x="266" y="286"/>
                        <a:pt x="266" y="284"/>
                      </a:cubicBezTo>
                      <a:cubicBezTo>
                        <a:pt x="265" y="285"/>
                        <a:pt x="265" y="285"/>
                        <a:pt x="265" y="284"/>
                      </a:cubicBezTo>
                      <a:cubicBezTo>
                        <a:pt x="265" y="284"/>
                        <a:pt x="264" y="285"/>
                        <a:pt x="264" y="285"/>
                      </a:cubicBezTo>
                      <a:cubicBezTo>
                        <a:pt x="264" y="284"/>
                        <a:pt x="264" y="283"/>
                        <a:pt x="265" y="284"/>
                      </a:cubicBezTo>
                      <a:cubicBezTo>
                        <a:pt x="265" y="283"/>
                        <a:pt x="265" y="283"/>
                        <a:pt x="266" y="283"/>
                      </a:cubicBezTo>
                      <a:cubicBezTo>
                        <a:pt x="267" y="284"/>
                        <a:pt x="267" y="286"/>
                        <a:pt x="269" y="287"/>
                      </a:cubicBezTo>
                      <a:cubicBezTo>
                        <a:pt x="269" y="287"/>
                        <a:pt x="268" y="287"/>
                        <a:pt x="268" y="287"/>
                      </a:cubicBezTo>
                      <a:cubicBezTo>
                        <a:pt x="270" y="289"/>
                        <a:pt x="272" y="290"/>
                        <a:pt x="271" y="293"/>
                      </a:cubicBezTo>
                      <a:cubicBezTo>
                        <a:pt x="271" y="294"/>
                        <a:pt x="272" y="295"/>
                        <a:pt x="271" y="296"/>
                      </a:cubicBezTo>
                      <a:cubicBezTo>
                        <a:pt x="271" y="296"/>
                        <a:pt x="270" y="296"/>
                        <a:pt x="270" y="297"/>
                      </a:cubicBezTo>
                      <a:cubicBezTo>
                        <a:pt x="269" y="299"/>
                        <a:pt x="271" y="297"/>
                        <a:pt x="271" y="299"/>
                      </a:cubicBezTo>
                      <a:cubicBezTo>
                        <a:pt x="270" y="299"/>
                        <a:pt x="270" y="299"/>
                        <a:pt x="271" y="300"/>
                      </a:cubicBezTo>
                      <a:cubicBezTo>
                        <a:pt x="270" y="300"/>
                        <a:pt x="269" y="299"/>
                        <a:pt x="268" y="298"/>
                      </a:cubicBezTo>
                      <a:cubicBezTo>
                        <a:pt x="269" y="299"/>
                        <a:pt x="273" y="303"/>
                        <a:pt x="274" y="301"/>
                      </a:cubicBezTo>
                      <a:cubicBezTo>
                        <a:pt x="275" y="302"/>
                        <a:pt x="277" y="303"/>
                        <a:pt x="278" y="304"/>
                      </a:cubicBezTo>
                      <a:cubicBezTo>
                        <a:pt x="278" y="303"/>
                        <a:pt x="278" y="303"/>
                        <a:pt x="278" y="303"/>
                      </a:cubicBezTo>
                      <a:cubicBezTo>
                        <a:pt x="276" y="303"/>
                        <a:pt x="278" y="300"/>
                        <a:pt x="279" y="302"/>
                      </a:cubicBezTo>
                      <a:cubicBezTo>
                        <a:pt x="279" y="301"/>
                        <a:pt x="281" y="300"/>
                        <a:pt x="280" y="302"/>
                      </a:cubicBezTo>
                      <a:cubicBezTo>
                        <a:pt x="280" y="302"/>
                        <a:pt x="280" y="302"/>
                        <a:pt x="280" y="302"/>
                      </a:cubicBezTo>
                      <a:cubicBezTo>
                        <a:pt x="278" y="303"/>
                        <a:pt x="281" y="308"/>
                        <a:pt x="283" y="310"/>
                      </a:cubicBezTo>
                      <a:cubicBezTo>
                        <a:pt x="283" y="310"/>
                        <a:pt x="283" y="310"/>
                        <a:pt x="284" y="310"/>
                      </a:cubicBezTo>
                      <a:cubicBezTo>
                        <a:pt x="285" y="309"/>
                        <a:pt x="284" y="311"/>
                        <a:pt x="284" y="310"/>
                      </a:cubicBezTo>
                      <a:cubicBezTo>
                        <a:pt x="284" y="312"/>
                        <a:pt x="283" y="313"/>
                        <a:pt x="284" y="314"/>
                      </a:cubicBezTo>
                      <a:cubicBezTo>
                        <a:pt x="284" y="314"/>
                        <a:pt x="284" y="314"/>
                        <a:pt x="284" y="314"/>
                      </a:cubicBezTo>
                      <a:cubicBezTo>
                        <a:pt x="286" y="315"/>
                        <a:pt x="286" y="312"/>
                        <a:pt x="287" y="311"/>
                      </a:cubicBezTo>
                      <a:cubicBezTo>
                        <a:pt x="287" y="312"/>
                        <a:pt x="286" y="313"/>
                        <a:pt x="285" y="314"/>
                      </a:cubicBezTo>
                      <a:cubicBezTo>
                        <a:pt x="286" y="315"/>
                        <a:pt x="286" y="315"/>
                        <a:pt x="287" y="315"/>
                      </a:cubicBezTo>
                      <a:cubicBezTo>
                        <a:pt x="286" y="314"/>
                        <a:pt x="287" y="313"/>
                        <a:pt x="287" y="312"/>
                      </a:cubicBezTo>
                      <a:cubicBezTo>
                        <a:pt x="288" y="313"/>
                        <a:pt x="287" y="314"/>
                        <a:pt x="287" y="315"/>
                      </a:cubicBezTo>
                      <a:cubicBezTo>
                        <a:pt x="288" y="314"/>
                        <a:pt x="288" y="313"/>
                        <a:pt x="289" y="312"/>
                      </a:cubicBezTo>
                      <a:cubicBezTo>
                        <a:pt x="289" y="311"/>
                        <a:pt x="288" y="308"/>
                        <a:pt x="289" y="308"/>
                      </a:cubicBezTo>
                      <a:cubicBezTo>
                        <a:pt x="289" y="308"/>
                        <a:pt x="288" y="307"/>
                        <a:pt x="288" y="307"/>
                      </a:cubicBezTo>
                      <a:cubicBezTo>
                        <a:pt x="290" y="307"/>
                        <a:pt x="290" y="310"/>
                        <a:pt x="289" y="312"/>
                      </a:cubicBezTo>
                      <a:cubicBezTo>
                        <a:pt x="291" y="312"/>
                        <a:pt x="290" y="310"/>
                        <a:pt x="290" y="309"/>
                      </a:cubicBezTo>
                      <a:cubicBezTo>
                        <a:pt x="291" y="308"/>
                        <a:pt x="293" y="310"/>
                        <a:pt x="292" y="311"/>
                      </a:cubicBezTo>
                      <a:cubicBezTo>
                        <a:pt x="291" y="311"/>
                        <a:pt x="291" y="311"/>
                        <a:pt x="291" y="311"/>
                      </a:cubicBezTo>
                      <a:cubicBezTo>
                        <a:pt x="291" y="311"/>
                        <a:pt x="291" y="311"/>
                        <a:pt x="291" y="312"/>
                      </a:cubicBezTo>
                      <a:cubicBezTo>
                        <a:pt x="291" y="312"/>
                        <a:pt x="289" y="316"/>
                        <a:pt x="289" y="317"/>
                      </a:cubicBezTo>
                      <a:cubicBezTo>
                        <a:pt x="288" y="317"/>
                        <a:pt x="288" y="316"/>
                        <a:pt x="287" y="316"/>
                      </a:cubicBezTo>
                      <a:cubicBezTo>
                        <a:pt x="288" y="318"/>
                        <a:pt x="288" y="317"/>
                        <a:pt x="287" y="320"/>
                      </a:cubicBezTo>
                      <a:cubicBezTo>
                        <a:pt x="286" y="321"/>
                        <a:pt x="284" y="323"/>
                        <a:pt x="284" y="324"/>
                      </a:cubicBezTo>
                      <a:cubicBezTo>
                        <a:pt x="284" y="324"/>
                        <a:pt x="284" y="324"/>
                        <a:pt x="284" y="324"/>
                      </a:cubicBezTo>
                      <a:cubicBezTo>
                        <a:pt x="284" y="325"/>
                        <a:pt x="283" y="326"/>
                        <a:pt x="283" y="327"/>
                      </a:cubicBezTo>
                      <a:cubicBezTo>
                        <a:pt x="285" y="328"/>
                        <a:pt x="287" y="322"/>
                        <a:pt x="289" y="321"/>
                      </a:cubicBezTo>
                      <a:cubicBezTo>
                        <a:pt x="288" y="321"/>
                        <a:pt x="288" y="321"/>
                        <a:pt x="288" y="321"/>
                      </a:cubicBezTo>
                      <a:cubicBezTo>
                        <a:pt x="289" y="318"/>
                        <a:pt x="290" y="318"/>
                        <a:pt x="292" y="317"/>
                      </a:cubicBezTo>
                      <a:cubicBezTo>
                        <a:pt x="294" y="315"/>
                        <a:pt x="291" y="314"/>
                        <a:pt x="293" y="312"/>
                      </a:cubicBezTo>
                      <a:cubicBezTo>
                        <a:pt x="293" y="312"/>
                        <a:pt x="293" y="312"/>
                        <a:pt x="293" y="313"/>
                      </a:cubicBezTo>
                      <a:cubicBezTo>
                        <a:pt x="293" y="312"/>
                        <a:pt x="293" y="312"/>
                        <a:pt x="294" y="312"/>
                      </a:cubicBezTo>
                      <a:cubicBezTo>
                        <a:pt x="295" y="314"/>
                        <a:pt x="298" y="319"/>
                        <a:pt x="298" y="320"/>
                      </a:cubicBezTo>
                      <a:cubicBezTo>
                        <a:pt x="299" y="320"/>
                        <a:pt x="300" y="322"/>
                        <a:pt x="300" y="323"/>
                      </a:cubicBezTo>
                      <a:cubicBezTo>
                        <a:pt x="301" y="321"/>
                        <a:pt x="299" y="319"/>
                        <a:pt x="298" y="318"/>
                      </a:cubicBezTo>
                      <a:cubicBezTo>
                        <a:pt x="298" y="318"/>
                        <a:pt x="298" y="317"/>
                        <a:pt x="298" y="317"/>
                      </a:cubicBezTo>
                      <a:cubicBezTo>
                        <a:pt x="298" y="318"/>
                        <a:pt x="299" y="318"/>
                        <a:pt x="299" y="318"/>
                      </a:cubicBezTo>
                      <a:cubicBezTo>
                        <a:pt x="299" y="318"/>
                        <a:pt x="299" y="318"/>
                        <a:pt x="299" y="317"/>
                      </a:cubicBezTo>
                      <a:cubicBezTo>
                        <a:pt x="300" y="317"/>
                        <a:pt x="299" y="318"/>
                        <a:pt x="300" y="318"/>
                      </a:cubicBezTo>
                      <a:cubicBezTo>
                        <a:pt x="300" y="317"/>
                        <a:pt x="300" y="317"/>
                        <a:pt x="299" y="316"/>
                      </a:cubicBezTo>
                      <a:cubicBezTo>
                        <a:pt x="300" y="316"/>
                        <a:pt x="300" y="316"/>
                        <a:pt x="300" y="316"/>
                      </a:cubicBezTo>
                      <a:cubicBezTo>
                        <a:pt x="300" y="316"/>
                        <a:pt x="300" y="316"/>
                        <a:pt x="299" y="316"/>
                      </a:cubicBezTo>
                      <a:cubicBezTo>
                        <a:pt x="302" y="316"/>
                        <a:pt x="302" y="314"/>
                        <a:pt x="302" y="312"/>
                      </a:cubicBezTo>
                      <a:cubicBezTo>
                        <a:pt x="301" y="313"/>
                        <a:pt x="301" y="313"/>
                        <a:pt x="300" y="313"/>
                      </a:cubicBezTo>
                      <a:cubicBezTo>
                        <a:pt x="301" y="312"/>
                        <a:pt x="301" y="312"/>
                        <a:pt x="301" y="312"/>
                      </a:cubicBezTo>
                      <a:cubicBezTo>
                        <a:pt x="300" y="312"/>
                        <a:pt x="300" y="311"/>
                        <a:pt x="299" y="310"/>
                      </a:cubicBezTo>
                      <a:cubicBezTo>
                        <a:pt x="301" y="311"/>
                        <a:pt x="303" y="313"/>
                        <a:pt x="303" y="316"/>
                      </a:cubicBezTo>
                      <a:cubicBezTo>
                        <a:pt x="303" y="316"/>
                        <a:pt x="303" y="316"/>
                        <a:pt x="304" y="316"/>
                      </a:cubicBezTo>
                      <a:cubicBezTo>
                        <a:pt x="303" y="315"/>
                        <a:pt x="302" y="311"/>
                        <a:pt x="303" y="312"/>
                      </a:cubicBezTo>
                      <a:cubicBezTo>
                        <a:pt x="305" y="312"/>
                        <a:pt x="305" y="315"/>
                        <a:pt x="305" y="316"/>
                      </a:cubicBezTo>
                      <a:cubicBezTo>
                        <a:pt x="305" y="315"/>
                        <a:pt x="305" y="313"/>
                        <a:pt x="305" y="313"/>
                      </a:cubicBezTo>
                      <a:cubicBezTo>
                        <a:pt x="305" y="313"/>
                        <a:pt x="305" y="313"/>
                        <a:pt x="305" y="313"/>
                      </a:cubicBezTo>
                      <a:cubicBezTo>
                        <a:pt x="306" y="313"/>
                        <a:pt x="306" y="312"/>
                        <a:pt x="306" y="312"/>
                      </a:cubicBezTo>
                      <a:cubicBezTo>
                        <a:pt x="306" y="312"/>
                        <a:pt x="306" y="312"/>
                        <a:pt x="306" y="312"/>
                      </a:cubicBezTo>
                      <a:cubicBezTo>
                        <a:pt x="306" y="311"/>
                        <a:pt x="307" y="311"/>
                        <a:pt x="307" y="31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07" name="Freeform 10779">
                  <a:extLst>
                    <a:ext uri="{FF2B5EF4-FFF2-40B4-BE49-F238E27FC236}">
                      <a16:creationId xmlns:a16="http://schemas.microsoft.com/office/drawing/2014/main" id="{CDB25205-97FE-4DE5-8C93-75D7219A5735}"/>
                    </a:ext>
                  </a:extLst>
                </p:cNvPr>
                <p:cNvSpPr>
                  <a:spLocks/>
                </p:cNvSpPr>
                <p:nvPr/>
              </p:nvSpPr>
              <p:spPr bwMode="gray">
                <a:xfrm>
                  <a:off x="3550" y="3038"/>
                  <a:ext cx="3" cy="3"/>
                </a:xfrm>
                <a:custGeom>
                  <a:avLst/>
                  <a:gdLst>
                    <a:gd name="T0" fmla="*/ 0 w 2"/>
                    <a:gd name="T1" fmla="*/ 2 h 2"/>
                    <a:gd name="T2" fmla="*/ 0 w 2"/>
                    <a:gd name="T3" fmla="*/ 2 h 2"/>
                    <a:gd name="T4" fmla="*/ 0 w 2"/>
                    <a:gd name="T5" fmla="*/ 3 h 2"/>
                    <a:gd name="T6" fmla="*/ 0 w 2"/>
                    <a:gd name="T7" fmla="*/ 2 h 2"/>
                    <a:gd name="T8" fmla="*/ 0 60000 65536"/>
                    <a:gd name="T9" fmla="*/ 0 60000 65536"/>
                    <a:gd name="T10" fmla="*/ 0 60000 65536"/>
                    <a:gd name="T11" fmla="*/ 0 60000 65536"/>
                    <a:gd name="T12" fmla="*/ 0 w 2"/>
                    <a:gd name="T13" fmla="*/ 0 h 2"/>
                    <a:gd name="T14" fmla="*/ 2 w 2"/>
                    <a:gd name="T15" fmla="*/ 2 h 2"/>
                  </a:gdLst>
                  <a:ahLst/>
                  <a:cxnLst>
                    <a:cxn ang="T8">
                      <a:pos x="T0" y="T1"/>
                    </a:cxn>
                    <a:cxn ang="T9">
                      <a:pos x="T2" y="T3"/>
                    </a:cxn>
                    <a:cxn ang="T10">
                      <a:pos x="T4" y="T5"/>
                    </a:cxn>
                    <a:cxn ang="T11">
                      <a:pos x="T6" y="T7"/>
                    </a:cxn>
                  </a:cxnLst>
                  <a:rect l="T12" t="T13" r="T14" b="T15"/>
                  <a:pathLst>
                    <a:path w="2" h="2">
                      <a:moveTo>
                        <a:pt x="0" y="1"/>
                      </a:moveTo>
                      <a:cubicBezTo>
                        <a:pt x="0" y="1"/>
                        <a:pt x="0" y="1"/>
                        <a:pt x="0" y="1"/>
                      </a:cubicBezTo>
                      <a:cubicBezTo>
                        <a:pt x="0" y="1"/>
                        <a:pt x="1" y="2"/>
                        <a:pt x="0" y="2"/>
                      </a:cubicBezTo>
                      <a:cubicBezTo>
                        <a:pt x="2" y="1"/>
                        <a:pt x="0" y="0"/>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08" name="Freeform 10786">
                  <a:extLst>
                    <a:ext uri="{FF2B5EF4-FFF2-40B4-BE49-F238E27FC236}">
                      <a16:creationId xmlns:a16="http://schemas.microsoft.com/office/drawing/2014/main" id="{5E7D5499-0037-4197-BE16-6DCE1B9EE8B4}"/>
                    </a:ext>
                  </a:extLst>
                </p:cNvPr>
                <p:cNvSpPr>
                  <a:spLocks/>
                </p:cNvSpPr>
                <p:nvPr/>
              </p:nvSpPr>
              <p:spPr bwMode="gray">
                <a:xfrm>
                  <a:off x="3549" y="3038"/>
                  <a:ext cx="0" cy="2"/>
                </a:xfrm>
                <a:custGeom>
                  <a:avLst/>
                  <a:gdLst>
                    <a:gd name="T0" fmla="*/ 2 h 1"/>
                    <a:gd name="T1" fmla="*/ 2 h 1"/>
                    <a:gd name="T2" fmla="*/ 2 h 1"/>
                    <a:gd name="T3" fmla="*/ 0 60000 65536"/>
                    <a:gd name="T4" fmla="*/ 0 60000 65536"/>
                    <a:gd name="T5" fmla="*/ 0 60000 65536"/>
                    <a:gd name="T6" fmla="*/ 0 h 1"/>
                    <a:gd name="T7" fmla="*/ 1 h 1"/>
                  </a:gdLst>
                  <a:ahLst/>
                  <a:cxnLst>
                    <a:cxn ang="T3">
                      <a:pos x="0" y="T0"/>
                    </a:cxn>
                    <a:cxn ang="T4">
                      <a:pos x="0" y="T1"/>
                    </a:cxn>
                    <a:cxn ang="T5">
                      <a:pos x="0" y="T2"/>
                    </a:cxn>
                  </a:cxnLst>
                  <a:rect l="0" t="T6" r="0" b="T7"/>
                  <a:pathLst>
                    <a:path h="1">
                      <a:moveTo>
                        <a:pt x="0" y="1"/>
                      </a:moveTo>
                      <a:cubicBezTo>
                        <a:pt x="0" y="1"/>
                        <a:pt x="0" y="0"/>
                        <a:pt x="0" y="1"/>
                      </a:cubicBezTo>
                      <a:cubicBezTo>
                        <a:pt x="0" y="1"/>
                        <a:pt x="0" y="1"/>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09" name="Freeform 10788">
                  <a:extLst>
                    <a:ext uri="{FF2B5EF4-FFF2-40B4-BE49-F238E27FC236}">
                      <a16:creationId xmlns:a16="http://schemas.microsoft.com/office/drawing/2014/main" id="{4230CC58-1496-43ED-9C58-678422FABA1B}"/>
                    </a:ext>
                  </a:extLst>
                </p:cNvPr>
                <p:cNvSpPr>
                  <a:spLocks/>
                </p:cNvSpPr>
                <p:nvPr/>
              </p:nvSpPr>
              <p:spPr bwMode="gray">
                <a:xfrm>
                  <a:off x="3546" y="3040"/>
                  <a:ext cx="2" cy="2"/>
                </a:xfrm>
                <a:custGeom>
                  <a:avLst/>
                  <a:gdLst>
                    <a:gd name="T0" fmla="*/ 2 w 1"/>
                    <a:gd name="T1" fmla="*/ 2 h 1"/>
                    <a:gd name="T2" fmla="*/ 0 w 1"/>
                    <a:gd name="T3" fmla="*/ 2 h 1"/>
                    <a:gd name="T4" fmla="*/ 2 w 1"/>
                    <a:gd name="T5" fmla="*/ 2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cubicBezTo>
                        <a:pt x="1" y="1"/>
                        <a:pt x="1" y="0"/>
                        <a:pt x="0" y="1"/>
                      </a:cubicBezTo>
                      <a:cubicBezTo>
                        <a:pt x="0" y="1"/>
                        <a:pt x="1"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10" name="Freeform 10790">
                  <a:extLst>
                    <a:ext uri="{FF2B5EF4-FFF2-40B4-BE49-F238E27FC236}">
                      <a16:creationId xmlns:a16="http://schemas.microsoft.com/office/drawing/2014/main" id="{A5A618E9-F16D-48F2-A03B-998E781D01AB}"/>
                    </a:ext>
                  </a:extLst>
                </p:cNvPr>
                <p:cNvSpPr>
                  <a:spLocks/>
                </p:cNvSpPr>
                <p:nvPr/>
              </p:nvSpPr>
              <p:spPr bwMode="gray">
                <a:xfrm>
                  <a:off x="3553" y="3042"/>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0"/>
                        <a:pt x="0" y="1"/>
                        <a:pt x="0" y="1"/>
                      </a:cubicBezTo>
                      <a:cubicBezTo>
                        <a:pt x="1" y="1"/>
                        <a:pt x="0" y="1"/>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11" name="Freeform 10791">
                  <a:extLst>
                    <a:ext uri="{FF2B5EF4-FFF2-40B4-BE49-F238E27FC236}">
                      <a16:creationId xmlns:a16="http://schemas.microsoft.com/office/drawing/2014/main" id="{3E239961-DA25-436C-BFBE-274E74C20511}"/>
                    </a:ext>
                  </a:extLst>
                </p:cNvPr>
                <p:cNvSpPr>
                  <a:spLocks/>
                </p:cNvSpPr>
                <p:nvPr/>
              </p:nvSpPr>
              <p:spPr bwMode="gray">
                <a:xfrm>
                  <a:off x="3551" y="3042"/>
                  <a:ext cx="2" cy="1"/>
                </a:xfrm>
                <a:custGeom>
                  <a:avLst/>
                  <a:gdLst>
                    <a:gd name="T0" fmla="*/ 2 w 1"/>
                    <a:gd name="T1" fmla="*/ 0 h 1"/>
                    <a:gd name="T2" fmla="*/ 0 w 1"/>
                    <a:gd name="T3" fmla="*/ 1 h 1"/>
                    <a:gd name="T4" fmla="*/ 2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0" y="1"/>
                        <a:pt x="0" y="0"/>
                        <a:pt x="0" y="1"/>
                      </a:cubicBezTo>
                      <a:cubicBezTo>
                        <a:pt x="1" y="1"/>
                        <a:pt x="0" y="1"/>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12" name="Freeform 10793">
                  <a:extLst>
                    <a:ext uri="{FF2B5EF4-FFF2-40B4-BE49-F238E27FC236}">
                      <a16:creationId xmlns:a16="http://schemas.microsoft.com/office/drawing/2014/main" id="{D2AAC5D6-8E07-45B0-A1F2-19AF8D0939D9}"/>
                    </a:ext>
                  </a:extLst>
                </p:cNvPr>
                <p:cNvSpPr>
                  <a:spLocks/>
                </p:cNvSpPr>
                <p:nvPr/>
              </p:nvSpPr>
              <p:spPr bwMode="gray">
                <a:xfrm>
                  <a:off x="3546" y="3043"/>
                  <a:ext cx="2" cy="0"/>
                </a:xfrm>
                <a:custGeom>
                  <a:avLst/>
                  <a:gdLst>
                    <a:gd name="T0" fmla="*/ 0 w 1"/>
                    <a:gd name="T1" fmla="*/ 0 w 1"/>
                    <a:gd name="T2" fmla="*/ 0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0" y="0"/>
                      </a:moveTo>
                      <a:cubicBezTo>
                        <a:pt x="0" y="0"/>
                        <a:pt x="1" y="0"/>
                        <a:pt x="0" y="0"/>
                      </a:cubicBezTo>
                      <a:cubicBezTo>
                        <a:pt x="0"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13" name="Freeform 10795">
                  <a:extLst>
                    <a:ext uri="{FF2B5EF4-FFF2-40B4-BE49-F238E27FC236}">
                      <a16:creationId xmlns:a16="http://schemas.microsoft.com/office/drawing/2014/main" id="{1AFD7F81-F182-47DE-8118-14D2EF41377F}"/>
                    </a:ext>
                  </a:extLst>
                </p:cNvPr>
                <p:cNvSpPr>
                  <a:spLocks/>
                </p:cNvSpPr>
                <p:nvPr/>
              </p:nvSpPr>
              <p:spPr bwMode="gray">
                <a:xfrm>
                  <a:off x="3546" y="3045"/>
                  <a:ext cx="2" cy="0"/>
                </a:xfrm>
                <a:custGeom>
                  <a:avLst/>
                  <a:gdLst>
                    <a:gd name="T0" fmla="*/ 0 w 1"/>
                    <a:gd name="T1" fmla="*/ 0 w 1"/>
                    <a:gd name="T2" fmla="*/ 0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0" y="0"/>
                      </a:moveTo>
                      <a:cubicBezTo>
                        <a:pt x="0" y="0"/>
                        <a:pt x="0" y="0"/>
                        <a:pt x="0" y="0"/>
                      </a:cubicBezTo>
                      <a:cubicBezTo>
                        <a:pt x="1"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14" name="Freeform 10796">
                  <a:extLst>
                    <a:ext uri="{FF2B5EF4-FFF2-40B4-BE49-F238E27FC236}">
                      <a16:creationId xmlns:a16="http://schemas.microsoft.com/office/drawing/2014/main" id="{6F57C89B-2698-4D1A-8A88-71F79F09A8A0}"/>
                    </a:ext>
                  </a:extLst>
                </p:cNvPr>
                <p:cNvSpPr>
                  <a:spLocks/>
                </p:cNvSpPr>
                <p:nvPr/>
              </p:nvSpPr>
              <p:spPr bwMode="gray">
                <a:xfrm>
                  <a:off x="3542" y="3046"/>
                  <a:ext cx="1" cy="0"/>
                </a:xfrm>
                <a:custGeom>
                  <a:avLst/>
                  <a:gdLst>
                    <a:gd name="T0" fmla="*/ 0 w 1"/>
                    <a:gd name="T1" fmla="*/ 0 w 1"/>
                    <a:gd name="T2" fmla="*/ 0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0" y="0"/>
                      </a:moveTo>
                      <a:cubicBezTo>
                        <a:pt x="0" y="0"/>
                        <a:pt x="1" y="0"/>
                        <a:pt x="0" y="0"/>
                      </a:cubicBezTo>
                      <a:cubicBezTo>
                        <a:pt x="0"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15" name="Freeform 10799">
                  <a:extLst>
                    <a:ext uri="{FF2B5EF4-FFF2-40B4-BE49-F238E27FC236}">
                      <a16:creationId xmlns:a16="http://schemas.microsoft.com/office/drawing/2014/main" id="{3F077A44-0B33-4EE8-912A-48FB9CF6ED56}"/>
                    </a:ext>
                  </a:extLst>
                </p:cNvPr>
                <p:cNvSpPr>
                  <a:spLocks/>
                </p:cNvSpPr>
                <p:nvPr/>
              </p:nvSpPr>
              <p:spPr bwMode="gray">
                <a:xfrm>
                  <a:off x="3540" y="3048"/>
                  <a:ext cx="2" cy="3"/>
                </a:xfrm>
                <a:custGeom>
                  <a:avLst/>
                  <a:gdLst>
                    <a:gd name="T0" fmla="*/ 2 w 1"/>
                    <a:gd name="T1" fmla="*/ 3 h 2"/>
                    <a:gd name="T2" fmla="*/ 2 w 1"/>
                    <a:gd name="T3" fmla="*/ 0 h 2"/>
                    <a:gd name="T4" fmla="*/ 2 w 1"/>
                    <a:gd name="T5" fmla="*/ 3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2"/>
                      </a:moveTo>
                      <a:cubicBezTo>
                        <a:pt x="1" y="1"/>
                        <a:pt x="1" y="0"/>
                        <a:pt x="1" y="0"/>
                      </a:cubicBezTo>
                      <a:cubicBezTo>
                        <a:pt x="0" y="1"/>
                        <a:pt x="0" y="2"/>
                        <a:pt x="1"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16" name="Freeform 10800">
                  <a:extLst>
                    <a:ext uri="{FF2B5EF4-FFF2-40B4-BE49-F238E27FC236}">
                      <a16:creationId xmlns:a16="http://schemas.microsoft.com/office/drawing/2014/main" id="{BD4247D6-F78E-44A9-B362-603B7122C7C9}"/>
                    </a:ext>
                  </a:extLst>
                </p:cNvPr>
                <p:cNvSpPr>
                  <a:spLocks/>
                </p:cNvSpPr>
                <p:nvPr/>
              </p:nvSpPr>
              <p:spPr bwMode="gray">
                <a:xfrm>
                  <a:off x="3543" y="3048"/>
                  <a:ext cx="0" cy="0"/>
                </a:xfrm>
                <a:custGeom>
                  <a:avLst/>
                  <a:gdLst>
                    <a:gd name="T0" fmla="*/ 0 60000 65536"/>
                    <a:gd name="T1" fmla="*/ 0 60000 65536"/>
                  </a:gdLst>
                  <a:ahLst/>
                  <a:cxnLst>
                    <a:cxn ang="T0">
                      <a:pos x="0" y="0"/>
                    </a:cxn>
                    <a:cxn ang="T1">
                      <a:pos x="0" y="0"/>
                    </a:cxn>
                  </a:cxnLst>
                  <a:rect l="0" t="0" r="0" b="0"/>
                  <a:pathLst>
                    <a:path>
                      <a:moveTo>
                        <a:pt x="0" y="0"/>
                      </a:moveTo>
                      <a:cubicBezTo>
                        <a:pt x="0"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17" name="Freeform 10811">
                  <a:extLst>
                    <a:ext uri="{FF2B5EF4-FFF2-40B4-BE49-F238E27FC236}">
                      <a16:creationId xmlns:a16="http://schemas.microsoft.com/office/drawing/2014/main" id="{98458D78-0039-4D61-9F8A-F68A2427689B}"/>
                    </a:ext>
                  </a:extLst>
                </p:cNvPr>
                <p:cNvSpPr>
                  <a:spLocks/>
                </p:cNvSpPr>
                <p:nvPr/>
              </p:nvSpPr>
              <p:spPr bwMode="gray">
                <a:xfrm>
                  <a:off x="3551" y="3057"/>
                  <a:ext cx="0" cy="2"/>
                </a:xfrm>
                <a:custGeom>
                  <a:avLst/>
                  <a:gdLst>
                    <a:gd name="T0" fmla="*/ 0 h 1"/>
                    <a:gd name="T1" fmla="*/ 2 h 1"/>
                    <a:gd name="T2" fmla="*/ 0 h 1"/>
                    <a:gd name="T3" fmla="*/ 0 60000 65536"/>
                    <a:gd name="T4" fmla="*/ 0 60000 65536"/>
                    <a:gd name="T5" fmla="*/ 0 60000 65536"/>
                    <a:gd name="T6" fmla="*/ 0 h 1"/>
                    <a:gd name="T7" fmla="*/ 1 h 1"/>
                  </a:gdLst>
                  <a:ahLst/>
                  <a:cxnLst>
                    <a:cxn ang="T3">
                      <a:pos x="0" y="T0"/>
                    </a:cxn>
                    <a:cxn ang="T4">
                      <a:pos x="0" y="T1"/>
                    </a:cxn>
                    <a:cxn ang="T5">
                      <a:pos x="0" y="T2"/>
                    </a:cxn>
                  </a:cxnLst>
                  <a:rect l="0" t="T6" r="0" b="T7"/>
                  <a:pathLst>
                    <a:path h="1">
                      <a:moveTo>
                        <a:pt x="0" y="0"/>
                      </a:moveTo>
                      <a:cubicBezTo>
                        <a:pt x="0" y="0"/>
                        <a:pt x="0" y="1"/>
                        <a:pt x="0" y="1"/>
                      </a:cubicBezTo>
                      <a:cubicBezTo>
                        <a:pt x="0" y="1"/>
                        <a:pt x="0" y="1"/>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18" name="Freeform 10819">
                  <a:extLst>
                    <a:ext uri="{FF2B5EF4-FFF2-40B4-BE49-F238E27FC236}">
                      <a16:creationId xmlns:a16="http://schemas.microsoft.com/office/drawing/2014/main" id="{55674A22-8E18-4A7D-8080-5C3F45FEFF45}"/>
                    </a:ext>
                  </a:extLst>
                </p:cNvPr>
                <p:cNvSpPr>
                  <a:spLocks/>
                </p:cNvSpPr>
                <p:nvPr/>
              </p:nvSpPr>
              <p:spPr bwMode="gray">
                <a:xfrm>
                  <a:off x="3549" y="3060"/>
                  <a:ext cx="2" cy="0"/>
                </a:xfrm>
                <a:custGeom>
                  <a:avLst/>
                  <a:gdLst>
                    <a:gd name="T0" fmla="*/ 2 w 1"/>
                    <a:gd name="T1" fmla="*/ 0 w 1"/>
                    <a:gd name="T2" fmla="*/ 2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1" y="0"/>
                      </a:moveTo>
                      <a:cubicBezTo>
                        <a:pt x="0" y="0"/>
                        <a:pt x="0" y="0"/>
                        <a:pt x="0" y="0"/>
                      </a:cubicBezTo>
                      <a:cubicBezTo>
                        <a:pt x="1" y="0"/>
                        <a:pt x="0"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19" name="Freeform 10820">
                  <a:extLst>
                    <a:ext uri="{FF2B5EF4-FFF2-40B4-BE49-F238E27FC236}">
                      <a16:creationId xmlns:a16="http://schemas.microsoft.com/office/drawing/2014/main" id="{52A4E458-57F1-4AEF-9337-7AAE0CEC5198}"/>
                    </a:ext>
                  </a:extLst>
                </p:cNvPr>
                <p:cNvSpPr>
                  <a:spLocks/>
                </p:cNvSpPr>
                <p:nvPr/>
              </p:nvSpPr>
              <p:spPr bwMode="gray">
                <a:xfrm>
                  <a:off x="3549" y="3060"/>
                  <a:ext cx="0" cy="2"/>
                </a:xfrm>
                <a:custGeom>
                  <a:avLst/>
                  <a:gdLst>
                    <a:gd name="T0" fmla="*/ 0 h 1"/>
                    <a:gd name="T1" fmla="*/ 0 h 1"/>
                    <a:gd name="T2" fmla="*/ 0 60000 65536"/>
                    <a:gd name="T3" fmla="*/ 0 60000 65536"/>
                    <a:gd name="T4" fmla="*/ 0 h 1"/>
                    <a:gd name="T5" fmla="*/ 1 h 1"/>
                  </a:gdLst>
                  <a:ahLst/>
                  <a:cxnLst>
                    <a:cxn ang="T2">
                      <a:pos x="0" y="T0"/>
                    </a:cxn>
                    <a:cxn ang="T3">
                      <a:pos x="0" y="T1"/>
                    </a:cxn>
                  </a:cxnLst>
                  <a:rect l="0" t="T4" r="0" b="T5"/>
                  <a:pathLst>
                    <a:path h="1">
                      <a:moveTo>
                        <a:pt x="0" y="0"/>
                      </a:moveTo>
                      <a:cubicBezTo>
                        <a:pt x="0" y="1"/>
                        <a:pt x="0" y="1"/>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20" name="Freeform 10822">
                  <a:extLst>
                    <a:ext uri="{FF2B5EF4-FFF2-40B4-BE49-F238E27FC236}">
                      <a16:creationId xmlns:a16="http://schemas.microsoft.com/office/drawing/2014/main" id="{B697F861-9FC5-4870-B2BA-A6E6331828D6}"/>
                    </a:ext>
                  </a:extLst>
                </p:cNvPr>
                <p:cNvSpPr>
                  <a:spLocks/>
                </p:cNvSpPr>
                <p:nvPr/>
              </p:nvSpPr>
              <p:spPr bwMode="gray">
                <a:xfrm>
                  <a:off x="3549" y="3062"/>
                  <a:ext cx="0" cy="0"/>
                </a:xfrm>
                <a:custGeom>
                  <a:avLst/>
                  <a:gdLst>
                    <a:gd name="T0" fmla="*/ 0 60000 65536"/>
                    <a:gd name="T1" fmla="*/ 0 60000 65536"/>
                  </a:gdLst>
                  <a:ahLst/>
                  <a:cxnLst>
                    <a:cxn ang="T0">
                      <a:pos x="0" y="0"/>
                    </a:cxn>
                    <a:cxn ang="T1">
                      <a:pos x="0" y="0"/>
                    </a:cxn>
                  </a:cxnLst>
                  <a:rect l="0" t="0" r="0" b="0"/>
                  <a:pathLst>
                    <a:path>
                      <a:moveTo>
                        <a:pt x="0" y="0"/>
                      </a:moveTo>
                      <a:cubicBezTo>
                        <a:pt x="0"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21" name="Freeform 10823">
                  <a:extLst>
                    <a:ext uri="{FF2B5EF4-FFF2-40B4-BE49-F238E27FC236}">
                      <a16:creationId xmlns:a16="http://schemas.microsoft.com/office/drawing/2014/main" id="{1DA52297-1675-400E-B8E1-05CE322ACD57}"/>
                    </a:ext>
                  </a:extLst>
                </p:cNvPr>
                <p:cNvSpPr>
                  <a:spLocks/>
                </p:cNvSpPr>
                <p:nvPr/>
              </p:nvSpPr>
              <p:spPr bwMode="gray">
                <a:xfrm>
                  <a:off x="3548" y="3062"/>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0"/>
                        <a:pt x="0" y="1"/>
                        <a:pt x="0" y="1"/>
                      </a:cubicBezTo>
                      <a:cubicBezTo>
                        <a:pt x="1" y="1"/>
                        <a:pt x="0" y="1"/>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22" name="Freeform 10826">
                  <a:extLst>
                    <a:ext uri="{FF2B5EF4-FFF2-40B4-BE49-F238E27FC236}">
                      <a16:creationId xmlns:a16="http://schemas.microsoft.com/office/drawing/2014/main" id="{80E89BA8-F02C-46A5-BE11-1455EDAAA735}"/>
                    </a:ext>
                  </a:extLst>
                </p:cNvPr>
                <p:cNvSpPr>
                  <a:spLocks/>
                </p:cNvSpPr>
                <p:nvPr/>
              </p:nvSpPr>
              <p:spPr bwMode="gray">
                <a:xfrm>
                  <a:off x="3545" y="3063"/>
                  <a:ext cx="1" cy="2"/>
                </a:xfrm>
                <a:custGeom>
                  <a:avLst/>
                  <a:gdLst>
                    <a:gd name="T0" fmla="*/ 1 w 1"/>
                    <a:gd name="T1" fmla="*/ 0 h 1"/>
                    <a:gd name="T2" fmla="*/ 0 w 1"/>
                    <a:gd name="T3" fmla="*/ 2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1" y="0"/>
                        <a:pt x="1" y="1"/>
                        <a:pt x="0" y="1"/>
                      </a:cubicBezTo>
                      <a:cubicBezTo>
                        <a:pt x="1" y="1"/>
                        <a:pt x="1" y="1"/>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23" name="Freeform 10828">
                  <a:extLst>
                    <a:ext uri="{FF2B5EF4-FFF2-40B4-BE49-F238E27FC236}">
                      <a16:creationId xmlns:a16="http://schemas.microsoft.com/office/drawing/2014/main" id="{0340AA18-AA73-4F6C-BEFB-8FBFD95EB6ED}"/>
                    </a:ext>
                  </a:extLst>
                </p:cNvPr>
                <p:cNvSpPr>
                  <a:spLocks/>
                </p:cNvSpPr>
                <p:nvPr/>
              </p:nvSpPr>
              <p:spPr bwMode="gray">
                <a:xfrm>
                  <a:off x="3545" y="3067"/>
                  <a:ext cx="0" cy="0"/>
                </a:xfrm>
                <a:custGeom>
                  <a:avLst/>
                  <a:gdLst>
                    <a:gd name="T0" fmla="*/ 0 60000 65536"/>
                    <a:gd name="T1" fmla="*/ 0 60000 65536"/>
                  </a:gdLst>
                  <a:ahLst/>
                  <a:cxnLst>
                    <a:cxn ang="T0">
                      <a:pos x="0" y="0"/>
                    </a:cxn>
                    <a:cxn ang="T1">
                      <a:pos x="0" y="0"/>
                    </a:cxn>
                  </a:cxnLst>
                  <a:rect l="0" t="0" r="0" b="0"/>
                  <a:pathLst>
                    <a:path>
                      <a:moveTo>
                        <a:pt x="0" y="0"/>
                      </a:moveTo>
                      <a:cubicBezTo>
                        <a:pt x="0"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24" name="Freeform 10833">
                  <a:extLst>
                    <a:ext uri="{FF2B5EF4-FFF2-40B4-BE49-F238E27FC236}">
                      <a16:creationId xmlns:a16="http://schemas.microsoft.com/office/drawing/2014/main" id="{64BD9057-6889-496A-9A74-ECEEEDB0786F}"/>
                    </a:ext>
                  </a:extLst>
                </p:cNvPr>
                <p:cNvSpPr>
                  <a:spLocks/>
                </p:cNvSpPr>
                <p:nvPr/>
              </p:nvSpPr>
              <p:spPr bwMode="gray">
                <a:xfrm>
                  <a:off x="3543" y="3068"/>
                  <a:ext cx="2" cy="2"/>
                </a:xfrm>
                <a:custGeom>
                  <a:avLst/>
                  <a:gdLst>
                    <a:gd name="T0" fmla="*/ 0 w 1"/>
                    <a:gd name="T1" fmla="*/ 0 h 1"/>
                    <a:gd name="T2" fmla="*/ 0 w 1"/>
                    <a:gd name="T3" fmla="*/ 2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0"/>
                        <a:pt x="0" y="0"/>
                        <a:pt x="0" y="1"/>
                      </a:cubicBezTo>
                      <a:cubicBezTo>
                        <a:pt x="1"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25" name="Freeform 10836">
                  <a:extLst>
                    <a:ext uri="{FF2B5EF4-FFF2-40B4-BE49-F238E27FC236}">
                      <a16:creationId xmlns:a16="http://schemas.microsoft.com/office/drawing/2014/main" id="{F7A9BA6D-A1FE-4D62-8880-6C7F48A5861D}"/>
                    </a:ext>
                  </a:extLst>
                </p:cNvPr>
                <p:cNvSpPr>
                  <a:spLocks/>
                </p:cNvSpPr>
                <p:nvPr/>
              </p:nvSpPr>
              <p:spPr bwMode="gray">
                <a:xfrm>
                  <a:off x="3251" y="3070"/>
                  <a:ext cx="34" cy="20"/>
                </a:xfrm>
                <a:custGeom>
                  <a:avLst/>
                  <a:gdLst>
                    <a:gd name="T0" fmla="*/ 31 w 22"/>
                    <a:gd name="T1" fmla="*/ 8 h 13"/>
                    <a:gd name="T2" fmla="*/ 29 w 22"/>
                    <a:gd name="T3" fmla="*/ 6 h 13"/>
                    <a:gd name="T4" fmla="*/ 26 w 22"/>
                    <a:gd name="T5" fmla="*/ 9 h 13"/>
                    <a:gd name="T6" fmla="*/ 25 w 22"/>
                    <a:gd name="T7" fmla="*/ 5 h 13"/>
                    <a:gd name="T8" fmla="*/ 23 w 22"/>
                    <a:gd name="T9" fmla="*/ 6 h 13"/>
                    <a:gd name="T10" fmla="*/ 19 w 22"/>
                    <a:gd name="T11" fmla="*/ 2 h 13"/>
                    <a:gd name="T12" fmla="*/ 14 w 22"/>
                    <a:gd name="T13" fmla="*/ 0 h 13"/>
                    <a:gd name="T14" fmla="*/ 11 w 22"/>
                    <a:gd name="T15" fmla="*/ 0 h 13"/>
                    <a:gd name="T16" fmla="*/ 5 w 22"/>
                    <a:gd name="T17" fmla="*/ 3 h 13"/>
                    <a:gd name="T18" fmla="*/ 0 w 22"/>
                    <a:gd name="T19" fmla="*/ 8 h 13"/>
                    <a:gd name="T20" fmla="*/ 11 w 22"/>
                    <a:gd name="T21" fmla="*/ 14 h 13"/>
                    <a:gd name="T22" fmla="*/ 15 w 22"/>
                    <a:gd name="T23" fmla="*/ 17 h 13"/>
                    <a:gd name="T24" fmla="*/ 20 w 22"/>
                    <a:gd name="T25" fmla="*/ 20 h 13"/>
                    <a:gd name="T26" fmla="*/ 26 w 22"/>
                    <a:gd name="T27" fmla="*/ 18 h 13"/>
                    <a:gd name="T28" fmla="*/ 31 w 22"/>
                    <a:gd name="T29" fmla="*/ 8 h 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2"/>
                    <a:gd name="T46" fmla="*/ 0 h 13"/>
                    <a:gd name="T47" fmla="*/ 22 w 22"/>
                    <a:gd name="T48" fmla="*/ 13 h 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2" h="13">
                      <a:moveTo>
                        <a:pt x="20" y="5"/>
                      </a:moveTo>
                      <a:cubicBezTo>
                        <a:pt x="19" y="6"/>
                        <a:pt x="18" y="6"/>
                        <a:pt x="19" y="4"/>
                      </a:cubicBezTo>
                      <a:cubicBezTo>
                        <a:pt x="18" y="5"/>
                        <a:pt x="17" y="4"/>
                        <a:pt x="17" y="6"/>
                      </a:cubicBezTo>
                      <a:cubicBezTo>
                        <a:pt x="16" y="5"/>
                        <a:pt x="16" y="4"/>
                        <a:pt x="16" y="3"/>
                      </a:cubicBezTo>
                      <a:cubicBezTo>
                        <a:pt x="15" y="4"/>
                        <a:pt x="15" y="4"/>
                        <a:pt x="15" y="4"/>
                      </a:cubicBezTo>
                      <a:cubicBezTo>
                        <a:pt x="14" y="3"/>
                        <a:pt x="12" y="1"/>
                        <a:pt x="12" y="1"/>
                      </a:cubicBezTo>
                      <a:cubicBezTo>
                        <a:pt x="11" y="0"/>
                        <a:pt x="9" y="1"/>
                        <a:pt x="9" y="0"/>
                      </a:cubicBezTo>
                      <a:cubicBezTo>
                        <a:pt x="8" y="0"/>
                        <a:pt x="7" y="0"/>
                        <a:pt x="7" y="0"/>
                      </a:cubicBezTo>
                      <a:cubicBezTo>
                        <a:pt x="8" y="3"/>
                        <a:pt x="5" y="2"/>
                        <a:pt x="3" y="2"/>
                      </a:cubicBezTo>
                      <a:cubicBezTo>
                        <a:pt x="1" y="3"/>
                        <a:pt x="2" y="5"/>
                        <a:pt x="0" y="5"/>
                      </a:cubicBezTo>
                      <a:cubicBezTo>
                        <a:pt x="1" y="7"/>
                        <a:pt x="5" y="9"/>
                        <a:pt x="7" y="9"/>
                      </a:cubicBezTo>
                      <a:cubicBezTo>
                        <a:pt x="8" y="10"/>
                        <a:pt x="9" y="11"/>
                        <a:pt x="10" y="11"/>
                      </a:cubicBezTo>
                      <a:cubicBezTo>
                        <a:pt x="11" y="11"/>
                        <a:pt x="12" y="13"/>
                        <a:pt x="13" y="13"/>
                      </a:cubicBezTo>
                      <a:cubicBezTo>
                        <a:pt x="14" y="12"/>
                        <a:pt x="16" y="13"/>
                        <a:pt x="17" y="12"/>
                      </a:cubicBezTo>
                      <a:cubicBezTo>
                        <a:pt x="14" y="9"/>
                        <a:pt x="22" y="8"/>
                        <a:pt x="20" y="5"/>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26" name="Freeform 10837">
                  <a:extLst>
                    <a:ext uri="{FF2B5EF4-FFF2-40B4-BE49-F238E27FC236}">
                      <a16:creationId xmlns:a16="http://schemas.microsoft.com/office/drawing/2014/main" id="{25D5CC84-58C9-4875-8086-95F422268E99}"/>
                    </a:ext>
                  </a:extLst>
                </p:cNvPr>
                <p:cNvSpPr>
                  <a:spLocks/>
                </p:cNvSpPr>
                <p:nvPr/>
              </p:nvSpPr>
              <p:spPr bwMode="gray">
                <a:xfrm>
                  <a:off x="3542" y="3070"/>
                  <a:ext cx="1" cy="1"/>
                </a:xfrm>
                <a:custGeom>
                  <a:avLst/>
                  <a:gdLst>
                    <a:gd name="T0" fmla="*/ 1 w 1"/>
                    <a:gd name="T1" fmla="*/ 0 h 1"/>
                    <a:gd name="T2" fmla="*/ 0 w 1"/>
                    <a:gd name="T3" fmla="*/ 1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1" y="0"/>
                        <a:pt x="0" y="0"/>
                        <a:pt x="0" y="1"/>
                      </a:cubicBezTo>
                      <a:cubicBezTo>
                        <a:pt x="1" y="1"/>
                        <a:pt x="1"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27" name="Freeform 10839">
                  <a:extLst>
                    <a:ext uri="{FF2B5EF4-FFF2-40B4-BE49-F238E27FC236}">
                      <a16:creationId xmlns:a16="http://schemas.microsoft.com/office/drawing/2014/main" id="{7A718F68-30C9-4662-B657-3A557E8DFDC6}"/>
                    </a:ext>
                  </a:extLst>
                </p:cNvPr>
                <p:cNvSpPr>
                  <a:spLocks/>
                </p:cNvSpPr>
                <p:nvPr/>
              </p:nvSpPr>
              <p:spPr bwMode="gray">
                <a:xfrm>
                  <a:off x="3537" y="3071"/>
                  <a:ext cx="1" cy="2"/>
                </a:xfrm>
                <a:custGeom>
                  <a:avLst/>
                  <a:gdLst>
                    <a:gd name="T0" fmla="*/ 0 w 1"/>
                    <a:gd name="T1" fmla="*/ 2 h 1"/>
                    <a:gd name="T2" fmla="*/ 1 w 1"/>
                    <a:gd name="T3" fmla="*/ 0 h 1"/>
                    <a:gd name="T4" fmla="*/ 0 w 1"/>
                    <a:gd name="T5" fmla="*/ 0 h 1"/>
                    <a:gd name="T6" fmla="*/ 0 w 1"/>
                    <a:gd name="T7" fmla="*/ 2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1"/>
                      </a:moveTo>
                      <a:cubicBezTo>
                        <a:pt x="1" y="1"/>
                        <a:pt x="1" y="1"/>
                        <a:pt x="1" y="0"/>
                      </a:cubicBezTo>
                      <a:cubicBezTo>
                        <a:pt x="1" y="0"/>
                        <a:pt x="0" y="0"/>
                        <a:pt x="0" y="0"/>
                      </a:cubicBezTo>
                      <a:cubicBezTo>
                        <a:pt x="0" y="0"/>
                        <a:pt x="0" y="0"/>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28" name="Freeform 10851">
                  <a:extLst>
                    <a:ext uri="{FF2B5EF4-FFF2-40B4-BE49-F238E27FC236}">
                      <a16:creationId xmlns:a16="http://schemas.microsoft.com/office/drawing/2014/main" id="{33146D07-CB10-4109-B39E-9340BE0136C4}"/>
                    </a:ext>
                  </a:extLst>
                </p:cNvPr>
                <p:cNvSpPr>
                  <a:spLocks/>
                </p:cNvSpPr>
                <p:nvPr/>
              </p:nvSpPr>
              <p:spPr bwMode="gray">
                <a:xfrm>
                  <a:off x="3531" y="3079"/>
                  <a:ext cx="5" cy="5"/>
                </a:xfrm>
                <a:custGeom>
                  <a:avLst/>
                  <a:gdLst>
                    <a:gd name="T0" fmla="*/ 0 w 3"/>
                    <a:gd name="T1" fmla="*/ 5 h 3"/>
                    <a:gd name="T2" fmla="*/ 5 w 3"/>
                    <a:gd name="T3" fmla="*/ 0 h 3"/>
                    <a:gd name="T4" fmla="*/ 0 w 3"/>
                    <a:gd name="T5" fmla="*/ 5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0" y="3"/>
                      </a:moveTo>
                      <a:cubicBezTo>
                        <a:pt x="1" y="3"/>
                        <a:pt x="2" y="1"/>
                        <a:pt x="3" y="0"/>
                      </a:cubicBezTo>
                      <a:cubicBezTo>
                        <a:pt x="1" y="0"/>
                        <a:pt x="0" y="2"/>
                        <a:pt x="0" y="3"/>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29" name="Freeform 10863">
                  <a:extLst>
                    <a:ext uri="{FF2B5EF4-FFF2-40B4-BE49-F238E27FC236}">
                      <a16:creationId xmlns:a16="http://schemas.microsoft.com/office/drawing/2014/main" id="{90F58CFC-04A3-4A50-8B9F-801D9A4C6137}"/>
                    </a:ext>
                  </a:extLst>
                </p:cNvPr>
                <p:cNvSpPr>
                  <a:spLocks/>
                </p:cNvSpPr>
                <p:nvPr/>
              </p:nvSpPr>
              <p:spPr bwMode="gray">
                <a:xfrm>
                  <a:off x="3319" y="3085"/>
                  <a:ext cx="7" cy="5"/>
                </a:xfrm>
                <a:custGeom>
                  <a:avLst/>
                  <a:gdLst>
                    <a:gd name="T0" fmla="*/ 2 w 4"/>
                    <a:gd name="T1" fmla="*/ 5 h 3"/>
                    <a:gd name="T2" fmla="*/ 5 w 4"/>
                    <a:gd name="T3" fmla="*/ 2 h 3"/>
                    <a:gd name="T4" fmla="*/ 2 w 4"/>
                    <a:gd name="T5" fmla="*/ 5 h 3"/>
                    <a:gd name="T6" fmla="*/ 0 60000 65536"/>
                    <a:gd name="T7" fmla="*/ 0 60000 65536"/>
                    <a:gd name="T8" fmla="*/ 0 60000 65536"/>
                    <a:gd name="T9" fmla="*/ 0 w 4"/>
                    <a:gd name="T10" fmla="*/ 0 h 3"/>
                    <a:gd name="T11" fmla="*/ 4 w 4"/>
                    <a:gd name="T12" fmla="*/ 3 h 3"/>
                  </a:gdLst>
                  <a:ahLst/>
                  <a:cxnLst>
                    <a:cxn ang="T6">
                      <a:pos x="T0" y="T1"/>
                    </a:cxn>
                    <a:cxn ang="T7">
                      <a:pos x="T2" y="T3"/>
                    </a:cxn>
                    <a:cxn ang="T8">
                      <a:pos x="T4" y="T5"/>
                    </a:cxn>
                  </a:cxnLst>
                  <a:rect l="T9" t="T10" r="T11" b="T12"/>
                  <a:pathLst>
                    <a:path w="4" h="3">
                      <a:moveTo>
                        <a:pt x="1" y="3"/>
                      </a:moveTo>
                      <a:cubicBezTo>
                        <a:pt x="2" y="3"/>
                        <a:pt x="4" y="1"/>
                        <a:pt x="3" y="1"/>
                      </a:cubicBezTo>
                      <a:cubicBezTo>
                        <a:pt x="2" y="0"/>
                        <a:pt x="0" y="3"/>
                        <a:pt x="1" y="3"/>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30" name="Freeform 10868">
                  <a:extLst>
                    <a:ext uri="{FF2B5EF4-FFF2-40B4-BE49-F238E27FC236}">
                      <a16:creationId xmlns:a16="http://schemas.microsoft.com/office/drawing/2014/main" id="{0F2487E6-1260-4845-B9B2-3831FD7439D3}"/>
                    </a:ext>
                  </a:extLst>
                </p:cNvPr>
                <p:cNvSpPr>
                  <a:spLocks/>
                </p:cNvSpPr>
                <p:nvPr/>
              </p:nvSpPr>
              <p:spPr bwMode="gray">
                <a:xfrm>
                  <a:off x="3519" y="3090"/>
                  <a:ext cx="5" cy="3"/>
                </a:xfrm>
                <a:custGeom>
                  <a:avLst/>
                  <a:gdLst>
                    <a:gd name="T0" fmla="*/ 5 w 4"/>
                    <a:gd name="T1" fmla="*/ 0 h 2"/>
                    <a:gd name="T2" fmla="*/ 4 w 4"/>
                    <a:gd name="T3" fmla="*/ 0 h 2"/>
                    <a:gd name="T4" fmla="*/ 0 w 4"/>
                    <a:gd name="T5" fmla="*/ 2 h 2"/>
                    <a:gd name="T6" fmla="*/ 5 w 4"/>
                    <a:gd name="T7" fmla="*/ 0 h 2"/>
                    <a:gd name="T8" fmla="*/ 0 60000 65536"/>
                    <a:gd name="T9" fmla="*/ 0 60000 65536"/>
                    <a:gd name="T10" fmla="*/ 0 60000 65536"/>
                    <a:gd name="T11" fmla="*/ 0 60000 65536"/>
                    <a:gd name="T12" fmla="*/ 0 w 4"/>
                    <a:gd name="T13" fmla="*/ 0 h 2"/>
                    <a:gd name="T14" fmla="*/ 4 w 4"/>
                    <a:gd name="T15" fmla="*/ 2 h 2"/>
                  </a:gdLst>
                  <a:ahLst/>
                  <a:cxnLst>
                    <a:cxn ang="T8">
                      <a:pos x="T0" y="T1"/>
                    </a:cxn>
                    <a:cxn ang="T9">
                      <a:pos x="T2" y="T3"/>
                    </a:cxn>
                    <a:cxn ang="T10">
                      <a:pos x="T4" y="T5"/>
                    </a:cxn>
                    <a:cxn ang="T11">
                      <a:pos x="T6" y="T7"/>
                    </a:cxn>
                  </a:cxnLst>
                  <a:rect l="T12" t="T13" r="T14" b="T15"/>
                  <a:pathLst>
                    <a:path w="4" h="2">
                      <a:moveTo>
                        <a:pt x="4" y="0"/>
                      </a:moveTo>
                      <a:cubicBezTo>
                        <a:pt x="3" y="0"/>
                        <a:pt x="4" y="0"/>
                        <a:pt x="3" y="0"/>
                      </a:cubicBezTo>
                      <a:cubicBezTo>
                        <a:pt x="3" y="1"/>
                        <a:pt x="1" y="0"/>
                        <a:pt x="0" y="1"/>
                      </a:cubicBezTo>
                      <a:cubicBezTo>
                        <a:pt x="0" y="2"/>
                        <a:pt x="3" y="1"/>
                        <a:pt x="4"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31" name="Freeform 10878">
                  <a:extLst>
                    <a:ext uri="{FF2B5EF4-FFF2-40B4-BE49-F238E27FC236}">
                      <a16:creationId xmlns:a16="http://schemas.microsoft.com/office/drawing/2014/main" id="{89E56B14-8B57-46B3-900B-27B8987B72A8}"/>
                    </a:ext>
                  </a:extLst>
                </p:cNvPr>
                <p:cNvSpPr>
                  <a:spLocks/>
                </p:cNvSpPr>
                <p:nvPr/>
              </p:nvSpPr>
              <p:spPr bwMode="gray">
                <a:xfrm>
                  <a:off x="3489" y="3094"/>
                  <a:ext cx="1" cy="6"/>
                </a:xfrm>
                <a:custGeom>
                  <a:avLst/>
                  <a:gdLst>
                    <a:gd name="T0" fmla="*/ 1 w 1"/>
                    <a:gd name="T1" fmla="*/ 2 h 3"/>
                    <a:gd name="T2" fmla="*/ 0 w 1"/>
                    <a:gd name="T3" fmla="*/ 0 h 3"/>
                    <a:gd name="T4" fmla="*/ 1 w 1"/>
                    <a:gd name="T5" fmla="*/ 6 h 3"/>
                    <a:gd name="T6" fmla="*/ 1 w 1"/>
                    <a:gd name="T7" fmla="*/ 2 h 3"/>
                    <a:gd name="T8" fmla="*/ 0 60000 65536"/>
                    <a:gd name="T9" fmla="*/ 0 60000 65536"/>
                    <a:gd name="T10" fmla="*/ 0 60000 65536"/>
                    <a:gd name="T11" fmla="*/ 0 60000 65536"/>
                    <a:gd name="T12" fmla="*/ 0 w 1"/>
                    <a:gd name="T13" fmla="*/ 0 h 3"/>
                    <a:gd name="T14" fmla="*/ 1 w 1"/>
                    <a:gd name="T15" fmla="*/ 3 h 3"/>
                  </a:gdLst>
                  <a:ahLst/>
                  <a:cxnLst>
                    <a:cxn ang="T8">
                      <a:pos x="T0" y="T1"/>
                    </a:cxn>
                    <a:cxn ang="T9">
                      <a:pos x="T2" y="T3"/>
                    </a:cxn>
                    <a:cxn ang="T10">
                      <a:pos x="T4" y="T5"/>
                    </a:cxn>
                    <a:cxn ang="T11">
                      <a:pos x="T6" y="T7"/>
                    </a:cxn>
                  </a:cxnLst>
                  <a:rect l="T12" t="T13" r="T14" b="T15"/>
                  <a:pathLst>
                    <a:path w="1" h="3">
                      <a:moveTo>
                        <a:pt x="1" y="1"/>
                      </a:moveTo>
                      <a:cubicBezTo>
                        <a:pt x="1" y="1"/>
                        <a:pt x="1" y="1"/>
                        <a:pt x="0" y="0"/>
                      </a:cubicBezTo>
                      <a:cubicBezTo>
                        <a:pt x="0" y="1"/>
                        <a:pt x="0" y="2"/>
                        <a:pt x="1" y="3"/>
                      </a:cubicBezTo>
                      <a:cubicBezTo>
                        <a:pt x="1" y="2"/>
                        <a:pt x="1" y="2"/>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32" name="Freeform 10882">
                  <a:extLst>
                    <a:ext uri="{FF2B5EF4-FFF2-40B4-BE49-F238E27FC236}">
                      <a16:creationId xmlns:a16="http://schemas.microsoft.com/office/drawing/2014/main" id="{5303058B-9612-48FD-AECC-D7099671C4E8}"/>
                    </a:ext>
                  </a:extLst>
                </p:cNvPr>
                <p:cNvSpPr>
                  <a:spLocks/>
                </p:cNvSpPr>
                <p:nvPr/>
              </p:nvSpPr>
              <p:spPr bwMode="gray">
                <a:xfrm>
                  <a:off x="3494" y="3098"/>
                  <a:ext cx="1" cy="2"/>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1" y="0"/>
                        <a:pt x="1" y="1"/>
                        <a:pt x="1" y="0"/>
                      </a:cubicBezTo>
                      <a:cubicBezTo>
                        <a:pt x="1"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33" name="Freeform 10886">
                  <a:extLst>
                    <a:ext uri="{FF2B5EF4-FFF2-40B4-BE49-F238E27FC236}">
                      <a16:creationId xmlns:a16="http://schemas.microsoft.com/office/drawing/2014/main" id="{E37B50B7-83C3-4C91-8B18-7ECBFEA27E8F}"/>
                    </a:ext>
                  </a:extLst>
                </p:cNvPr>
                <p:cNvSpPr>
                  <a:spLocks/>
                </p:cNvSpPr>
                <p:nvPr/>
              </p:nvSpPr>
              <p:spPr bwMode="gray">
                <a:xfrm>
                  <a:off x="3509" y="3100"/>
                  <a:ext cx="2" cy="1"/>
                </a:xfrm>
                <a:custGeom>
                  <a:avLst/>
                  <a:gdLst>
                    <a:gd name="T0" fmla="*/ 0 w 1"/>
                    <a:gd name="T1" fmla="*/ 0 h 1"/>
                    <a:gd name="T2" fmla="*/ 2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1"/>
                        <a:pt x="0" y="1"/>
                        <a:pt x="1" y="1"/>
                      </a:cubicBezTo>
                      <a:cubicBezTo>
                        <a:pt x="1" y="1"/>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34" name="Freeform 10891">
                  <a:extLst>
                    <a:ext uri="{FF2B5EF4-FFF2-40B4-BE49-F238E27FC236}">
                      <a16:creationId xmlns:a16="http://schemas.microsoft.com/office/drawing/2014/main" id="{3EB1E546-9619-4C8E-8D81-B616784253C3}"/>
                    </a:ext>
                  </a:extLst>
                </p:cNvPr>
                <p:cNvSpPr>
                  <a:spLocks/>
                </p:cNvSpPr>
                <p:nvPr/>
              </p:nvSpPr>
              <p:spPr bwMode="gray">
                <a:xfrm>
                  <a:off x="3315" y="3102"/>
                  <a:ext cx="23" cy="21"/>
                </a:xfrm>
                <a:custGeom>
                  <a:avLst/>
                  <a:gdLst>
                    <a:gd name="T0" fmla="*/ 21 w 15"/>
                    <a:gd name="T1" fmla="*/ 19 h 13"/>
                    <a:gd name="T2" fmla="*/ 21 w 15"/>
                    <a:gd name="T3" fmla="*/ 16 h 13"/>
                    <a:gd name="T4" fmla="*/ 20 w 15"/>
                    <a:gd name="T5" fmla="*/ 19 h 13"/>
                    <a:gd name="T6" fmla="*/ 20 w 15"/>
                    <a:gd name="T7" fmla="*/ 16 h 13"/>
                    <a:gd name="T8" fmla="*/ 17 w 15"/>
                    <a:gd name="T9" fmla="*/ 16 h 13"/>
                    <a:gd name="T10" fmla="*/ 15 w 15"/>
                    <a:gd name="T11" fmla="*/ 10 h 13"/>
                    <a:gd name="T12" fmla="*/ 18 w 15"/>
                    <a:gd name="T13" fmla="*/ 11 h 13"/>
                    <a:gd name="T14" fmla="*/ 17 w 15"/>
                    <a:gd name="T15" fmla="*/ 10 h 13"/>
                    <a:gd name="T16" fmla="*/ 14 w 15"/>
                    <a:gd name="T17" fmla="*/ 0 h 13"/>
                    <a:gd name="T18" fmla="*/ 8 w 15"/>
                    <a:gd name="T19" fmla="*/ 6 h 13"/>
                    <a:gd name="T20" fmla="*/ 2 w 15"/>
                    <a:gd name="T21" fmla="*/ 5 h 13"/>
                    <a:gd name="T22" fmla="*/ 9 w 15"/>
                    <a:gd name="T23" fmla="*/ 18 h 13"/>
                    <a:gd name="T24" fmla="*/ 17 w 15"/>
                    <a:gd name="T25" fmla="*/ 19 h 13"/>
                    <a:gd name="T26" fmla="*/ 21 w 15"/>
                    <a:gd name="T27" fmla="*/ 19 h 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
                    <a:gd name="T43" fmla="*/ 0 h 13"/>
                    <a:gd name="T44" fmla="*/ 15 w 15"/>
                    <a:gd name="T45" fmla="*/ 13 h 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 h="13">
                      <a:moveTo>
                        <a:pt x="14" y="12"/>
                      </a:moveTo>
                      <a:cubicBezTo>
                        <a:pt x="14" y="11"/>
                        <a:pt x="14" y="10"/>
                        <a:pt x="14" y="10"/>
                      </a:cubicBezTo>
                      <a:cubicBezTo>
                        <a:pt x="13" y="11"/>
                        <a:pt x="13" y="11"/>
                        <a:pt x="13" y="12"/>
                      </a:cubicBezTo>
                      <a:cubicBezTo>
                        <a:pt x="12" y="11"/>
                        <a:pt x="12" y="10"/>
                        <a:pt x="13" y="10"/>
                      </a:cubicBezTo>
                      <a:cubicBezTo>
                        <a:pt x="13" y="9"/>
                        <a:pt x="11" y="8"/>
                        <a:pt x="11" y="10"/>
                      </a:cubicBezTo>
                      <a:cubicBezTo>
                        <a:pt x="10" y="8"/>
                        <a:pt x="10" y="7"/>
                        <a:pt x="10" y="6"/>
                      </a:cubicBezTo>
                      <a:cubicBezTo>
                        <a:pt x="11" y="8"/>
                        <a:pt x="11" y="9"/>
                        <a:pt x="12" y="7"/>
                      </a:cubicBezTo>
                      <a:cubicBezTo>
                        <a:pt x="14" y="4"/>
                        <a:pt x="11" y="4"/>
                        <a:pt x="11" y="6"/>
                      </a:cubicBezTo>
                      <a:cubicBezTo>
                        <a:pt x="10" y="5"/>
                        <a:pt x="7" y="2"/>
                        <a:pt x="9" y="0"/>
                      </a:cubicBezTo>
                      <a:cubicBezTo>
                        <a:pt x="6" y="0"/>
                        <a:pt x="6" y="3"/>
                        <a:pt x="5" y="4"/>
                      </a:cubicBezTo>
                      <a:cubicBezTo>
                        <a:pt x="4" y="6"/>
                        <a:pt x="1" y="6"/>
                        <a:pt x="1" y="3"/>
                      </a:cubicBezTo>
                      <a:cubicBezTo>
                        <a:pt x="0" y="5"/>
                        <a:pt x="4" y="10"/>
                        <a:pt x="6" y="11"/>
                      </a:cubicBezTo>
                      <a:cubicBezTo>
                        <a:pt x="7" y="12"/>
                        <a:pt x="9" y="12"/>
                        <a:pt x="11" y="12"/>
                      </a:cubicBezTo>
                      <a:cubicBezTo>
                        <a:pt x="12" y="13"/>
                        <a:pt x="15" y="13"/>
                        <a:pt x="14" y="1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35" name="Freeform 10899">
                  <a:extLst>
                    <a:ext uri="{FF2B5EF4-FFF2-40B4-BE49-F238E27FC236}">
                      <a16:creationId xmlns:a16="http://schemas.microsoft.com/office/drawing/2014/main" id="{A3CD27D0-CEA5-4A29-916E-3B160C321530}"/>
                    </a:ext>
                  </a:extLst>
                </p:cNvPr>
                <p:cNvSpPr>
                  <a:spLocks/>
                </p:cNvSpPr>
                <p:nvPr/>
              </p:nvSpPr>
              <p:spPr bwMode="gray">
                <a:xfrm>
                  <a:off x="3505" y="3106"/>
                  <a:ext cx="1" cy="0"/>
                </a:xfrm>
                <a:custGeom>
                  <a:avLst/>
                  <a:gdLst>
                    <a:gd name="T0" fmla="*/ 0 w 1"/>
                    <a:gd name="T1" fmla="*/ 0 w 1"/>
                    <a:gd name="T2" fmla="*/ 0 60000 65536"/>
                    <a:gd name="T3" fmla="*/ 0 60000 65536"/>
                    <a:gd name="T4" fmla="*/ 0 w 1"/>
                    <a:gd name="T5" fmla="*/ 1 w 1"/>
                  </a:gdLst>
                  <a:ahLst/>
                  <a:cxnLst>
                    <a:cxn ang="T2">
                      <a:pos x="T0" y="0"/>
                    </a:cxn>
                    <a:cxn ang="T3">
                      <a:pos x="T1" y="0"/>
                    </a:cxn>
                  </a:cxnLst>
                  <a:rect l="T4" t="0" r="T5" b="0"/>
                  <a:pathLst>
                    <a:path w="1">
                      <a:moveTo>
                        <a:pt x="0" y="0"/>
                      </a:moveTo>
                      <a:cubicBezTo>
                        <a:pt x="1" y="0"/>
                        <a:pt x="1"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36" name="Freeform 10900">
                  <a:extLst>
                    <a:ext uri="{FF2B5EF4-FFF2-40B4-BE49-F238E27FC236}">
                      <a16:creationId xmlns:a16="http://schemas.microsoft.com/office/drawing/2014/main" id="{ECA02A26-FAFA-49D9-B962-D7F2117BF285}"/>
                    </a:ext>
                  </a:extLst>
                </p:cNvPr>
                <p:cNvSpPr>
                  <a:spLocks/>
                </p:cNvSpPr>
                <p:nvPr/>
              </p:nvSpPr>
              <p:spPr bwMode="gray">
                <a:xfrm>
                  <a:off x="3506" y="3106"/>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0"/>
                        <a:pt x="0" y="1"/>
                        <a:pt x="0" y="1"/>
                      </a:cubicBezTo>
                      <a:cubicBezTo>
                        <a:pt x="1"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37" name="Freeform 10901">
                  <a:extLst>
                    <a:ext uri="{FF2B5EF4-FFF2-40B4-BE49-F238E27FC236}">
                      <a16:creationId xmlns:a16="http://schemas.microsoft.com/office/drawing/2014/main" id="{B9D18363-E696-496F-AFA5-25AFE5753E4D}"/>
                    </a:ext>
                  </a:extLst>
                </p:cNvPr>
                <p:cNvSpPr>
                  <a:spLocks/>
                </p:cNvSpPr>
                <p:nvPr/>
              </p:nvSpPr>
              <p:spPr bwMode="gray">
                <a:xfrm>
                  <a:off x="3521" y="3106"/>
                  <a:ext cx="2" cy="1"/>
                </a:xfrm>
                <a:custGeom>
                  <a:avLst/>
                  <a:gdLst>
                    <a:gd name="T0" fmla="*/ 2 w 1"/>
                    <a:gd name="T1" fmla="*/ 1 h 1"/>
                    <a:gd name="T2" fmla="*/ 2 w 1"/>
                    <a:gd name="T3" fmla="*/ 0 h 1"/>
                    <a:gd name="T4" fmla="*/ 2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cubicBezTo>
                        <a:pt x="1" y="1"/>
                        <a:pt x="1" y="0"/>
                        <a:pt x="1" y="0"/>
                      </a:cubicBezTo>
                      <a:cubicBezTo>
                        <a:pt x="0" y="1"/>
                        <a:pt x="1"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38" name="Freeform 10905">
                  <a:extLst>
                    <a:ext uri="{FF2B5EF4-FFF2-40B4-BE49-F238E27FC236}">
                      <a16:creationId xmlns:a16="http://schemas.microsoft.com/office/drawing/2014/main" id="{A1BCC859-961B-46B5-A1AA-27395C32B2A8}"/>
                    </a:ext>
                  </a:extLst>
                </p:cNvPr>
                <p:cNvSpPr>
                  <a:spLocks/>
                </p:cNvSpPr>
                <p:nvPr/>
              </p:nvSpPr>
              <p:spPr bwMode="gray">
                <a:xfrm>
                  <a:off x="3341" y="3107"/>
                  <a:ext cx="3" cy="5"/>
                </a:xfrm>
                <a:custGeom>
                  <a:avLst/>
                  <a:gdLst>
                    <a:gd name="T0" fmla="*/ 2 w 2"/>
                    <a:gd name="T1" fmla="*/ 3 h 3"/>
                    <a:gd name="T2" fmla="*/ 3 w 2"/>
                    <a:gd name="T3" fmla="*/ 5 h 3"/>
                    <a:gd name="T4" fmla="*/ 0 w 2"/>
                    <a:gd name="T5" fmla="*/ 0 h 3"/>
                    <a:gd name="T6" fmla="*/ 2 w 2"/>
                    <a:gd name="T7" fmla="*/ 3 h 3"/>
                    <a:gd name="T8" fmla="*/ 0 60000 65536"/>
                    <a:gd name="T9" fmla="*/ 0 60000 65536"/>
                    <a:gd name="T10" fmla="*/ 0 60000 65536"/>
                    <a:gd name="T11" fmla="*/ 0 60000 65536"/>
                    <a:gd name="T12" fmla="*/ 0 w 2"/>
                    <a:gd name="T13" fmla="*/ 0 h 3"/>
                    <a:gd name="T14" fmla="*/ 2 w 2"/>
                    <a:gd name="T15" fmla="*/ 3 h 3"/>
                  </a:gdLst>
                  <a:ahLst/>
                  <a:cxnLst>
                    <a:cxn ang="T8">
                      <a:pos x="T0" y="T1"/>
                    </a:cxn>
                    <a:cxn ang="T9">
                      <a:pos x="T2" y="T3"/>
                    </a:cxn>
                    <a:cxn ang="T10">
                      <a:pos x="T4" y="T5"/>
                    </a:cxn>
                    <a:cxn ang="T11">
                      <a:pos x="T6" y="T7"/>
                    </a:cxn>
                  </a:cxnLst>
                  <a:rect l="T12" t="T13" r="T14" b="T15"/>
                  <a:pathLst>
                    <a:path w="2" h="3">
                      <a:moveTo>
                        <a:pt x="1" y="2"/>
                      </a:moveTo>
                      <a:cubicBezTo>
                        <a:pt x="0" y="2"/>
                        <a:pt x="2" y="3"/>
                        <a:pt x="2" y="3"/>
                      </a:cubicBezTo>
                      <a:cubicBezTo>
                        <a:pt x="2" y="2"/>
                        <a:pt x="2" y="1"/>
                        <a:pt x="0" y="0"/>
                      </a:cubicBezTo>
                      <a:cubicBezTo>
                        <a:pt x="1" y="1"/>
                        <a:pt x="1" y="2"/>
                        <a:pt x="1"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39" name="Freeform 10906">
                  <a:extLst>
                    <a:ext uri="{FF2B5EF4-FFF2-40B4-BE49-F238E27FC236}">
                      <a16:creationId xmlns:a16="http://schemas.microsoft.com/office/drawing/2014/main" id="{6930A1A6-4CFC-42FA-9EA7-0227F1904855}"/>
                    </a:ext>
                  </a:extLst>
                </p:cNvPr>
                <p:cNvSpPr>
                  <a:spLocks/>
                </p:cNvSpPr>
                <p:nvPr/>
              </p:nvSpPr>
              <p:spPr bwMode="gray">
                <a:xfrm>
                  <a:off x="3334" y="3109"/>
                  <a:ext cx="1" cy="0"/>
                </a:xfrm>
                <a:custGeom>
                  <a:avLst/>
                  <a:gdLst>
                    <a:gd name="T0" fmla="*/ 0 w 1"/>
                    <a:gd name="T1" fmla="*/ 0 w 1"/>
                    <a:gd name="T2" fmla="*/ 0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0" y="0"/>
                      </a:moveTo>
                      <a:cubicBezTo>
                        <a:pt x="0" y="0"/>
                        <a:pt x="1" y="0"/>
                        <a:pt x="0" y="0"/>
                      </a:cubicBezTo>
                      <a:cubicBezTo>
                        <a:pt x="0"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40" name="Freeform 10907">
                  <a:extLst>
                    <a:ext uri="{FF2B5EF4-FFF2-40B4-BE49-F238E27FC236}">
                      <a16:creationId xmlns:a16="http://schemas.microsoft.com/office/drawing/2014/main" id="{DF504B25-E511-4A23-870E-2D3EF950573D}"/>
                    </a:ext>
                  </a:extLst>
                </p:cNvPr>
                <p:cNvSpPr>
                  <a:spLocks/>
                </p:cNvSpPr>
                <p:nvPr/>
              </p:nvSpPr>
              <p:spPr bwMode="gray">
                <a:xfrm>
                  <a:off x="3523" y="3109"/>
                  <a:ext cx="1" cy="0"/>
                </a:xfrm>
                <a:custGeom>
                  <a:avLst/>
                  <a:gdLst>
                    <a:gd name="T0" fmla="*/ 0 w 1"/>
                    <a:gd name="T1" fmla="*/ 0 w 1"/>
                    <a:gd name="T2" fmla="*/ 0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0" y="0"/>
                      </a:moveTo>
                      <a:cubicBezTo>
                        <a:pt x="0" y="0"/>
                        <a:pt x="1" y="0"/>
                        <a:pt x="0" y="0"/>
                      </a:cubicBezTo>
                      <a:cubicBezTo>
                        <a:pt x="0"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41" name="Freeform 10911">
                  <a:extLst>
                    <a:ext uri="{FF2B5EF4-FFF2-40B4-BE49-F238E27FC236}">
                      <a16:creationId xmlns:a16="http://schemas.microsoft.com/office/drawing/2014/main" id="{D8BAC2F7-7E09-44FA-8CC5-C25DB7D0DA92}"/>
                    </a:ext>
                  </a:extLst>
                </p:cNvPr>
                <p:cNvSpPr>
                  <a:spLocks/>
                </p:cNvSpPr>
                <p:nvPr/>
              </p:nvSpPr>
              <p:spPr bwMode="gray">
                <a:xfrm>
                  <a:off x="3336" y="3110"/>
                  <a:ext cx="21" cy="21"/>
                </a:xfrm>
                <a:custGeom>
                  <a:avLst/>
                  <a:gdLst>
                    <a:gd name="T0" fmla="*/ 16 w 13"/>
                    <a:gd name="T1" fmla="*/ 18 h 13"/>
                    <a:gd name="T2" fmla="*/ 18 w 13"/>
                    <a:gd name="T3" fmla="*/ 13 h 13"/>
                    <a:gd name="T4" fmla="*/ 15 w 13"/>
                    <a:gd name="T5" fmla="*/ 11 h 13"/>
                    <a:gd name="T6" fmla="*/ 16 w 13"/>
                    <a:gd name="T7" fmla="*/ 5 h 13"/>
                    <a:gd name="T8" fmla="*/ 18 w 13"/>
                    <a:gd name="T9" fmla="*/ 8 h 13"/>
                    <a:gd name="T10" fmla="*/ 15 w 13"/>
                    <a:gd name="T11" fmla="*/ 8 h 13"/>
                    <a:gd name="T12" fmla="*/ 16 w 13"/>
                    <a:gd name="T13" fmla="*/ 11 h 13"/>
                    <a:gd name="T14" fmla="*/ 19 w 13"/>
                    <a:gd name="T15" fmla="*/ 10 h 13"/>
                    <a:gd name="T16" fmla="*/ 18 w 13"/>
                    <a:gd name="T17" fmla="*/ 10 h 13"/>
                    <a:gd name="T18" fmla="*/ 19 w 13"/>
                    <a:gd name="T19" fmla="*/ 6 h 13"/>
                    <a:gd name="T20" fmla="*/ 19 w 13"/>
                    <a:gd name="T21" fmla="*/ 8 h 13"/>
                    <a:gd name="T22" fmla="*/ 19 w 13"/>
                    <a:gd name="T23" fmla="*/ 8 h 13"/>
                    <a:gd name="T24" fmla="*/ 16 w 13"/>
                    <a:gd name="T25" fmla="*/ 5 h 13"/>
                    <a:gd name="T26" fmla="*/ 13 w 13"/>
                    <a:gd name="T27" fmla="*/ 0 h 13"/>
                    <a:gd name="T28" fmla="*/ 13 w 13"/>
                    <a:gd name="T29" fmla="*/ 3 h 13"/>
                    <a:gd name="T30" fmla="*/ 10 w 13"/>
                    <a:gd name="T31" fmla="*/ 2 h 13"/>
                    <a:gd name="T32" fmla="*/ 5 w 13"/>
                    <a:gd name="T33" fmla="*/ 2 h 13"/>
                    <a:gd name="T34" fmla="*/ 2 w 13"/>
                    <a:gd name="T35" fmla="*/ 3 h 13"/>
                    <a:gd name="T36" fmla="*/ 2 w 13"/>
                    <a:gd name="T37" fmla="*/ 5 h 13"/>
                    <a:gd name="T38" fmla="*/ 2 w 13"/>
                    <a:gd name="T39" fmla="*/ 11 h 13"/>
                    <a:gd name="T40" fmla="*/ 8 w 13"/>
                    <a:gd name="T41" fmla="*/ 13 h 13"/>
                    <a:gd name="T42" fmla="*/ 8 w 13"/>
                    <a:gd name="T43" fmla="*/ 11 h 13"/>
                    <a:gd name="T44" fmla="*/ 11 w 13"/>
                    <a:gd name="T45" fmla="*/ 6 h 13"/>
                    <a:gd name="T46" fmla="*/ 10 w 13"/>
                    <a:gd name="T47" fmla="*/ 8 h 13"/>
                    <a:gd name="T48" fmla="*/ 10 w 13"/>
                    <a:gd name="T49" fmla="*/ 11 h 13"/>
                    <a:gd name="T50" fmla="*/ 10 w 13"/>
                    <a:gd name="T51" fmla="*/ 16 h 13"/>
                    <a:gd name="T52" fmla="*/ 11 w 13"/>
                    <a:gd name="T53" fmla="*/ 13 h 13"/>
                    <a:gd name="T54" fmla="*/ 11 w 13"/>
                    <a:gd name="T55" fmla="*/ 13 h 13"/>
                    <a:gd name="T56" fmla="*/ 11 w 13"/>
                    <a:gd name="T57" fmla="*/ 15 h 13"/>
                    <a:gd name="T58" fmla="*/ 13 w 13"/>
                    <a:gd name="T59" fmla="*/ 15 h 13"/>
                    <a:gd name="T60" fmla="*/ 13 w 13"/>
                    <a:gd name="T61" fmla="*/ 18 h 13"/>
                    <a:gd name="T62" fmla="*/ 16 w 13"/>
                    <a:gd name="T63" fmla="*/ 18 h 1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3"/>
                    <a:gd name="T97" fmla="*/ 0 h 13"/>
                    <a:gd name="T98" fmla="*/ 13 w 13"/>
                    <a:gd name="T99" fmla="*/ 13 h 1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3" h="13">
                      <a:moveTo>
                        <a:pt x="10" y="11"/>
                      </a:moveTo>
                      <a:cubicBezTo>
                        <a:pt x="10" y="9"/>
                        <a:pt x="12" y="9"/>
                        <a:pt x="11" y="8"/>
                      </a:cubicBezTo>
                      <a:cubicBezTo>
                        <a:pt x="11" y="7"/>
                        <a:pt x="10" y="9"/>
                        <a:pt x="9" y="7"/>
                      </a:cubicBezTo>
                      <a:cubicBezTo>
                        <a:pt x="8" y="6"/>
                        <a:pt x="9" y="4"/>
                        <a:pt x="10" y="3"/>
                      </a:cubicBezTo>
                      <a:cubicBezTo>
                        <a:pt x="10" y="3"/>
                        <a:pt x="11" y="5"/>
                        <a:pt x="11" y="5"/>
                      </a:cubicBezTo>
                      <a:cubicBezTo>
                        <a:pt x="10" y="4"/>
                        <a:pt x="10" y="5"/>
                        <a:pt x="9" y="5"/>
                      </a:cubicBezTo>
                      <a:cubicBezTo>
                        <a:pt x="11" y="5"/>
                        <a:pt x="10" y="6"/>
                        <a:pt x="10" y="7"/>
                      </a:cubicBezTo>
                      <a:cubicBezTo>
                        <a:pt x="10" y="7"/>
                        <a:pt x="11" y="6"/>
                        <a:pt x="12" y="6"/>
                      </a:cubicBezTo>
                      <a:cubicBezTo>
                        <a:pt x="11" y="6"/>
                        <a:pt x="11" y="6"/>
                        <a:pt x="11" y="6"/>
                      </a:cubicBezTo>
                      <a:cubicBezTo>
                        <a:pt x="11" y="5"/>
                        <a:pt x="11" y="5"/>
                        <a:pt x="12" y="4"/>
                      </a:cubicBezTo>
                      <a:cubicBezTo>
                        <a:pt x="12" y="4"/>
                        <a:pt x="12" y="5"/>
                        <a:pt x="12" y="5"/>
                      </a:cubicBezTo>
                      <a:cubicBezTo>
                        <a:pt x="12" y="5"/>
                        <a:pt x="12" y="4"/>
                        <a:pt x="12" y="5"/>
                      </a:cubicBezTo>
                      <a:cubicBezTo>
                        <a:pt x="13" y="4"/>
                        <a:pt x="11" y="4"/>
                        <a:pt x="10" y="3"/>
                      </a:cubicBezTo>
                      <a:cubicBezTo>
                        <a:pt x="10" y="2"/>
                        <a:pt x="11" y="0"/>
                        <a:pt x="8" y="0"/>
                      </a:cubicBezTo>
                      <a:cubicBezTo>
                        <a:pt x="8" y="0"/>
                        <a:pt x="8" y="2"/>
                        <a:pt x="8" y="2"/>
                      </a:cubicBezTo>
                      <a:cubicBezTo>
                        <a:pt x="8" y="2"/>
                        <a:pt x="6" y="1"/>
                        <a:pt x="6" y="1"/>
                      </a:cubicBezTo>
                      <a:cubicBezTo>
                        <a:pt x="5" y="1"/>
                        <a:pt x="4" y="1"/>
                        <a:pt x="3" y="1"/>
                      </a:cubicBezTo>
                      <a:cubicBezTo>
                        <a:pt x="3" y="1"/>
                        <a:pt x="0" y="3"/>
                        <a:pt x="1" y="2"/>
                      </a:cubicBezTo>
                      <a:cubicBezTo>
                        <a:pt x="0" y="2"/>
                        <a:pt x="1" y="4"/>
                        <a:pt x="1" y="3"/>
                      </a:cubicBezTo>
                      <a:cubicBezTo>
                        <a:pt x="1" y="3"/>
                        <a:pt x="0" y="6"/>
                        <a:pt x="1" y="7"/>
                      </a:cubicBezTo>
                      <a:cubicBezTo>
                        <a:pt x="1" y="9"/>
                        <a:pt x="6" y="13"/>
                        <a:pt x="5" y="8"/>
                      </a:cubicBezTo>
                      <a:cubicBezTo>
                        <a:pt x="4" y="9"/>
                        <a:pt x="4" y="7"/>
                        <a:pt x="5" y="7"/>
                      </a:cubicBezTo>
                      <a:cubicBezTo>
                        <a:pt x="3" y="6"/>
                        <a:pt x="6" y="2"/>
                        <a:pt x="7" y="4"/>
                      </a:cubicBezTo>
                      <a:cubicBezTo>
                        <a:pt x="7" y="4"/>
                        <a:pt x="6" y="5"/>
                        <a:pt x="6" y="5"/>
                      </a:cubicBezTo>
                      <a:cubicBezTo>
                        <a:pt x="6" y="6"/>
                        <a:pt x="6" y="6"/>
                        <a:pt x="6" y="7"/>
                      </a:cubicBezTo>
                      <a:cubicBezTo>
                        <a:pt x="6" y="8"/>
                        <a:pt x="5" y="9"/>
                        <a:pt x="6" y="10"/>
                      </a:cubicBezTo>
                      <a:cubicBezTo>
                        <a:pt x="6" y="9"/>
                        <a:pt x="6" y="6"/>
                        <a:pt x="7" y="8"/>
                      </a:cubicBezTo>
                      <a:cubicBezTo>
                        <a:pt x="7" y="8"/>
                        <a:pt x="7" y="8"/>
                        <a:pt x="7" y="8"/>
                      </a:cubicBezTo>
                      <a:cubicBezTo>
                        <a:pt x="7" y="8"/>
                        <a:pt x="7" y="8"/>
                        <a:pt x="7" y="9"/>
                      </a:cubicBezTo>
                      <a:cubicBezTo>
                        <a:pt x="8" y="7"/>
                        <a:pt x="10" y="9"/>
                        <a:pt x="8" y="9"/>
                      </a:cubicBezTo>
                      <a:cubicBezTo>
                        <a:pt x="8" y="9"/>
                        <a:pt x="8" y="11"/>
                        <a:pt x="8" y="11"/>
                      </a:cubicBezTo>
                      <a:cubicBezTo>
                        <a:pt x="9" y="12"/>
                        <a:pt x="10" y="11"/>
                        <a:pt x="10" y="1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42" name="Freeform 10940">
                  <a:extLst>
                    <a:ext uri="{FF2B5EF4-FFF2-40B4-BE49-F238E27FC236}">
                      <a16:creationId xmlns:a16="http://schemas.microsoft.com/office/drawing/2014/main" id="{B0D73EED-C369-4E65-9057-F6E3F3013E9F}"/>
                    </a:ext>
                  </a:extLst>
                </p:cNvPr>
                <p:cNvSpPr>
                  <a:spLocks/>
                </p:cNvSpPr>
                <p:nvPr/>
              </p:nvSpPr>
              <p:spPr bwMode="gray">
                <a:xfrm>
                  <a:off x="3346" y="3123"/>
                  <a:ext cx="2" cy="1"/>
                </a:xfrm>
                <a:custGeom>
                  <a:avLst/>
                  <a:gdLst>
                    <a:gd name="T0" fmla="*/ 2 w 1"/>
                    <a:gd name="T1" fmla="*/ 0 h 1"/>
                    <a:gd name="T2" fmla="*/ 2 w 1"/>
                    <a:gd name="T3" fmla="*/ 1 h 1"/>
                    <a:gd name="T4" fmla="*/ 2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1" y="0"/>
                        <a:pt x="0" y="1"/>
                        <a:pt x="1" y="1"/>
                      </a:cubicBezTo>
                      <a:cubicBezTo>
                        <a:pt x="1" y="1"/>
                        <a:pt x="1"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843" name="Freeform 10953">
                  <a:extLst>
                    <a:ext uri="{FF2B5EF4-FFF2-40B4-BE49-F238E27FC236}">
                      <a16:creationId xmlns:a16="http://schemas.microsoft.com/office/drawing/2014/main" id="{23988506-1428-44DF-88C1-7279961878C4}"/>
                    </a:ext>
                  </a:extLst>
                </p:cNvPr>
                <p:cNvSpPr>
                  <a:spLocks/>
                </p:cNvSpPr>
                <p:nvPr/>
              </p:nvSpPr>
              <p:spPr bwMode="gray">
                <a:xfrm>
                  <a:off x="3346" y="3126"/>
                  <a:ext cx="2"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0"/>
                        <a:pt x="0" y="0"/>
                        <a:pt x="0" y="1"/>
                      </a:cubicBezTo>
                      <a:cubicBezTo>
                        <a:pt x="1"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grpSp>
          <p:sp>
            <p:nvSpPr>
              <p:cNvPr id="2804" name="Freeform 11376">
                <a:extLst>
                  <a:ext uri="{FF2B5EF4-FFF2-40B4-BE49-F238E27FC236}">
                    <a16:creationId xmlns:a16="http://schemas.microsoft.com/office/drawing/2014/main" id="{B2AEE2FC-75D6-458B-BD07-629E584AF759}"/>
                  </a:ext>
                </a:extLst>
              </p:cNvPr>
              <p:cNvSpPr>
                <a:spLocks/>
              </p:cNvSpPr>
              <p:nvPr/>
            </p:nvSpPr>
            <p:spPr bwMode="gray">
              <a:xfrm>
                <a:off x="7179770" y="3284967"/>
                <a:ext cx="36675" cy="36675"/>
              </a:xfrm>
              <a:custGeom>
                <a:avLst/>
                <a:gdLst>
                  <a:gd name="T0" fmla="*/ 20 w 15"/>
                  <a:gd name="T1" fmla="*/ 13 h 15"/>
                  <a:gd name="T2" fmla="*/ 14 w 15"/>
                  <a:gd name="T3" fmla="*/ 5 h 15"/>
                  <a:gd name="T4" fmla="*/ 7 w 15"/>
                  <a:gd name="T5" fmla="*/ 2 h 15"/>
                  <a:gd name="T6" fmla="*/ 0 w 15"/>
                  <a:gd name="T7" fmla="*/ 9 h 15"/>
                  <a:gd name="T8" fmla="*/ 2 w 15"/>
                  <a:gd name="T9" fmla="*/ 11 h 15"/>
                  <a:gd name="T10" fmla="*/ 11 w 15"/>
                  <a:gd name="T11" fmla="*/ 18 h 15"/>
                  <a:gd name="T12" fmla="*/ 16 w 15"/>
                  <a:gd name="T13" fmla="*/ 16 h 15"/>
                  <a:gd name="T14" fmla="*/ 11 w 15"/>
                  <a:gd name="T15" fmla="*/ 20 h 15"/>
                  <a:gd name="T16" fmla="*/ 11 w 15"/>
                  <a:gd name="T17" fmla="*/ 27 h 15"/>
                  <a:gd name="T18" fmla="*/ 20 w 15"/>
                  <a:gd name="T19" fmla="*/ 13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
                  <a:gd name="T31" fmla="*/ 0 h 15"/>
                  <a:gd name="T32" fmla="*/ 15 w 15"/>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 h="15">
                    <a:moveTo>
                      <a:pt x="11" y="7"/>
                    </a:moveTo>
                    <a:cubicBezTo>
                      <a:pt x="10" y="5"/>
                      <a:pt x="9" y="4"/>
                      <a:pt x="8" y="3"/>
                    </a:cubicBezTo>
                    <a:cubicBezTo>
                      <a:pt x="6" y="1"/>
                      <a:pt x="6" y="0"/>
                      <a:pt x="4" y="1"/>
                    </a:cubicBezTo>
                    <a:cubicBezTo>
                      <a:pt x="3" y="1"/>
                      <a:pt x="1" y="4"/>
                      <a:pt x="0" y="5"/>
                    </a:cubicBezTo>
                    <a:cubicBezTo>
                      <a:pt x="0" y="5"/>
                      <a:pt x="1" y="6"/>
                      <a:pt x="1" y="6"/>
                    </a:cubicBezTo>
                    <a:cubicBezTo>
                      <a:pt x="2" y="8"/>
                      <a:pt x="5" y="7"/>
                      <a:pt x="6" y="10"/>
                    </a:cubicBezTo>
                    <a:cubicBezTo>
                      <a:pt x="6" y="10"/>
                      <a:pt x="8" y="9"/>
                      <a:pt x="9" y="9"/>
                    </a:cubicBezTo>
                    <a:cubicBezTo>
                      <a:pt x="8" y="10"/>
                      <a:pt x="6" y="10"/>
                      <a:pt x="6" y="11"/>
                    </a:cubicBezTo>
                    <a:cubicBezTo>
                      <a:pt x="5" y="13"/>
                      <a:pt x="6" y="14"/>
                      <a:pt x="6" y="15"/>
                    </a:cubicBezTo>
                    <a:cubicBezTo>
                      <a:pt x="7" y="14"/>
                      <a:pt x="15" y="8"/>
                      <a:pt x="11" y="7"/>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grpSp>
        <p:grpSp>
          <p:nvGrpSpPr>
            <p:cNvPr id="2685" name="Group 11362">
              <a:extLst>
                <a:ext uri="{FF2B5EF4-FFF2-40B4-BE49-F238E27FC236}">
                  <a16:creationId xmlns:a16="http://schemas.microsoft.com/office/drawing/2014/main" id="{685EE6FA-5DC1-45D6-9F78-25D0726A1EA1}"/>
                </a:ext>
              </a:extLst>
            </p:cNvPr>
            <p:cNvGrpSpPr>
              <a:grpSpLocks/>
            </p:cNvGrpSpPr>
            <p:nvPr/>
          </p:nvGrpSpPr>
          <p:grpSpPr bwMode="gray">
            <a:xfrm>
              <a:off x="-5221495" y="2310755"/>
              <a:ext cx="924815" cy="983556"/>
              <a:chOff x="3405" y="772"/>
              <a:chExt cx="756" cy="804"/>
            </a:xfrm>
            <a:grpFill/>
            <a:effectLst/>
          </p:grpSpPr>
          <p:sp>
            <p:nvSpPr>
              <p:cNvPr id="2695" name="Freeform 9881">
                <a:extLst>
                  <a:ext uri="{FF2B5EF4-FFF2-40B4-BE49-F238E27FC236}">
                    <a16:creationId xmlns:a16="http://schemas.microsoft.com/office/drawing/2014/main" id="{B69BBD18-AA05-418A-8757-2F9E2724987E}"/>
                  </a:ext>
                </a:extLst>
              </p:cNvPr>
              <p:cNvSpPr>
                <a:spLocks/>
              </p:cNvSpPr>
              <p:nvPr/>
            </p:nvSpPr>
            <p:spPr bwMode="gray">
              <a:xfrm>
                <a:off x="3405" y="889"/>
                <a:ext cx="618" cy="265"/>
              </a:xfrm>
              <a:custGeom>
                <a:avLst/>
                <a:gdLst>
                  <a:gd name="T0" fmla="*/ 356 w 399"/>
                  <a:gd name="T1" fmla="*/ 174 h 171"/>
                  <a:gd name="T2" fmla="*/ 359 w 399"/>
                  <a:gd name="T3" fmla="*/ 183 h 171"/>
                  <a:gd name="T4" fmla="*/ 350 w 399"/>
                  <a:gd name="T5" fmla="*/ 192 h 171"/>
                  <a:gd name="T6" fmla="*/ 362 w 399"/>
                  <a:gd name="T7" fmla="*/ 189 h 171"/>
                  <a:gd name="T8" fmla="*/ 372 w 399"/>
                  <a:gd name="T9" fmla="*/ 183 h 171"/>
                  <a:gd name="T10" fmla="*/ 387 w 399"/>
                  <a:gd name="T11" fmla="*/ 169 h 171"/>
                  <a:gd name="T12" fmla="*/ 438 w 399"/>
                  <a:gd name="T13" fmla="*/ 157 h 171"/>
                  <a:gd name="T14" fmla="*/ 477 w 399"/>
                  <a:gd name="T15" fmla="*/ 144 h 171"/>
                  <a:gd name="T16" fmla="*/ 525 w 399"/>
                  <a:gd name="T17" fmla="*/ 166 h 171"/>
                  <a:gd name="T18" fmla="*/ 537 w 399"/>
                  <a:gd name="T19" fmla="*/ 169 h 171"/>
                  <a:gd name="T20" fmla="*/ 551 w 399"/>
                  <a:gd name="T21" fmla="*/ 150 h 171"/>
                  <a:gd name="T22" fmla="*/ 565 w 399"/>
                  <a:gd name="T23" fmla="*/ 153 h 171"/>
                  <a:gd name="T24" fmla="*/ 578 w 399"/>
                  <a:gd name="T25" fmla="*/ 155 h 171"/>
                  <a:gd name="T26" fmla="*/ 587 w 399"/>
                  <a:gd name="T27" fmla="*/ 157 h 171"/>
                  <a:gd name="T28" fmla="*/ 590 w 399"/>
                  <a:gd name="T29" fmla="*/ 155 h 171"/>
                  <a:gd name="T30" fmla="*/ 613 w 399"/>
                  <a:gd name="T31" fmla="*/ 150 h 171"/>
                  <a:gd name="T32" fmla="*/ 606 w 399"/>
                  <a:gd name="T33" fmla="*/ 147 h 171"/>
                  <a:gd name="T34" fmla="*/ 595 w 399"/>
                  <a:gd name="T35" fmla="*/ 132 h 171"/>
                  <a:gd name="T36" fmla="*/ 585 w 399"/>
                  <a:gd name="T37" fmla="*/ 126 h 171"/>
                  <a:gd name="T38" fmla="*/ 578 w 399"/>
                  <a:gd name="T39" fmla="*/ 91 h 171"/>
                  <a:gd name="T40" fmla="*/ 551 w 399"/>
                  <a:gd name="T41" fmla="*/ 102 h 171"/>
                  <a:gd name="T42" fmla="*/ 519 w 399"/>
                  <a:gd name="T43" fmla="*/ 93 h 171"/>
                  <a:gd name="T44" fmla="*/ 510 w 399"/>
                  <a:gd name="T45" fmla="*/ 70 h 171"/>
                  <a:gd name="T46" fmla="*/ 421 w 399"/>
                  <a:gd name="T47" fmla="*/ 70 h 171"/>
                  <a:gd name="T48" fmla="*/ 404 w 399"/>
                  <a:gd name="T49" fmla="*/ 70 h 171"/>
                  <a:gd name="T50" fmla="*/ 355 w 399"/>
                  <a:gd name="T51" fmla="*/ 101 h 171"/>
                  <a:gd name="T52" fmla="*/ 336 w 399"/>
                  <a:gd name="T53" fmla="*/ 99 h 171"/>
                  <a:gd name="T54" fmla="*/ 296 w 399"/>
                  <a:gd name="T55" fmla="*/ 93 h 171"/>
                  <a:gd name="T56" fmla="*/ 279 w 399"/>
                  <a:gd name="T57" fmla="*/ 77 h 171"/>
                  <a:gd name="T58" fmla="*/ 260 w 399"/>
                  <a:gd name="T59" fmla="*/ 53 h 171"/>
                  <a:gd name="T60" fmla="*/ 254 w 399"/>
                  <a:gd name="T61" fmla="*/ 46 h 171"/>
                  <a:gd name="T62" fmla="*/ 226 w 399"/>
                  <a:gd name="T63" fmla="*/ 40 h 171"/>
                  <a:gd name="T64" fmla="*/ 206 w 399"/>
                  <a:gd name="T65" fmla="*/ 43 h 171"/>
                  <a:gd name="T66" fmla="*/ 186 w 399"/>
                  <a:gd name="T67" fmla="*/ 59 h 171"/>
                  <a:gd name="T68" fmla="*/ 187 w 399"/>
                  <a:gd name="T69" fmla="*/ 29 h 171"/>
                  <a:gd name="T70" fmla="*/ 169 w 399"/>
                  <a:gd name="T71" fmla="*/ 5 h 171"/>
                  <a:gd name="T72" fmla="*/ 141 w 399"/>
                  <a:gd name="T73" fmla="*/ 25 h 171"/>
                  <a:gd name="T74" fmla="*/ 105 w 399"/>
                  <a:gd name="T75" fmla="*/ 43 h 171"/>
                  <a:gd name="T76" fmla="*/ 54 w 399"/>
                  <a:gd name="T77" fmla="*/ 54 h 171"/>
                  <a:gd name="T78" fmla="*/ 0 w 399"/>
                  <a:gd name="T79" fmla="*/ 82 h 171"/>
                  <a:gd name="T80" fmla="*/ 23 w 399"/>
                  <a:gd name="T81" fmla="*/ 96 h 171"/>
                  <a:gd name="T82" fmla="*/ 153 w 399"/>
                  <a:gd name="T83" fmla="*/ 150 h 171"/>
                  <a:gd name="T84" fmla="*/ 164 w 399"/>
                  <a:gd name="T85" fmla="*/ 152 h 171"/>
                  <a:gd name="T86" fmla="*/ 181 w 399"/>
                  <a:gd name="T87" fmla="*/ 153 h 171"/>
                  <a:gd name="T88" fmla="*/ 204 w 399"/>
                  <a:gd name="T89" fmla="*/ 158 h 171"/>
                  <a:gd name="T90" fmla="*/ 215 w 399"/>
                  <a:gd name="T91" fmla="*/ 177 h 171"/>
                  <a:gd name="T92" fmla="*/ 248 w 399"/>
                  <a:gd name="T93" fmla="*/ 194 h 171"/>
                  <a:gd name="T94" fmla="*/ 248 w 399"/>
                  <a:gd name="T95" fmla="*/ 217 h 171"/>
                  <a:gd name="T96" fmla="*/ 240 w 399"/>
                  <a:gd name="T97" fmla="*/ 232 h 171"/>
                  <a:gd name="T98" fmla="*/ 256 w 399"/>
                  <a:gd name="T99" fmla="*/ 243 h 171"/>
                  <a:gd name="T100" fmla="*/ 277 w 399"/>
                  <a:gd name="T101" fmla="*/ 246 h 171"/>
                  <a:gd name="T102" fmla="*/ 308 w 399"/>
                  <a:gd name="T103" fmla="*/ 194 h 171"/>
                  <a:gd name="T104" fmla="*/ 319 w 399"/>
                  <a:gd name="T105" fmla="*/ 184 h 171"/>
                  <a:gd name="T106" fmla="*/ 324 w 399"/>
                  <a:gd name="T107" fmla="*/ 172 h 171"/>
                  <a:gd name="T108" fmla="*/ 327 w 399"/>
                  <a:gd name="T109" fmla="*/ 164 h 171"/>
                  <a:gd name="T110" fmla="*/ 325 w 399"/>
                  <a:gd name="T111" fmla="*/ 191 h 171"/>
                  <a:gd name="T112" fmla="*/ 339 w 399"/>
                  <a:gd name="T113" fmla="*/ 183 h 17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99"/>
                  <a:gd name="T172" fmla="*/ 0 h 171"/>
                  <a:gd name="T173" fmla="*/ 399 w 399"/>
                  <a:gd name="T174" fmla="*/ 171 h 17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99" h="171">
                    <a:moveTo>
                      <a:pt x="219" y="118"/>
                    </a:moveTo>
                    <a:cubicBezTo>
                      <a:pt x="221" y="117"/>
                      <a:pt x="220" y="115"/>
                      <a:pt x="221" y="115"/>
                    </a:cubicBezTo>
                    <a:cubicBezTo>
                      <a:pt x="224" y="115"/>
                      <a:pt x="222" y="112"/>
                      <a:pt x="222" y="112"/>
                    </a:cubicBezTo>
                    <a:cubicBezTo>
                      <a:pt x="222" y="108"/>
                      <a:pt x="225" y="110"/>
                      <a:pt x="226" y="112"/>
                    </a:cubicBezTo>
                    <a:cubicBezTo>
                      <a:pt x="227" y="111"/>
                      <a:pt x="229" y="112"/>
                      <a:pt x="230" y="112"/>
                    </a:cubicBezTo>
                    <a:cubicBezTo>
                      <a:pt x="231" y="111"/>
                      <a:pt x="235" y="103"/>
                      <a:pt x="237" y="108"/>
                    </a:cubicBezTo>
                    <a:cubicBezTo>
                      <a:pt x="239" y="112"/>
                      <a:pt x="232" y="114"/>
                      <a:pt x="236" y="117"/>
                    </a:cubicBezTo>
                    <a:cubicBezTo>
                      <a:pt x="234" y="117"/>
                      <a:pt x="231" y="116"/>
                      <a:pt x="232" y="117"/>
                    </a:cubicBezTo>
                    <a:cubicBezTo>
                      <a:pt x="231" y="117"/>
                      <a:pt x="231" y="117"/>
                      <a:pt x="231" y="118"/>
                    </a:cubicBezTo>
                    <a:cubicBezTo>
                      <a:pt x="231" y="118"/>
                      <a:pt x="231" y="118"/>
                      <a:pt x="232" y="118"/>
                    </a:cubicBezTo>
                    <a:cubicBezTo>
                      <a:pt x="232" y="118"/>
                      <a:pt x="232" y="119"/>
                      <a:pt x="232" y="119"/>
                    </a:cubicBezTo>
                    <a:cubicBezTo>
                      <a:pt x="231" y="119"/>
                      <a:pt x="232" y="119"/>
                      <a:pt x="231" y="119"/>
                    </a:cubicBezTo>
                    <a:cubicBezTo>
                      <a:pt x="231" y="119"/>
                      <a:pt x="229" y="120"/>
                      <a:pt x="229" y="121"/>
                    </a:cubicBezTo>
                    <a:cubicBezTo>
                      <a:pt x="229" y="121"/>
                      <a:pt x="229" y="123"/>
                      <a:pt x="229" y="123"/>
                    </a:cubicBezTo>
                    <a:cubicBezTo>
                      <a:pt x="228" y="124"/>
                      <a:pt x="227" y="123"/>
                      <a:pt x="226" y="124"/>
                    </a:cubicBezTo>
                    <a:cubicBezTo>
                      <a:pt x="225" y="126"/>
                      <a:pt x="227" y="126"/>
                      <a:pt x="227" y="127"/>
                    </a:cubicBezTo>
                    <a:cubicBezTo>
                      <a:pt x="228" y="128"/>
                      <a:pt x="228" y="129"/>
                      <a:pt x="230" y="130"/>
                    </a:cubicBezTo>
                    <a:cubicBezTo>
                      <a:pt x="230" y="130"/>
                      <a:pt x="233" y="130"/>
                      <a:pt x="233" y="131"/>
                    </a:cubicBezTo>
                    <a:cubicBezTo>
                      <a:pt x="233" y="130"/>
                      <a:pt x="229" y="124"/>
                      <a:pt x="234" y="126"/>
                    </a:cubicBezTo>
                    <a:cubicBezTo>
                      <a:pt x="234" y="125"/>
                      <a:pt x="234" y="123"/>
                      <a:pt x="234" y="122"/>
                    </a:cubicBezTo>
                    <a:cubicBezTo>
                      <a:pt x="235" y="121"/>
                      <a:pt x="237" y="123"/>
                      <a:pt x="238" y="121"/>
                    </a:cubicBezTo>
                    <a:cubicBezTo>
                      <a:pt x="237" y="120"/>
                      <a:pt x="237" y="121"/>
                      <a:pt x="238" y="120"/>
                    </a:cubicBezTo>
                    <a:cubicBezTo>
                      <a:pt x="236" y="119"/>
                      <a:pt x="238" y="119"/>
                      <a:pt x="238" y="119"/>
                    </a:cubicBezTo>
                    <a:cubicBezTo>
                      <a:pt x="239" y="118"/>
                      <a:pt x="239" y="118"/>
                      <a:pt x="239" y="119"/>
                    </a:cubicBezTo>
                    <a:cubicBezTo>
                      <a:pt x="240" y="119"/>
                      <a:pt x="240" y="118"/>
                      <a:pt x="240" y="118"/>
                    </a:cubicBezTo>
                    <a:cubicBezTo>
                      <a:pt x="241" y="118"/>
                      <a:pt x="242" y="118"/>
                      <a:pt x="243" y="118"/>
                    </a:cubicBezTo>
                    <a:cubicBezTo>
                      <a:pt x="244" y="117"/>
                      <a:pt x="243" y="115"/>
                      <a:pt x="245" y="115"/>
                    </a:cubicBezTo>
                    <a:cubicBezTo>
                      <a:pt x="247" y="115"/>
                      <a:pt x="248" y="116"/>
                      <a:pt x="248" y="114"/>
                    </a:cubicBezTo>
                    <a:cubicBezTo>
                      <a:pt x="248" y="113"/>
                      <a:pt x="249" y="112"/>
                      <a:pt x="249" y="111"/>
                    </a:cubicBezTo>
                    <a:cubicBezTo>
                      <a:pt x="249" y="110"/>
                      <a:pt x="249" y="110"/>
                      <a:pt x="250" y="109"/>
                    </a:cubicBezTo>
                    <a:cubicBezTo>
                      <a:pt x="251" y="107"/>
                      <a:pt x="251" y="104"/>
                      <a:pt x="253" y="103"/>
                    </a:cubicBezTo>
                    <a:cubicBezTo>
                      <a:pt x="255" y="102"/>
                      <a:pt x="257" y="102"/>
                      <a:pt x="259" y="102"/>
                    </a:cubicBezTo>
                    <a:cubicBezTo>
                      <a:pt x="261" y="102"/>
                      <a:pt x="264" y="101"/>
                      <a:pt x="266" y="102"/>
                    </a:cubicBezTo>
                    <a:cubicBezTo>
                      <a:pt x="270" y="102"/>
                      <a:pt x="272" y="105"/>
                      <a:pt x="275" y="105"/>
                    </a:cubicBezTo>
                    <a:cubicBezTo>
                      <a:pt x="271" y="102"/>
                      <a:pt x="281" y="101"/>
                      <a:pt x="283" y="101"/>
                    </a:cubicBezTo>
                    <a:cubicBezTo>
                      <a:pt x="285" y="101"/>
                      <a:pt x="286" y="102"/>
                      <a:pt x="289" y="102"/>
                    </a:cubicBezTo>
                    <a:cubicBezTo>
                      <a:pt x="290" y="102"/>
                      <a:pt x="290" y="101"/>
                      <a:pt x="292" y="100"/>
                    </a:cubicBezTo>
                    <a:cubicBezTo>
                      <a:pt x="294" y="98"/>
                      <a:pt x="296" y="93"/>
                      <a:pt x="299" y="91"/>
                    </a:cubicBezTo>
                    <a:cubicBezTo>
                      <a:pt x="301" y="90"/>
                      <a:pt x="303" y="92"/>
                      <a:pt x="304" y="91"/>
                    </a:cubicBezTo>
                    <a:cubicBezTo>
                      <a:pt x="306" y="90"/>
                      <a:pt x="307" y="91"/>
                      <a:pt x="308" y="93"/>
                    </a:cubicBezTo>
                    <a:cubicBezTo>
                      <a:pt x="309" y="90"/>
                      <a:pt x="312" y="92"/>
                      <a:pt x="314" y="93"/>
                    </a:cubicBezTo>
                    <a:cubicBezTo>
                      <a:pt x="315" y="94"/>
                      <a:pt x="318" y="94"/>
                      <a:pt x="319" y="95"/>
                    </a:cubicBezTo>
                    <a:cubicBezTo>
                      <a:pt x="320" y="92"/>
                      <a:pt x="323" y="97"/>
                      <a:pt x="325" y="97"/>
                    </a:cubicBezTo>
                    <a:cubicBezTo>
                      <a:pt x="332" y="97"/>
                      <a:pt x="332" y="102"/>
                      <a:pt x="336" y="105"/>
                    </a:cubicBezTo>
                    <a:cubicBezTo>
                      <a:pt x="337" y="106"/>
                      <a:pt x="338" y="105"/>
                      <a:pt x="339" y="107"/>
                    </a:cubicBezTo>
                    <a:cubicBezTo>
                      <a:pt x="340" y="107"/>
                      <a:pt x="340" y="107"/>
                      <a:pt x="341" y="107"/>
                    </a:cubicBezTo>
                    <a:cubicBezTo>
                      <a:pt x="341" y="107"/>
                      <a:pt x="340" y="108"/>
                      <a:pt x="341" y="109"/>
                    </a:cubicBezTo>
                    <a:cubicBezTo>
                      <a:pt x="342" y="110"/>
                      <a:pt x="342" y="109"/>
                      <a:pt x="343" y="110"/>
                    </a:cubicBezTo>
                    <a:cubicBezTo>
                      <a:pt x="345" y="111"/>
                      <a:pt x="345" y="112"/>
                      <a:pt x="347" y="111"/>
                    </a:cubicBezTo>
                    <a:cubicBezTo>
                      <a:pt x="349" y="111"/>
                      <a:pt x="350" y="110"/>
                      <a:pt x="347" y="109"/>
                    </a:cubicBezTo>
                    <a:cubicBezTo>
                      <a:pt x="348" y="108"/>
                      <a:pt x="346" y="105"/>
                      <a:pt x="348" y="106"/>
                    </a:cubicBezTo>
                    <a:cubicBezTo>
                      <a:pt x="348" y="105"/>
                      <a:pt x="345" y="101"/>
                      <a:pt x="348" y="101"/>
                    </a:cubicBezTo>
                    <a:cubicBezTo>
                      <a:pt x="350" y="101"/>
                      <a:pt x="350" y="100"/>
                      <a:pt x="350" y="98"/>
                    </a:cubicBezTo>
                    <a:cubicBezTo>
                      <a:pt x="350" y="96"/>
                      <a:pt x="350" y="94"/>
                      <a:pt x="353" y="95"/>
                    </a:cubicBezTo>
                    <a:cubicBezTo>
                      <a:pt x="355" y="96"/>
                      <a:pt x="355" y="97"/>
                      <a:pt x="356" y="97"/>
                    </a:cubicBezTo>
                    <a:cubicBezTo>
                      <a:pt x="358" y="93"/>
                      <a:pt x="360" y="101"/>
                      <a:pt x="360" y="101"/>
                    </a:cubicBezTo>
                    <a:cubicBezTo>
                      <a:pt x="361" y="102"/>
                      <a:pt x="361" y="99"/>
                      <a:pt x="361" y="99"/>
                    </a:cubicBezTo>
                    <a:cubicBezTo>
                      <a:pt x="363" y="99"/>
                      <a:pt x="362" y="101"/>
                      <a:pt x="364" y="101"/>
                    </a:cubicBezTo>
                    <a:cubicBezTo>
                      <a:pt x="364" y="100"/>
                      <a:pt x="364" y="100"/>
                      <a:pt x="363" y="98"/>
                    </a:cubicBezTo>
                    <a:cubicBezTo>
                      <a:pt x="364" y="98"/>
                      <a:pt x="364" y="98"/>
                      <a:pt x="365" y="99"/>
                    </a:cubicBezTo>
                    <a:cubicBezTo>
                      <a:pt x="365" y="98"/>
                      <a:pt x="366" y="98"/>
                      <a:pt x="367" y="99"/>
                    </a:cubicBezTo>
                    <a:cubicBezTo>
                      <a:pt x="367" y="99"/>
                      <a:pt x="367" y="99"/>
                      <a:pt x="367" y="99"/>
                    </a:cubicBezTo>
                    <a:cubicBezTo>
                      <a:pt x="368" y="99"/>
                      <a:pt x="369" y="101"/>
                      <a:pt x="371" y="101"/>
                    </a:cubicBezTo>
                    <a:cubicBezTo>
                      <a:pt x="370" y="101"/>
                      <a:pt x="370" y="100"/>
                      <a:pt x="370" y="99"/>
                    </a:cubicBezTo>
                    <a:cubicBezTo>
                      <a:pt x="371" y="99"/>
                      <a:pt x="372" y="99"/>
                      <a:pt x="373" y="100"/>
                    </a:cubicBezTo>
                    <a:cubicBezTo>
                      <a:pt x="374" y="100"/>
                      <a:pt x="374" y="101"/>
                      <a:pt x="375" y="101"/>
                    </a:cubicBezTo>
                    <a:cubicBezTo>
                      <a:pt x="374" y="100"/>
                      <a:pt x="374" y="99"/>
                      <a:pt x="374" y="99"/>
                    </a:cubicBezTo>
                    <a:cubicBezTo>
                      <a:pt x="374" y="100"/>
                      <a:pt x="375" y="100"/>
                      <a:pt x="376" y="100"/>
                    </a:cubicBezTo>
                    <a:cubicBezTo>
                      <a:pt x="375" y="100"/>
                      <a:pt x="375" y="100"/>
                      <a:pt x="375" y="100"/>
                    </a:cubicBezTo>
                    <a:cubicBezTo>
                      <a:pt x="376" y="100"/>
                      <a:pt x="378" y="100"/>
                      <a:pt x="379" y="101"/>
                    </a:cubicBezTo>
                    <a:cubicBezTo>
                      <a:pt x="378" y="101"/>
                      <a:pt x="378" y="100"/>
                      <a:pt x="378" y="100"/>
                    </a:cubicBezTo>
                    <a:cubicBezTo>
                      <a:pt x="379" y="100"/>
                      <a:pt x="379" y="100"/>
                      <a:pt x="380" y="101"/>
                    </a:cubicBezTo>
                    <a:cubicBezTo>
                      <a:pt x="380" y="101"/>
                      <a:pt x="380" y="101"/>
                      <a:pt x="380" y="101"/>
                    </a:cubicBezTo>
                    <a:cubicBezTo>
                      <a:pt x="380" y="101"/>
                      <a:pt x="381" y="101"/>
                      <a:pt x="381" y="101"/>
                    </a:cubicBezTo>
                    <a:cubicBezTo>
                      <a:pt x="381" y="101"/>
                      <a:pt x="381" y="101"/>
                      <a:pt x="381" y="100"/>
                    </a:cubicBezTo>
                    <a:cubicBezTo>
                      <a:pt x="384" y="101"/>
                      <a:pt x="389" y="100"/>
                      <a:pt x="392" y="103"/>
                    </a:cubicBezTo>
                    <a:cubicBezTo>
                      <a:pt x="392" y="101"/>
                      <a:pt x="394" y="101"/>
                      <a:pt x="395" y="102"/>
                    </a:cubicBezTo>
                    <a:cubicBezTo>
                      <a:pt x="396" y="101"/>
                      <a:pt x="396" y="101"/>
                      <a:pt x="396" y="101"/>
                    </a:cubicBezTo>
                    <a:cubicBezTo>
                      <a:pt x="397" y="102"/>
                      <a:pt x="397" y="101"/>
                      <a:pt x="397" y="102"/>
                    </a:cubicBezTo>
                    <a:cubicBezTo>
                      <a:pt x="398" y="101"/>
                      <a:pt x="399" y="98"/>
                      <a:pt x="396" y="97"/>
                    </a:cubicBezTo>
                    <a:cubicBezTo>
                      <a:pt x="397" y="97"/>
                      <a:pt x="396" y="98"/>
                      <a:pt x="396" y="98"/>
                    </a:cubicBezTo>
                    <a:cubicBezTo>
                      <a:pt x="396" y="97"/>
                      <a:pt x="396" y="97"/>
                      <a:pt x="395" y="96"/>
                    </a:cubicBezTo>
                    <a:cubicBezTo>
                      <a:pt x="395" y="96"/>
                      <a:pt x="395" y="97"/>
                      <a:pt x="395" y="97"/>
                    </a:cubicBezTo>
                    <a:cubicBezTo>
                      <a:pt x="394" y="96"/>
                      <a:pt x="394" y="98"/>
                      <a:pt x="393" y="97"/>
                    </a:cubicBezTo>
                    <a:cubicBezTo>
                      <a:pt x="393" y="97"/>
                      <a:pt x="392" y="95"/>
                      <a:pt x="391" y="95"/>
                    </a:cubicBezTo>
                    <a:cubicBezTo>
                      <a:pt x="390" y="94"/>
                      <a:pt x="387" y="92"/>
                      <a:pt x="388" y="90"/>
                    </a:cubicBezTo>
                    <a:cubicBezTo>
                      <a:pt x="389" y="88"/>
                      <a:pt x="392" y="89"/>
                      <a:pt x="388" y="87"/>
                    </a:cubicBezTo>
                    <a:cubicBezTo>
                      <a:pt x="387" y="87"/>
                      <a:pt x="386" y="86"/>
                      <a:pt x="386" y="86"/>
                    </a:cubicBezTo>
                    <a:cubicBezTo>
                      <a:pt x="384" y="86"/>
                      <a:pt x="386" y="84"/>
                      <a:pt x="384" y="85"/>
                    </a:cubicBezTo>
                    <a:cubicBezTo>
                      <a:pt x="384" y="85"/>
                      <a:pt x="384" y="85"/>
                      <a:pt x="384" y="85"/>
                    </a:cubicBezTo>
                    <a:cubicBezTo>
                      <a:pt x="383" y="84"/>
                      <a:pt x="382" y="86"/>
                      <a:pt x="381" y="84"/>
                    </a:cubicBezTo>
                    <a:cubicBezTo>
                      <a:pt x="381" y="84"/>
                      <a:pt x="381" y="84"/>
                      <a:pt x="381" y="85"/>
                    </a:cubicBezTo>
                    <a:cubicBezTo>
                      <a:pt x="380" y="85"/>
                      <a:pt x="376" y="87"/>
                      <a:pt x="377" y="84"/>
                    </a:cubicBezTo>
                    <a:cubicBezTo>
                      <a:pt x="376" y="84"/>
                      <a:pt x="374" y="82"/>
                      <a:pt x="376" y="82"/>
                    </a:cubicBezTo>
                    <a:cubicBezTo>
                      <a:pt x="375" y="82"/>
                      <a:pt x="377" y="81"/>
                      <a:pt x="378" y="81"/>
                    </a:cubicBezTo>
                    <a:cubicBezTo>
                      <a:pt x="379" y="80"/>
                      <a:pt x="379" y="78"/>
                      <a:pt x="381" y="80"/>
                    </a:cubicBezTo>
                    <a:cubicBezTo>
                      <a:pt x="381" y="79"/>
                      <a:pt x="381" y="78"/>
                      <a:pt x="380" y="77"/>
                    </a:cubicBezTo>
                    <a:cubicBezTo>
                      <a:pt x="378" y="75"/>
                      <a:pt x="379" y="74"/>
                      <a:pt x="378" y="72"/>
                    </a:cubicBezTo>
                    <a:cubicBezTo>
                      <a:pt x="378" y="69"/>
                      <a:pt x="376" y="65"/>
                      <a:pt x="375" y="63"/>
                    </a:cubicBezTo>
                    <a:cubicBezTo>
                      <a:pt x="375" y="62"/>
                      <a:pt x="374" y="60"/>
                      <a:pt x="373" y="59"/>
                    </a:cubicBezTo>
                    <a:cubicBezTo>
                      <a:pt x="371" y="58"/>
                      <a:pt x="368" y="59"/>
                      <a:pt x="368" y="59"/>
                    </a:cubicBezTo>
                    <a:cubicBezTo>
                      <a:pt x="368" y="59"/>
                      <a:pt x="367" y="60"/>
                      <a:pt x="366" y="60"/>
                    </a:cubicBezTo>
                    <a:cubicBezTo>
                      <a:pt x="364" y="61"/>
                      <a:pt x="365" y="62"/>
                      <a:pt x="364" y="63"/>
                    </a:cubicBezTo>
                    <a:cubicBezTo>
                      <a:pt x="363" y="64"/>
                      <a:pt x="362" y="65"/>
                      <a:pt x="361" y="63"/>
                    </a:cubicBezTo>
                    <a:cubicBezTo>
                      <a:pt x="361" y="64"/>
                      <a:pt x="358" y="66"/>
                      <a:pt x="356" y="66"/>
                    </a:cubicBezTo>
                    <a:cubicBezTo>
                      <a:pt x="354" y="65"/>
                      <a:pt x="355" y="63"/>
                      <a:pt x="357" y="64"/>
                    </a:cubicBezTo>
                    <a:cubicBezTo>
                      <a:pt x="356" y="63"/>
                      <a:pt x="355" y="61"/>
                      <a:pt x="353" y="60"/>
                    </a:cubicBezTo>
                    <a:cubicBezTo>
                      <a:pt x="351" y="59"/>
                      <a:pt x="349" y="61"/>
                      <a:pt x="347" y="62"/>
                    </a:cubicBezTo>
                    <a:cubicBezTo>
                      <a:pt x="344" y="63"/>
                      <a:pt x="342" y="64"/>
                      <a:pt x="340" y="62"/>
                    </a:cubicBezTo>
                    <a:cubicBezTo>
                      <a:pt x="338" y="60"/>
                      <a:pt x="335" y="63"/>
                      <a:pt x="335" y="60"/>
                    </a:cubicBezTo>
                    <a:cubicBezTo>
                      <a:pt x="334" y="61"/>
                      <a:pt x="332" y="61"/>
                      <a:pt x="330" y="60"/>
                    </a:cubicBezTo>
                    <a:cubicBezTo>
                      <a:pt x="329" y="60"/>
                      <a:pt x="328" y="59"/>
                      <a:pt x="328" y="58"/>
                    </a:cubicBezTo>
                    <a:cubicBezTo>
                      <a:pt x="327" y="56"/>
                      <a:pt x="329" y="57"/>
                      <a:pt x="329" y="55"/>
                    </a:cubicBezTo>
                    <a:cubicBezTo>
                      <a:pt x="329" y="54"/>
                      <a:pt x="329" y="52"/>
                      <a:pt x="329" y="51"/>
                    </a:cubicBezTo>
                    <a:cubicBezTo>
                      <a:pt x="328" y="49"/>
                      <a:pt x="329" y="47"/>
                      <a:pt x="329" y="45"/>
                    </a:cubicBezTo>
                    <a:cubicBezTo>
                      <a:pt x="330" y="41"/>
                      <a:pt x="331" y="40"/>
                      <a:pt x="334" y="37"/>
                    </a:cubicBezTo>
                    <a:cubicBezTo>
                      <a:pt x="332" y="37"/>
                      <a:pt x="330" y="38"/>
                      <a:pt x="328" y="38"/>
                    </a:cubicBezTo>
                    <a:cubicBezTo>
                      <a:pt x="325" y="38"/>
                      <a:pt x="323" y="37"/>
                      <a:pt x="320" y="38"/>
                    </a:cubicBezTo>
                    <a:cubicBezTo>
                      <a:pt x="315" y="38"/>
                      <a:pt x="309" y="41"/>
                      <a:pt x="305" y="43"/>
                    </a:cubicBezTo>
                    <a:cubicBezTo>
                      <a:pt x="295" y="48"/>
                      <a:pt x="282" y="42"/>
                      <a:pt x="272" y="45"/>
                    </a:cubicBezTo>
                    <a:cubicBezTo>
                      <a:pt x="272" y="45"/>
                      <a:pt x="272" y="45"/>
                      <a:pt x="273" y="45"/>
                    </a:cubicBezTo>
                    <a:cubicBezTo>
                      <a:pt x="272" y="45"/>
                      <a:pt x="272" y="45"/>
                      <a:pt x="271" y="45"/>
                    </a:cubicBezTo>
                    <a:cubicBezTo>
                      <a:pt x="271" y="45"/>
                      <a:pt x="271" y="45"/>
                      <a:pt x="272" y="44"/>
                    </a:cubicBezTo>
                    <a:cubicBezTo>
                      <a:pt x="270" y="45"/>
                      <a:pt x="268" y="45"/>
                      <a:pt x="266" y="46"/>
                    </a:cubicBezTo>
                    <a:cubicBezTo>
                      <a:pt x="264" y="47"/>
                      <a:pt x="263" y="45"/>
                      <a:pt x="261" y="45"/>
                    </a:cubicBezTo>
                    <a:cubicBezTo>
                      <a:pt x="258" y="45"/>
                      <a:pt x="253" y="50"/>
                      <a:pt x="250" y="51"/>
                    </a:cubicBezTo>
                    <a:cubicBezTo>
                      <a:pt x="247" y="54"/>
                      <a:pt x="243" y="54"/>
                      <a:pt x="240" y="56"/>
                    </a:cubicBezTo>
                    <a:cubicBezTo>
                      <a:pt x="238" y="57"/>
                      <a:pt x="236" y="59"/>
                      <a:pt x="234" y="61"/>
                    </a:cubicBezTo>
                    <a:cubicBezTo>
                      <a:pt x="233" y="63"/>
                      <a:pt x="233" y="63"/>
                      <a:pt x="232" y="64"/>
                    </a:cubicBezTo>
                    <a:cubicBezTo>
                      <a:pt x="231" y="66"/>
                      <a:pt x="231" y="66"/>
                      <a:pt x="229" y="65"/>
                    </a:cubicBezTo>
                    <a:cubicBezTo>
                      <a:pt x="230" y="65"/>
                      <a:pt x="230" y="64"/>
                      <a:pt x="230" y="64"/>
                    </a:cubicBezTo>
                    <a:cubicBezTo>
                      <a:pt x="229" y="62"/>
                      <a:pt x="228" y="64"/>
                      <a:pt x="228" y="64"/>
                    </a:cubicBezTo>
                    <a:cubicBezTo>
                      <a:pt x="227" y="63"/>
                      <a:pt x="225" y="61"/>
                      <a:pt x="225" y="61"/>
                    </a:cubicBezTo>
                    <a:cubicBezTo>
                      <a:pt x="223" y="60"/>
                      <a:pt x="222" y="60"/>
                      <a:pt x="221" y="61"/>
                    </a:cubicBezTo>
                    <a:cubicBezTo>
                      <a:pt x="219" y="63"/>
                      <a:pt x="220" y="65"/>
                      <a:pt x="217" y="64"/>
                    </a:cubicBezTo>
                    <a:cubicBezTo>
                      <a:pt x="216" y="63"/>
                      <a:pt x="216" y="61"/>
                      <a:pt x="214" y="62"/>
                    </a:cubicBezTo>
                    <a:cubicBezTo>
                      <a:pt x="212" y="62"/>
                      <a:pt x="212" y="60"/>
                      <a:pt x="211" y="59"/>
                    </a:cubicBezTo>
                    <a:cubicBezTo>
                      <a:pt x="209" y="52"/>
                      <a:pt x="204" y="60"/>
                      <a:pt x="200" y="59"/>
                    </a:cubicBezTo>
                    <a:cubicBezTo>
                      <a:pt x="198" y="59"/>
                      <a:pt x="199" y="59"/>
                      <a:pt x="198" y="59"/>
                    </a:cubicBezTo>
                    <a:cubicBezTo>
                      <a:pt x="195" y="59"/>
                      <a:pt x="193" y="60"/>
                      <a:pt x="191" y="60"/>
                    </a:cubicBezTo>
                    <a:cubicBezTo>
                      <a:pt x="189" y="60"/>
                      <a:pt x="187" y="59"/>
                      <a:pt x="186" y="58"/>
                    </a:cubicBezTo>
                    <a:cubicBezTo>
                      <a:pt x="185" y="57"/>
                      <a:pt x="184" y="55"/>
                      <a:pt x="186" y="56"/>
                    </a:cubicBezTo>
                    <a:cubicBezTo>
                      <a:pt x="186" y="55"/>
                      <a:pt x="186" y="55"/>
                      <a:pt x="186" y="55"/>
                    </a:cubicBezTo>
                    <a:cubicBezTo>
                      <a:pt x="184" y="54"/>
                      <a:pt x="185" y="53"/>
                      <a:pt x="185" y="51"/>
                    </a:cubicBezTo>
                    <a:cubicBezTo>
                      <a:pt x="185" y="52"/>
                      <a:pt x="181" y="52"/>
                      <a:pt x="180" y="50"/>
                    </a:cubicBezTo>
                    <a:cubicBezTo>
                      <a:pt x="180" y="48"/>
                      <a:pt x="180" y="48"/>
                      <a:pt x="179" y="47"/>
                    </a:cubicBezTo>
                    <a:cubicBezTo>
                      <a:pt x="177" y="47"/>
                      <a:pt x="177" y="45"/>
                      <a:pt x="177" y="44"/>
                    </a:cubicBezTo>
                    <a:cubicBezTo>
                      <a:pt x="175" y="42"/>
                      <a:pt x="173" y="41"/>
                      <a:pt x="172" y="37"/>
                    </a:cubicBezTo>
                    <a:cubicBezTo>
                      <a:pt x="172" y="36"/>
                      <a:pt x="170" y="33"/>
                      <a:pt x="168" y="34"/>
                    </a:cubicBezTo>
                    <a:cubicBezTo>
                      <a:pt x="168" y="34"/>
                      <a:pt x="168" y="34"/>
                      <a:pt x="168" y="34"/>
                    </a:cubicBezTo>
                    <a:cubicBezTo>
                      <a:pt x="168" y="34"/>
                      <a:pt x="169" y="34"/>
                      <a:pt x="169" y="34"/>
                    </a:cubicBezTo>
                    <a:cubicBezTo>
                      <a:pt x="167" y="33"/>
                      <a:pt x="168" y="32"/>
                      <a:pt x="167" y="31"/>
                    </a:cubicBezTo>
                    <a:cubicBezTo>
                      <a:pt x="167" y="31"/>
                      <a:pt x="166" y="33"/>
                      <a:pt x="165" y="33"/>
                    </a:cubicBezTo>
                    <a:cubicBezTo>
                      <a:pt x="164" y="33"/>
                      <a:pt x="164" y="32"/>
                      <a:pt x="164" y="31"/>
                    </a:cubicBezTo>
                    <a:cubicBezTo>
                      <a:pt x="164" y="31"/>
                      <a:pt x="164" y="30"/>
                      <a:pt x="164" y="30"/>
                    </a:cubicBezTo>
                    <a:cubicBezTo>
                      <a:pt x="163" y="29"/>
                      <a:pt x="163" y="30"/>
                      <a:pt x="162" y="30"/>
                    </a:cubicBezTo>
                    <a:cubicBezTo>
                      <a:pt x="162" y="29"/>
                      <a:pt x="160" y="28"/>
                      <a:pt x="158" y="27"/>
                    </a:cubicBezTo>
                    <a:cubicBezTo>
                      <a:pt x="158" y="27"/>
                      <a:pt x="157" y="28"/>
                      <a:pt x="156" y="28"/>
                    </a:cubicBezTo>
                    <a:cubicBezTo>
                      <a:pt x="155" y="27"/>
                      <a:pt x="155" y="26"/>
                      <a:pt x="153" y="26"/>
                    </a:cubicBezTo>
                    <a:cubicBezTo>
                      <a:pt x="152" y="25"/>
                      <a:pt x="148" y="26"/>
                      <a:pt x="146" y="26"/>
                    </a:cubicBezTo>
                    <a:cubicBezTo>
                      <a:pt x="145" y="26"/>
                      <a:pt x="145" y="25"/>
                      <a:pt x="144" y="25"/>
                    </a:cubicBezTo>
                    <a:cubicBezTo>
                      <a:pt x="142" y="25"/>
                      <a:pt x="141" y="26"/>
                      <a:pt x="139" y="26"/>
                    </a:cubicBezTo>
                    <a:cubicBezTo>
                      <a:pt x="137" y="27"/>
                      <a:pt x="136" y="27"/>
                      <a:pt x="134" y="28"/>
                    </a:cubicBezTo>
                    <a:cubicBezTo>
                      <a:pt x="132" y="30"/>
                      <a:pt x="132" y="32"/>
                      <a:pt x="130" y="33"/>
                    </a:cubicBezTo>
                    <a:cubicBezTo>
                      <a:pt x="131" y="32"/>
                      <a:pt x="132" y="29"/>
                      <a:pt x="133" y="28"/>
                    </a:cubicBezTo>
                    <a:cubicBezTo>
                      <a:pt x="135" y="26"/>
                      <a:pt x="138" y="24"/>
                      <a:pt x="140" y="22"/>
                    </a:cubicBezTo>
                    <a:cubicBezTo>
                      <a:pt x="138" y="21"/>
                      <a:pt x="134" y="24"/>
                      <a:pt x="132" y="25"/>
                    </a:cubicBezTo>
                    <a:cubicBezTo>
                      <a:pt x="131" y="26"/>
                      <a:pt x="125" y="32"/>
                      <a:pt x="125" y="29"/>
                    </a:cubicBezTo>
                    <a:cubicBezTo>
                      <a:pt x="124" y="29"/>
                      <a:pt x="123" y="30"/>
                      <a:pt x="123" y="31"/>
                    </a:cubicBezTo>
                    <a:cubicBezTo>
                      <a:pt x="125" y="31"/>
                      <a:pt x="121" y="37"/>
                      <a:pt x="120" y="38"/>
                    </a:cubicBezTo>
                    <a:cubicBezTo>
                      <a:pt x="120" y="38"/>
                      <a:pt x="118" y="40"/>
                      <a:pt x="117" y="38"/>
                    </a:cubicBezTo>
                    <a:cubicBezTo>
                      <a:pt x="117" y="36"/>
                      <a:pt x="119" y="36"/>
                      <a:pt x="119" y="36"/>
                    </a:cubicBezTo>
                    <a:cubicBezTo>
                      <a:pt x="120" y="35"/>
                      <a:pt x="119" y="32"/>
                      <a:pt x="119" y="31"/>
                    </a:cubicBezTo>
                    <a:cubicBezTo>
                      <a:pt x="119" y="28"/>
                      <a:pt x="119" y="27"/>
                      <a:pt x="120" y="25"/>
                    </a:cubicBezTo>
                    <a:cubicBezTo>
                      <a:pt x="120" y="24"/>
                      <a:pt x="121" y="21"/>
                      <a:pt x="121" y="19"/>
                    </a:cubicBezTo>
                    <a:cubicBezTo>
                      <a:pt x="120" y="18"/>
                      <a:pt x="118" y="17"/>
                      <a:pt x="118" y="16"/>
                    </a:cubicBezTo>
                    <a:cubicBezTo>
                      <a:pt x="117" y="15"/>
                      <a:pt x="117" y="17"/>
                      <a:pt x="117" y="15"/>
                    </a:cubicBezTo>
                    <a:cubicBezTo>
                      <a:pt x="117" y="13"/>
                      <a:pt x="117" y="12"/>
                      <a:pt x="116" y="11"/>
                    </a:cubicBezTo>
                    <a:cubicBezTo>
                      <a:pt x="115" y="9"/>
                      <a:pt x="111" y="11"/>
                      <a:pt x="110" y="9"/>
                    </a:cubicBezTo>
                    <a:cubicBezTo>
                      <a:pt x="107" y="7"/>
                      <a:pt x="109" y="5"/>
                      <a:pt x="109" y="3"/>
                    </a:cubicBezTo>
                    <a:cubicBezTo>
                      <a:pt x="109" y="0"/>
                      <a:pt x="108" y="1"/>
                      <a:pt x="106" y="2"/>
                    </a:cubicBezTo>
                    <a:cubicBezTo>
                      <a:pt x="104" y="3"/>
                      <a:pt x="103" y="5"/>
                      <a:pt x="101" y="6"/>
                    </a:cubicBezTo>
                    <a:cubicBezTo>
                      <a:pt x="100" y="7"/>
                      <a:pt x="98" y="7"/>
                      <a:pt x="97" y="9"/>
                    </a:cubicBezTo>
                    <a:cubicBezTo>
                      <a:pt x="96" y="10"/>
                      <a:pt x="94" y="10"/>
                      <a:pt x="93" y="11"/>
                    </a:cubicBezTo>
                    <a:cubicBezTo>
                      <a:pt x="92" y="12"/>
                      <a:pt x="92" y="14"/>
                      <a:pt x="91" y="16"/>
                    </a:cubicBezTo>
                    <a:cubicBezTo>
                      <a:pt x="90" y="17"/>
                      <a:pt x="87" y="21"/>
                      <a:pt x="85" y="19"/>
                    </a:cubicBezTo>
                    <a:cubicBezTo>
                      <a:pt x="84" y="19"/>
                      <a:pt x="83" y="20"/>
                      <a:pt x="81" y="20"/>
                    </a:cubicBezTo>
                    <a:cubicBezTo>
                      <a:pt x="79" y="20"/>
                      <a:pt x="80" y="19"/>
                      <a:pt x="78" y="20"/>
                    </a:cubicBezTo>
                    <a:cubicBezTo>
                      <a:pt x="76" y="21"/>
                      <a:pt x="76" y="23"/>
                      <a:pt x="75" y="24"/>
                    </a:cubicBezTo>
                    <a:cubicBezTo>
                      <a:pt x="73" y="26"/>
                      <a:pt x="71" y="27"/>
                      <a:pt x="68" y="28"/>
                    </a:cubicBezTo>
                    <a:cubicBezTo>
                      <a:pt x="65" y="30"/>
                      <a:pt x="61" y="32"/>
                      <a:pt x="57" y="32"/>
                    </a:cubicBezTo>
                    <a:cubicBezTo>
                      <a:pt x="54" y="32"/>
                      <a:pt x="51" y="33"/>
                      <a:pt x="48" y="33"/>
                    </a:cubicBezTo>
                    <a:cubicBezTo>
                      <a:pt x="47" y="33"/>
                      <a:pt x="46" y="32"/>
                      <a:pt x="45" y="32"/>
                    </a:cubicBezTo>
                    <a:cubicBezTo>
                      <a:pt x="44" y="32"/>
                      <a:pt x="43" y="32"/>
                      <a:pt x="42" y="33"/>
                    </a:cubicBezTo>
                    <a:cubicBezTo>
                      <a:pt x="40" y="33"/>
                      <a:pt x="37" y="34"/>
                      <a:pt x="35" y="35"/>
                    </a:cubicBezTo>
                    <a:cubicBezTo>
                      <a:pt x="33" y="36"/>
                      <a:pt x="32" y="38"/>
                      <a:pt x="30" y="40"/>
                    </a:cubicBezTo>
                    <a:cubicBezTo>
                      <a:pt x="29" y="41"/>
                      <a:pt x="27" y="42"/>
                      <a:pt x="26" y="43"/>
                    </a:cubicBezTo>
                    <a:cubicBezTo>
                      <a:pt x="23" y="47"/>
                      <a:pt x="17" y="47"/>
                      <a:pt x="13" y="48"/>
                    </a:cubicBezTo>
                    <a:cubicBezTo>
                      <a:pt x="10" y="49"/>
                      <a:pt x="6" y="50"/>
                      <a:pt x="4" y="51"/>
                    </a:cubicBezTo>
                    <a:cubicBezTo>
                      <a:pt x="2" y="52"/>
                      <a:pt x="1" y="53"/>
                      <a:pt x="0" y="53"/>
                    </a:cubicBezTo>
                    <a:cubicBezTo>
                      <a:pt x="1" y="55"/>
                      <a:pt x="1" y="56"/>
                      <a:pt x="3" y="56"/>
                    </a:cubicBezTo>
                    <a:cubicBezTo>
                      <a:pt x="3" y="56"/>
                      <a:pt x="5" y="54"/>
                      <a:pt x="5" y="54"/>
                    </a:cubicBezTo>
                    <a:cubicBezTo>
                      <a:pt x="8" y="55"/>
                      <a:pt x="5" y="59"/>
                      <a:pt x="9" y="57"/>
                    </a:cubicBezTo>
                    <a:cubicBezTo>
                      <a:pt x="9" y="59"/>
                      <a:pt x="11" y="58"/>
                      <a:pt x="12" y="58"/>
                    </a:cubicBezTo>
                    <a:cubicBezTo>
                      <a:pt x="13" y="59"/>
                      <a:pt x="14" y="62"/>
                      <a:pt x="15" y="62"/>
                    </a:cubicBezTo>
                    <a:cubicBezTo>
                      <a:pt x="16" y="64"/>
                      <a:pt x="17" y="72"/>
                      <a:pt x="19" y="72"/>
                    </a:cubicBezTo>
                    <a:cubicBezTo>
                      <a:pt x="34" y="76"/>
                      <a:pt x="49" y="80"/>
                      <a:pt x="64" y="83"/>
                    </a:cubicBezTo>
                    <a:cubicBezTo>
                      <a:pt x="68" y="84"/>
                      <a:pt x="73" y="86"/>
                      <a:pt x="77" y="87"/>
                    </a:cubicBezTo>
                    <a:cubicBezTo>
                      <a:pt x="83" y="88"/>
                      <a:pt x="88" y="91"/>
                      <a:pt x="93" y="94"/>
                    </a:cubicBezTo>
                    <a:cubicBezTo>
                      <a:pt x="95" y="95"/>
                      <a:pt x="97" y="96"/>
                      <a:pt x="99" y="97"/>
                    </a:cubicBezTo>
                    <a:cubicBezTo>
                      <a:pt x="98" y="97"/>
                      <a:pt x="100" y="96"/>
                      <a:pt x="100" y="96"/>
                    </a:cubicBezTo>
                    <a:cubicBezTo>
                      <a:pt x="100" y="96"/>
                      <a:pt x="100" y="97"/>
                      <a:pt x="100" y="97"/>
                    </a:cubicBezTo>
                    <a:cubicBezTo>
                      <a:pt x="101" y="97"/>
                      <a:pt x="102" y="97"/>
                      <a:pt x="102" y="97"/>
                    </a:cubicBezTo>
                    <a:cubicBezTo>
                      <a:pt x="104" y="97"/>
                      <a:pt x="103" y="98"/>
                      <a:pt x="104" y="98"/>
                    </a:cubicBezTo>
                    <a:cubicBezTo>
                      <a:pt x="105" y="98"/>
                      <a:pt x="105" y="97"/>
                      <a:pt x="106" y="98"/>
                    </a:cubicBezTo>
                    <a:cubicBezTo>
                      <a:pt x="107" y="98"/>
                      <a:pt x="107" y="100"/>
                      <a:pt x="107" y="100"/>
                    </a:cubicBezTo>
                    <a:cubicBezTo>
                      <a:pt x="110" y="101"/>
                      <a:pt x="109" y="98"/>
                      <a:pt x="111" y="97"/>
                    </a:cubicBezTo>
                    <a:cubicBezTo>
                      <a:pt x="110" y="98"/>
                      <a:pt x="113" y="98"/>
                      <a:pt x="113" y="98"/>
                    </a:cubicBezTo>
                    <a:cubicBezTo>
                      <a:pt x="113" y="98"/>
                      <a:pt x="115" y="97"/>
                      <a:pt x="115" y="97"/>
                    </a:cubicBezTo>
                    <a:cubicBezTo>
                      <a:pt x="117" y="98"/>
                      <a:pt x="116" y="99"/>
                      <a:pt x="117" y="99"/>
                    </a:cubicBezTo>
                    <a:cubicBezTo>
                      <a:pt x="118" y="100"/>
                      <a:pt x="119" y="98"/>
                      <a:pt x="119" y="99"/>
                    </a:cubicBezTo>
                    <a:cubicBezTo>
                      <a:pt x="121" y="99"/>
                      <a:pt x="122" y="100"/>
                      <a:pt x="124" y="100"/>
                    </a:cubicBezTo>
                    <a:cubicBezTo>
                      <a:pt x="125" y="100"/>
                      <a:pt x="125" y="100"/>
                      <a:pt x="126" y="100"/>
                    </a:cubicBezTo>
                    <a:cubicBezTo>
                      <a:pt x="127" y="101"/>
                      <a:pt x="127" y="102"/>
                      <a:pt x="128" y="102"/>
                    </a:cubicBezTo>
                    <a:cubicBezTo>
                      <a:pt x="129" y="103"/>
                      <a:pt x="131" y="102"/>
                      <a:pt x="132" y="102"/>
                    </a:cubicBezTo>
                    <a:cubicBezTo>
                      <a:pt x="133" y="102"/>
                      <a:pt x="134" y="103"/>
                      <a:pt x="135" y="103"/>
                    </a:cubicBezTo>
                    <a:cubicBezTo>
                      <a:pt x="135" y="103"/>
                      <a:pt x="136" y="103"/>
                      <a:pt x="137" y="103"/>
                    </a:cubicBezTo>
                    <a:cubicBezTo>
                      <a:pt x="139" y="103"/>
                      <a:pt x="140" y="105"/>
                      <a:pt x="142" y="106"/>
                    </a:cubicBezTo>
                    <a:cubicBezTo>
                      <a:pt x="140" y="108"/>
                      <a:pt x="143" y="108"/>
                      <a:pt x="143" y="109"/>
                    </a:cubicBezTo>
                    <a:cubicBezTo>
                      <a:pt x="143" y="111"/>
                      <a:pt x="139" y="112"/>
                      <a:pt x="139" y="114"/>
                    </a:cubicBezTo>
                    <a:cubicBezTo>
                      <a:pt x="140" y="115"/>
                      <a:pt x="144" y="117"/>
                      <a:pt x="145" y="116"/>
                    </a:cubicBezTo>
                    <a:cubicBezTo>
                      <a:pt x="148" y="115"/>
                      <a:pt x="147" y="116"/>
                      <a:pt x="149" y="117"/>
                    </a:cubicBezTo>
                    <a:cubicBezTo>
                      <a:pt x="150" y="119"/>
                      <a:pt x="152" y="118"/>
                      <a:pt x="154" y="118"/>
                    </a:cubicBezTo>
                    <a:cubicBezTo>
                      <a:pt x="156" y="119"/>
                      <a:pt x="156" y="120"/>
                      <a:pt x="158" y="122"/>
                    </a:cubicBezTo>
                    <a:cubicBezTo>
                      <a:pt x="159" y="123"/>
                      <a:pt x="161" y="123"/>
                      <a:pt x="160" y="125"/>
                    </a:cubicBezTo>
                    <a:cubicBezTo>
                      <a:pt x="159" y="127"/>
                      <a:pt x="157" y="125"/>
                      <a:pt x="159" y="128"/>
                    </a:cubicBezTo>
                    <a:cubicBezTo>
                      <a:pt x="160" y="130"/>
                      <a:pt x="161" y="130"/>
                      <a:pt x="161" y="132"/>
                    </a:cubicBezTo>
                    <a:cubicBezTo>
                      <a:pt x="161" y="135"/>
                      <a:pt x="158" y="132"/>
                      <a:pt x="158" y="133"/>
                    </a:cubicBezTo>
                    <a:cubicBezTo>
                      <a:pt x="158" y="134"/>
                      <a:pt x="159" y="136"/>
                      <a:pt x="159" y="137"/>
                    </a:cubicBezTo>
                    <a:cubicBezTo>
                      <a:pt x="160" y="138"/>
                      <a:pt x="160" y="139"/>
                      <a:pt x="160" y="140"/>
                    </a:cubicBezTo>
                    <a:cubicBezTo>
                      <a:pt x="160" y="141"/>
                      <a:pt x="158" y="142"/>
                      <a:pt x="157" y="143"/>
                    </a:cubicBezTo>
                    <a:cubicBezTo>
                      <a:pt x="156" y="145"/>
                      <a:pt x="157" y="144"/>
                      <a:pt x="157" y="146"/>
                    </a:cubicBezTo>
                    <a:cubicBezTo>
                      <a:pt x="156" y="147"/>
                      <a:pt x="155" y="148"/>
                      <a:pt x="155" y="149"/>
                    </a:cubicBezTo>
                    <a:cubicBezTo>
                      <a:pt x="154" y="151"/>
                      <a:pt x="155" y="151"/>
                      <a:pt x="155" y="150"/>
                    </a:cubicBezTo>
                    <a:cubicBezTo>
                      <a:pt x="155" y="150"/>
                      <a:pt x="155" y="150"/>
                      <a:pt x="155" y="150"/>
                    </a:cubicBezTo>
                    <a:cubicBezTo>
                      <a:pt x="156" y="152"/>
                      <a:pt x="157" y="151"/>
                      <a:pt x="158" y="151"/>
                    </a:cubicBezTo>
                    <a:cubicBezTo>
                      <a:pt x="159" y="151"/>
                      <a:pt x="161" y="151"/>
                      <a:pt x="162" y="151"/>
                    </a:cubicBezTo>
                    <a:cubicBezTo>
                      <a:pt x="164" y="150"/>
                      <a:pt x="165" y="148"/>
                      <a:pt x="166" y="148"/>
                    </a:cubicBezTo>
                    <a:cubicBezTo>
                      <a:pt x="168" y="148"/>
                      <a:pt x="169" y="151"/>
                      <a:pt x="169" y="152"/>
                    </a:cubicBezTo>
                    <a:cubicBezTo>
                      <a:pt x="168" y="154"/>
                      <a:pt x="166" y="156"/>
                      <a:pt x="165" y="157"/>
                    </a:cubicBezTo>
                    <a:cubicBezTo>
                      <a:pt x="165" y="159"/>
                      <a:pt x="164" y="161"/>
                      <a:pt x="164" y="162"/>
                    </a:cubicBezTo>
                    <a:cubicBezTo>
                      <a:pt x="163" y="165"/>
                      <a:pt x="164" y="165"/>
                      <a:pt x="166" y="167"/>
                    </a:cubicBezTo>
                    <a:cubicBezTo>
                      <a:pt x="167" y="168"/>
                      <a:pt x="168" y="170"/>
                      <a:pt x="170" y="170"/>
                    </a:cubicBezTo>
                    <a:cubicBezTo>
                      <a:pt x="171" y="170"/>
                      <a:pt x="171" y="171"/>
                      <a:pt x="172" y="171"/>
                    </a:cubicBezTo>
                    <a:cubicBezTo>
                      <a:pt x="169" y="168"/>
                      <a:pt x="177" y="161"/>
                      <a:pt x="179" y="159"/>
                    </a:cubicBezTo>
                    <a:cubicBezTo>
                      <a:pt x="181" y="156"/>
                      <a:pt x="182" y="154"/>
                      <a:pt x="183" y="152"/>
                    </a:cubicBezTo>
                    <a:cubicBezTo>
                      <a:pt x="185" y="150"/>
                      <a:pt x="186" y="148"/>
                      <a:pt x="188" y="146"/>
                    </a:cubicBezTo>
                    <a:cubicBezTo>
                      <a:pt x="188" y="144"/>
                      <a:pt x="189" y="143"/>
                      <a:pt x="190" y="141"/>
                    </a:cubicBezTo>
                    <a:cubicBezTo>
                      <a:pt x="191" y="139"/>
                      <a:pt x="192" y="134"/>
                      <a:pt x="194" y="133"/>
                    </a:cubicBezTo>
                    <a:cubicBezTo>
                      <a:pt x="196" y="132"/>
                      <a:pt x="196" y="127"/>
                      <a:pt x="199" y="125"/>
                    </a:cubicBezTo>
                    <a:cubicBezTo>
                      <a:pt x="201" y="124"/>
                      <a:pt x="203" y="123"/>
                      <a:pt x="205" y="122"/>
                    </a:cubicBezTo>
                    <a:cubicBezTo>
                      <a:pt x="204" y="122"/>
                      <a:pt x="203" y="122"/>
                      <a:pt x="203" y="123"/>
                    </a:cubicBezTo>
                    <a:cubicBezTo>
                      <a:pt x="203" y="122"/>
                      <a:pt x="203" y="122"/>
                      <a:pt x="204" y="122"/>
                    </a:cubicBezTo>
                    <a:cubicBezTo>
                      <a:pt x="204" y="122"/>
                      <a:pt x="204" y="122"/>
                      <a:pt x="204" y="122"/>
                    </a:cubicBezTo>
                    <a:cubicBezTo>
                      <a:pt x="205" y="121"/>
                      <a:pt x="205" y="120"/>
                      <a:pt x="206" y="119"/>
                    </a:cubicBezTo>
                    <a:cubicBezTo>
                      <a:pt x="206" y="119"/>
                      <a:pt x="206" y="119"/>
                      <a:pt x="205" y="119"/>
                    </a:cubicBezTo>
                    <a:cubicBezTo>
                      <a:pt x="205" y="119"/>
                      <a:pt x="205" y="119"/>
                      <a:pt x="206" y="119"/>
                    </a:cubicBezTo>
                    <a:cubicBezTo>
                      <a:pt x="204" y="118"/>
                      <a:pt x="206" y="117"/>
                      <a:pt x="204" y="116"/>
                    </a:cubicBezTo>
                    <a:cubicBezTo>
                      <a:pt x="205" y="116"/>
                      <a:pt x="205" y="115"/>
                      <a:pt x="205" y="114"/>
                    </a:cubicBezTo>
                    <a:cubicBezTo>
                      <a:pt x="206" y="112"/>
                      <a:pt x="207" y="112"/>
                      <a:pt x="209" y="111"/>
                    </a:cubicBezTo>
                    <a:cubicBezTo>
                      <a:pt x="206" y="110"/>
                      <a:pt x="210" y="107"/>
                      <a:pt x="210" y="105"/>
                    </a:cubicBezTo>
                    <a:cubicBezTo>
                      <a:pt x="211" y="106"/>
                      <a:pt x="211" y="106"/>
                      <a:pt x="211" y="106"/>
                    </a:cubicBezTo>
                    <a:cubicBezTo>
                      <a:pt x="211" y="106"/>
                      <a:pt x="211" y="105"/>
                      <a:pt x="211" y="105"/>
                    </a:cubicBezTo>
                    <a:cubicBezTo>
                      <a:pt x="211" y="105"/>
                      <a:pt x="211" y="105"/>
                      <a:pt x="211" y="105"/>
                    </a:cubicBezTo>
                    <a:cubicBezTo>
                      <a:pt x="211" y="106"/>
                      <a:pt x="211" y="106"/>
                      <a:pt x="211" y="106"/>
                    </a:cubicBezTo>
                    <a:cubicBezTo>
                      <a:pt x="213" y="104"/>
                      <a:pt x="213" y="107"/>
                      <a:pt x="211" y="106"/>
                    </a:cubicBezTo>
                    <a:cubicBezTo>
                      <a:pt x="213" y="108"/>
                      <a:pt x="211" y="110"/>
                      <a:pt x="210" y="111"/>
                    </a:cubicBezTo>
                    <a:cubicBezTo>
                      <a:pt x="208" y="113"/>
                      <a:pt x="208" y="113"/>
                      <a:pt x="210" y="115"/>
                    </a:cubicBezTo>
                    <a:cubicBezTo>
                      <a:pt x="210" y="117"/>
                      <a:pt x="210" y="119"/>
                      <a:pt x="210" y="120"/>
                    </a:cubicBezTo>
                    <a:cubicBezTo>
                      <a:pt x="210" y="121"/>
                      <a:pt x="210" y="122"/>
                      <a:pt x="210" y="123"/>
                    </a:cubicBezTo>
                    <a:cubicBezTo>
                      <a:pt x="210" y="124"/>
                      <a:pt x="211" y="124"/>
                      <a:pt x="211" y="125"/>
                    </a:cubicBezTo>
                    <a:cubicBezTo>
                      <a:pt x="211" y="125"/>
                      <a:pt x="212" y="123"/>
                      <a:pt x="213" y="123"/>
                    </a:cubicBezTo>
                    <a:cubicBezTo>
                      <a:pt x="213" y="122"/>
                      <a:pt x="214" y="123"/>
                      <a:pt x="214" y="123"/>
                    </a:cubicBezTo>
                    <a:cubicBezTo>
                      <a:pt x="214" y="123"/>
                      <a:pt x="214" y="122"/>
                      <a:pt x="215" y="122"/>
                    </a:cubicBezTo>
                    <a:cubicBezTo>
                      <a:pt x="218" y="121"/>
                      <a:pt x="219" y="121"/>
                      <a:pt x="219" y="118"/>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grpSp>
            <p:nvGrpSpPr>
              <p:cNvPr id="2696" name="Group 11361">
                <a:extLst>
                  <a:ext uri="{FF2B5EF4-FFF2-40B4-BE49-F238E27FC236}">
                    <a16:creationId xmlns:a16="http://schemas.microsoft.com/office/drawing/2014/main" id="{7D049EAE-BB62-473F-908D-8759D92337BD}"/>
                  </a:ext>
                </a:extLst>
              </p:cNvPr>
              <p:cNvGrpSpPr>
                <a:grpSpLocks/>
              </p:cNvGrpSpPr>
              <p:nvPr/>
            </p:nvGrpSpPr>
            <p:grpSpPr bwMode="gray">
              <a:xfrm>
                <a:off x="3516" y="772"/>
                <a:ext cx="645" cy="804"/>
                <a:chOff x="3516" y="772"/>
                <a:chExt cx="645" cy="804"/>
              </a:xfrm>
              <a:grpFill/>
            </p:grpSpPr>
            <p:sp>
              <p:nvSpPr>
                <p:cNvPr id="2697" name="Freeform 9831">
                  <a:extLst>
                    <a:ext uri="{FF2B5EF4-FFF2-40B4-BE49-F238E27FC236}">
                      <a16:creationId xmlns:a16="http://schemas.microsoft.com/office/drawing/2014/main" id="{12ADDC87-6E96-4549-9DA5-F20B2FCC4308}"/>
                    </a:ext>
                  </a:extLst>
                </p:cNvPr>
                <p:cNvSpPr>
                  <a:spLocks/>
                </p:cNvSpPr>
                <p:nvPr/>
              </p:nvSpPr>
              <p:spPr bwMode="gray">
                <a:xfrm>
                  <a:off x="3516" y="772"/>
                  <a:ext cx="78" cy="45"/>
                </a:xfrm>
                <a:custGeom>
                  <a:avLst/>
                  <a:gdLst>
                    <a:gd name="T0" fmla="*/ 3 w 50"/>
                    <a:gd name="T1" fmla="*/ 36 h 29"/>
                    <a:gd name="T2" fmla="*/ 2 w 50"/>
                    <a:gd name="T3" fmla="*/ 37 h 29"/>
                    <a:gd name="T4" fmla="*/ 8 w 50"/>
                    <a:gd name="T5" fmla="*/ 34 h 29"/>
                    <a:gd name="T6" fmla="*/ 3 w 50"/>
                    <a:gd name="T7" fmla="*/ 37 h 29"/>
                    <a:gd name="T8" fmla="*/ 5 w 50"/>
                    <a:gd name="T9" fmla="*/ 37 h 29"/>
                    <a:gd name="T10" fmla="*/ 2 w 50"/>
                    <a:gd name="T11" fmla="*/ 42 h 29"/>
                    <a:gd name="T12" fmla="*/ 6 w 50"/>
                    <a:gd name="T13" fmla="*/ 43 h 29"/>
                    <a:gd name="T14" fmla="*/ 14 w 50"/>
                    <a:gd name="T15" fmla="*/ 43 h 29"/>
                    <a:gd name="T16" fmla="*/ 33 w 50"/>
                    <a:gd name="T17" fmla="*/ 36 h 29"/>
                    <a:gd name="T18" fmla="*/ 23 w 50"/>
                    <a:gd name="T19" fmla="*/ 36 h 29"/>
                    <a:gd name="T20" fmla="*/ 30 w 50"/>
                    <a:gd name="T21" fmla="*/ 31 h 29"/>
                    <a:gd name="T22" fmla="*/ 28 w 50"/>
                    <a:gd name="T23" fmla="*/ 31 h 29"/>
                    <a:gd name="T24" fmla="*/ 45 w 50"/>
                    <a:gd name="T25" fmla="*/ 25 h 29"/>
                    <a:gd name="T26" fmla="*/ 51 w 50"/>
                    <a:gd name="T27" fmla="*/ 23 h 29"/>
                    <a:gd name="T28" fmla="*/ 55 w 50"/>
                    <a:gd name="T29" fmla="*/ 20 h 29"/>
                    <a:gd name="T30" fmla="*/ 62 w 50"/>
                    <a:gd name="T31" fmla="*/ 17 h 29"/>
                    <a:gd name="T32" fmla="*/ 61 w 50"/>
                    <a:gd name="T33" fmla="*/ 14 h 29"/>
                    <a:gd name="T34" fmla="*/ 62 w 50"/>
                    <a:gd name="T35" fmla="*/ 12 h 29"/>
                    <a:gd name="T36" fmla="*/ 58 w 50"/>
                    <a:gd name="T37" fmla="*/ 16 h 29"/>
                    <a:gd name="T38" fmla="*/ 62 w 50"/>
                    <a:gd name="T39" fmla="*/ 11 h 29"/>
                    <a:gd name="T40" fmla="*/ 75 w 50"/>
                    <a:gd name="T41" fmla="*/ 3 h 29"/>
                    <a:gd name="T42" fmla="*/ 69 w 50"/>
                    <a:gd name="T43" fmla="*/ 6 h 29"/>
                    <a:gd name="T44" fmla="*/ 78 w 50"/>
                    <a:gd name="T45" fmla="*/ 0 h 29"/>
                    <a:gd name="T46" fmla="*/ 69 w 50"/>
                    <a:gd name="T47" fmla="*/ 5 h 29"/>
                    <a:gd name="T48" fmla="*/ 73 w 50"/>
                    <a:gd name="T49" fmla="*/ 2 h 29"/>
                    <a:gd name="T50" fmla="*/ 72 w 50"/>
                    <a:gd name="T51" fmla="*/ 2 h 29"/>
                    <a:gd name="T52" fmla="*/ 75 w 50"/>
                    <a:gd name="T53" fmla="*/ 0 h 29"/>
                    <a:gd name="T54" fmla="*/ 67 w 50"/>
                    <a:gd name="T55" fmla="*/ 3 h 29"/>
                    <a:gd name="T56" fmla="*/ 69 w 50"/>
                    <a:gd name="T57" fmla="*/ 3 h 29"/>
                    <a:gd name="T58" fmla="*/ 64 w 50"/>
                    <a:gd name="T59" fmla="*/ 6 h 29"/>
                    <a:gd name="T60" fmla="*/ 64 w 50"/>
                    <a:gd name="T61" fmla="*/ 5 h 29"/>
                    <a:gd name="T62" fmla="*/ 56 w 50"/>
                    <a:gd name="T63" fmla="*/ 6 h 29"/>
                    <a:gd name="T64" fmla="*/ 59 w 50"/>
                    <a:gd name="T65" fmla="*/ 5 h 29"/>
                    <a:gd name="T66" fmla="*/ 56 w 50"/>
                    <a:gd name="T67" fmla="*/ 8 h 29"/>
                    <a:gd name="T68" fmla="*/ 53 w 50"/>
                    <a:gd name="T69" fmla="*/ 8 h 29"/>
                    <a:gd name="T70" fmla="*/ 55 w 50"/>
                    <a:gd name="T71" fmla="*/ 8 h 29"/>
                    <a:gd name="T72" fmla="*/ 50 w 50"/>
                    <a:gd name="T73" fmla="*/ 12 h 29"/>
                    <a:gd name="T74" fmla="*/ 51 w 50"/>
                    <a:gd name="T75" fmla="*/ 9 h 29"/>
                    <a:gd name="T76" fmla="*/ 45 w 50"/>
                    <a:gd name="T77" fmla="*/ 14 h 29"/>
                    <a:gd name="T78" fmla="*/ 41 w 50"/>
                    <a:gd name="T79" fmla="*/ 17 h 29"/>
                    <a:gd name="T80" fmla="*/ 36 w 50"/>
                    <a:gd name="T81" fmla="*/ 17 h 29"/>
                    <a:gd name="T82" fmla="*/ 37 w 50"/>
                    <a:gd name="T83" fmla="*/ 17 h 29"/>
                    <a:gd name="T84" fmla="*/ 30 w 50"/>
                    <a:gd name="T85" fmla="*/ 20 h 29"/>
                    <a:gd name="T86" fmla="*/ 20 w 50"/>
                    <a:gd name="T87" fmla="*/ 25 h 29"/>
                    <a:gd name="T88" fmla="*/ 3 w 50"/>
                    <a:gd name="T89" fmla="*/ 36 h 2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0"/>
                    <a:gd name="T136" fmla="*/ 0 h 29"/>
                    <a:gd name="T137" fmla="*/ 50 w 50"/>
                    <a:gd name="T138" fmla="*/ 29 h 2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0" h="29">
                      <a:moveTo>
                        <a:pt x="2" y="23"/>
                      </a:moveTo>
                      <a:cubicBezTo>
                        <a:pt x="2" y="23"/>
                        <a:pt x="1" y="23"/>
                        <a:pt x="1" y="24"/>
                      </a:cubicBezTo>
                      <a:cubicBezTo>
                        <a:pt x="3" y="23"/>
                        <a:pt x="4" y="22"/>
                        <a:pt x="5" y="22"/>
                      </a:cubicBezTo>
                      <a:cubicBezTo>
                        <a:pt x="5" y="23"/>
                        <a:pt x="3" y="23"/>
                        <a:pt x="2" y="24"/>
                      </a:cubicBezTo>
                      <a:cubicBezTo>
                        <a:pt x="2" y="24"/>
                        <a:pt x="2" y="24"/>
                        <a:pt x="3" y="24"/>
                      </a:cubicBezTo>
                      <a:cubicBezTo>
                        <a:pt x="2" y="25"/>
                        <a:pt x="1" y="26"/>
                        <a:pt x="1" y="27"/>
                      </a:cubicBezTo>
                      <a:cubicBezTo>
                        <a:pt x="2" y="27"/>
                        <a:pt x="2" y="28"/>
                        <a:pt x="4" y="28"/>
                      </a:cubicBezTo>
                      <a:cubicBezTo>
                        <a:pt x="6" y="29"/>
                        <a:pt x="7" y="29"/>
                        <a:pt x="9" y="28"/>
                      </a:cubicBezTo>
                      <a:cubicBezTo>
                        <a:pt x="12" y="26"/>
                        <a:pt x="19" y="26"/>
                        <a:pt x="21" y="23"/>
                      </a:cubicBezTo>
                      <a:cubicBezTo>
                        <a:pt x="20" y="23"/>
                        <a:pt x="15" y="24"/>
                        <a:pt x="15" y="23"/>
                      </a:cubicBezTo>
                      <a:cubicBezTo>
                        <a:pt x="14" y="22"/>
                        <a:pt x="18" y="20"/>
                        <a:pt x="19" y="20"/>
                      </a:cubicBezTo>
                      <a:cubicBezTo>
                        <a:pt x="19" y="20"/>
                        <a:pt x="18" y="20"/>
                        <a:pt x="18" y="20"/>
                      </a:cubicBezTo>
                      <a:cubicBezTo>
                        <a:pt x="21" y="18"/>
                        <a:pt x="25" y="17"/>
                        <a:pt x="29" y="16"/>
                      </a:cubicBezTo>
                      <a:cubicBezTo>
                        <a:pt x="30" y="16"/>
                        <a:pt x="32" y="15"/>
                        <a:pt x="33" y="15"/>
                      </a:cubicBezTo>
                      <a:cubicBezTo>
                        <a:pt x="34" y="14"/>
                        <a:pt x="34" y="13"/>
                        <a:pt x="35" y="13"/>
                      </a:cubicBezTo>
                      <a:cubicBezTo>
                        <a:pt x="37" y="12"/>
                        <a:pt x="39" y="12"/>
                        <a:pt x="40" y="11"/>
                      </a:cubicBezTo>
                      <a:cubicBezTo>
                        <a:pt x="41" y="10"/>
                        <a:pt x="41" y="8"/>
                        <a:pt x="39" y="9"/>
                      </a:cubicBezTo>
                      <a:cubicBezTo>
                        <a:pt x="40" y="9"/>
                        <a:pt x="40" y="8"/>
                        <a:pt x="40" y="8"/>
                      </a:cubicBezTo>
                      <a:cubicBezTo>
                        <a:pt x="39" y="7"/>
                        <a:pt x="38" y="10"/>
                        <a:pt x="37" y="10"/>
                      </a:cubicBezTo>
                      <a:cubicBezTo>
                        <a:pt x="35" y="11"/>
                        <a:pt x="40" y="7"/>
                        <a:pt x="40" y="7"/>
                      </a:cubicBezTo>
                      <a:cubicBezTo>
                        <a:pt x="43" y="6"/>
                        <a:pt x="46" y="4"/>
                        <a:pt x="48" y="2"/>
                      </a:cubicBezTo>
                      <a:cubicBezTo>
                        <a:pt x="47" y="3"/>
                        <a:pt x="45" y="4"/>
                        <a:pt x="44" y="4"/>
                      </a:cubicBezTo>
                      <a:cubicBezTo>
                        <a:pt x="46" y="3"/>
                        <a:pt x="48" y="1"/>
                        <a:pt x="50" y="0"/>
                      </a:cubicBezTo>
                      <a:cubicBezTo>
                        <a:pt x="48" y="0"/>
                        <a:pt x="46" y="2"/>
                        <a:pt x="44" y="3"/>
                      </a:cubicBezTo>
                      <a:cubicBezTo>
                        <a:pt x="45" y="2"/>
                        <a:pt x="46" y="1"/>
                        <a:pt x="47" y="1"/>
                      </a:cubicBezTo>
                      <a:cubicBezTo>
                        <a:pt x="47" y="1"/>
                        <a:pt x="47" y="1"/>
                        <a:pt x="46" y="1"/>
                      </a:cubicBezTo>
                      <a:cubicBezTo>
                        <a:pt x="47" y="1"/>
                        <a:pt x="47" y="0"/>
                        <a:pt x="48" y="0"/>
                      </a:cubicBezTo>
                      <a:cubicBezTo>
                        <a:pt x="46" y="0"/>
                        <a:pt x="45" y="2"/>
                        <a:pt x="43" y="2"/>
                      </a:cubicBezTo>
                      <a:cubicBezTo>
                        <a:pt x="43" y="2"/>
                        <a:pt x="43" y="2"/>
                        <a:pt x="44" y="2"/>
                      </a:cubicBezTo>
                      <a:cubicBezTo>
                        <a:pt x="42" y="2"/>
                        <a:pt x="42" y="3"/>
                        <a:pt x="41" y="4"/>
                      </a:cubicBezTo>
                      <a:cubicBezTo>
                        <a:pt x="41" y="4"/>
                        <a:pt x="41" y="3"/>
                        <a:pt x="41" y="3"/>
                      </a:cubicBezTo>
                      <a:cubicBezTo>
                        <a:pt x="40" y="3"/>
                        <a:pt x="37" y="4"/>
                        <a:pt x="36" y="4"/>
                      </a:cubicBezTo>
                      <a:cubicBezTo>
                        <a:pt x="37" y="4"/>
                        <a:pt x="37" y="4"/>
                        <a:pt x="38" y="3"/>
                      </a:cubicBezTo>
                      <a:cubicBezTo>
                        <a:pt x="37" y="3"/>
                        <a:pt x="35" y="4"/>
                        <a:pt x="36" y="5"/>
                      </a:cubicBezTo>
                      <a:cubicBezTo>
                        <a:pt x="35" y="5"/>
                        <a:pt x="35" y="5"/>
                        <a:pt x="34" y="5"/>
                      </a:cubicBezTo>
                      <a:cubicBezTo>
                        <a:pt x="35" y="5"/>
                        <a:pt x="35" y="5"/>
                        <a:pt x="35" y="5"/>
                      </a:cubicBezTo>
                      <a:cubicBezTo>
                        <a:pt x="33" y="6"/>
                        <a:pt x="34" y="7"/>
                        <a:pt x="32" y="8"/>
                      </a:cubicBezTo>
                      <a:cubicBezTo>
                        <a:pt x="33" y="8"/>
                        <a:pt x="33" y="7"/>
                        <a:pt x="33" y="6"/>
                      </a:cubicBezTo>
                      <a:cubicBezTo>
                        <a:pt x="32" y="6"/>
                        <a:pt x="30" y="8"/>
                        <a:pt x="29" y="9"/>
                      </a:cubicBezTo>
                      <a:cubicBezTo>
                        <a:pt x="28" y="9"/>
                        <a:pt x="26" y="11"/>
                        <a:pt x="26" y="11"/>
                      </a:cubicBezTo>
                      <a:cubicBezTo>
                        <a:pt x="25" y="11"/>
                        <a:pt x="24" y="11"/>
                        <a:pt x="23" y="11"/>
                      </a:cubicBezTo>
                      <a:cubicBezTo>
                        <a:pt x="23" y="11"/>
                        <a:pt x="24" y="11"/>
                        <a:pt x="24" y="11"/>
                      </a:cubicBezTo>
                      <a:cubicBezTo>
                        <a:pt x="22" y="11"/>
                        <a:pt x="21" y="14"/>
                        <a:pt x="19" y="13"/>
                      </a:cubicBezTo>
                      <a:cubicBezTo>
                        <a:pt x="17" y="13"/>
                        <a:pt x="14" y="15"/>
                        <a:pt x="13" y="16"/>
                      </a:cubicBezTo>
                      <a:cubicBezTo>
                        <a:pt x="11" y="17"/>
                        <a:pt x="0" y="21"/>
                        <a:pt x="2" y="23"/>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698" name="Freeform 9845">
                  <a:extLst>
                    <a:ext uri="{FF2B5EF4-FFF2-40B4-BE49-F238E27FC236}">
                      <a16:creationId xmlns:a16="http://schemas.microsoft.com/office/drawing/2014/main" id="{84435AE4-8B39-4249-AA62-1FCD2EAA365E}"/>
                    </a:ext>
                  </a:extLst>
                </p:cNvPr>
                <p:cNvSpPr>
                  <a:spLocks/>
                </p:cNvSpPr>
                <p:nvPr/>
              </p:nvSpPr>
              <p:spPr bwMode="gray">
                <a:xfrm>
                  <a:off x="3574" y="858"/>
                  <a:ext cx="90" cy="64"/>
                </a:xfrm>
                <a:custGeom>
                  <a:avLst/>
                  <a:gdLst>
                    <a:gd name="T0" fmla="*/ 20 w 58"/>
                    <a:gd name="T1" fmla="*/ 14 h 41"/>
                    <a:gd name="T2" fmla="*/ 5 w 58"/>
                    <a:gd name="T3" fmla="*/ 31 h 41"/>
                    <a:gd name="T4" fmla="*/ 2 w 58"/>
                    <a:gd name="T5" fmla="*/ 33 h 41"/>
                    <a:gd name="T6" fmla="*/ 2 w 58"/>
                    <a:gd name="T7" fmla="*/ 37 h 41"/>
                    <a:gd name="T8" fmla="*/ 2 w 58"/>
                    <a:gd name="T9" fmla="*/ 45 h 41"/>
                    <a:gd name="T10" fmla="*/ 12 w 58"/>
                    <a:gd name="T11" fmla="*/ 47 h 41"/>
                    <a:gd name="T12" fmla="*/ 19 w 58"/>
                    <a:gd name="T13" fmla="*/ 48 h 41"/>
                    <a:gd name="T14" fmla="*/ 22 w 58"/>
                    <a:gd name="T15" fmla="*/ 42 h 41"/>
                    <a:gd name="T16" fmla="*/ 17 w 58"/>
                    <a:gd name="T17" fmla="*/ 44 h 41"/>
                    <a:gd name="T18" fmla="*/ 23 w 58"/>
                    <a:gd name="T19" fmla="*/ 36 h 41"/>
                    <a:gd name="T20" fmla="*/ 23 w 58"/>
                    <a:gd name="T21" fmla="*/ 44 h 41"/>
                    <a:gd name="T22" fmla="*/ 17 w 58"/>
                    <a:gd name="T23" fmla="*/ 52 h 41"/>
                    <a:gd name="T24" fmla="*/ 20 w 58"/>
                    <a:gd name="T25" fmla="*/ 61 h 41"/>
                    <a:gd name="T26" fmla="*/ 19 w 58"/>
                    <a:gd name="T27" fmla="*/ 64 h 41"/>
                    <a:gd name="T28" fmla="*/ 26 w 58"/>
                    <a:gd name="T29" fmla="*/ 56 h 41"/>
                    <a:gd name="T30" fmla="*/ 29 w 58"/>
                    <a:gd name="T31" fmla="*/ 50 h 41"/>
                    <a:gd name="T32" fmla="*/ 33 w 58"/>
                    <a:gd name="T33" fmla="*/ 44 h 41"/>
                    <a:gd name="T34" fmla="*/ 37 w 58"/>
                    <a:gd name="T35" fmla="*/ 44 h 41"/>
                    <a:gd name="T36" fmla="*/ 37 w 58"/>
                    <a:gd name="T37" fmla="*/ 36 h 41"/>
                    <a:gd name="T38" fmla="*/ 45 w 58"/>
                    <a:gd name="T39" fmla="*/ 33 h 41"/>
                    <a:gd name="T40" fmla="*/ 50 w 58"/>
                    <a:gd name="T41" fmla="*/ 28 h 41"/>
                    <a:gd name="T42" fmla="*/ 61 w 58"/>
                    <a:gd name="T43" fmla="*/ 20 h 41"/>
                    <a:gd name="T44" fmla="*/ 65 w 58"/>
                    <a:gd name="T45" fmla="*/ 19 h 41"/>
                    <a:gd name="T46" fmla="*/ 64 w 58"/>
                    <a:gd name="T47" fmla="*/ 14 h 41"/>
                    <a:gd name="T48" fmla="*/ 78 w 58"/>
                    <a:gd name="T49" fmla="*/ 12 h 41"/>
                    <a:gd name="T50" fmla="*/ 82 w 58"/>
                    <a:gd name="T51" fmla="*/ 11 h 41"/>
                    <a:gd name="T52" fmla="*/ 87 w 58"/>
                    <a:gd name="T53" fmla="*/ 11 h 41"/>
                    <a:gd name="T54" fmla="*/ 82 w 58"/>
                    <a:gd name="T55" fmla="*/ 3 h 41"/>
                    <a:gd name="T56" fmla="*/ 73 w 58"/>
                    <a:gd name="T57" fmla="*/ 2 h 41"/>
                    <a:gd name="T58" fmla="*/ 74 w 58"/>
                    <a:gd name="T59" fmla="*/ 2 h 41"/>
                    <a:gd name="T60" fmla="*/ 70 w 58"/>
                    <a:gd name="T61" fmla="*/ 2 h 41"/>
                    <a:gd name="T62" fmla="*/ 70 w 58"/>
                    <a:gd name="T63" fmla="*/ 2 h 41"/>
                    <a:gd name="T64" fmla="*/ 56 w 58"/>
                    <a:gd name="T65" fmla="*/ 2 h 41"/>
                    <a:gd name="T66" fmla="*/ 57 w 58"/>
                    <a:gd name="T67" fmla="*/ 2 h 41"/>
                    <a:gd name="T68" fmla="*/ 39 w 58"/>
                    <a:gd name="T69" fmla="*/ 5 h 41"/>
                    <a:gd name="T70" fmla="*/ 20 w 58"/>
                    <a:gd name="T71" fmla="*/ 14 h 4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8"/>
                    <a:gd name="T109" fmla="*/ 0 h 41"/>
                    <a:gd name="T110" fmla="*/ 58 w 58"/>
                    <a:gd name="T111" fmla="*/ 41 h 4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8" h="41">
                      <a:moveTo>
                        <a:pt x="13" y="9"/>
                      </a:moveTo>
                      <a:cubicBezTo>
                        <a:pt x="10" y="14"/>
                        <a:pt x="6" y="17"/>
                        <a:pt x="3" y="20"/>
                      </a:cubicBezTo>
                      <a:cubicBezTo>
                        <a:pt x="2" y="20"/>
                        <a:pt x="0" y="19"/>
                        <a:pt x="1" y="21"/>
                      </a:cubicBezTo>
                      <a:cubicBezTo>
                        <a:pt x="1" y="22"/>
                        <a:pt x="1" y="23"/>
                        <a:pt x="1" y="24"/>
                      </a:cubicBezTo>
                      <a:cubicBezTo>
                        <a:pt x="0" y="25"/>
                        <a:pt x="0" y="28"/>
                        <a:pt x="1" y="29"/>
                      </a:cubicBezTo>
                      <a:cubicBezTo>
                        <a:pt x="3" y="30"/>
                        <a:pt x="7" y="28"/>
                        <a:pt x="8" y="30"/>
                      </a:cubicBezTo>
                      <a:cubicBezTo>
                        <a:pt x="9" y="32"/>
                        <a:pt x="10" y="33"/>
                        <a:pt x="12" y="31"/>
                      </a:cubicBezTo>
                      <a:cubicBezTo>
                        <a:pt x="13" y="30"/>
                        <a:pt x="14" y="29"/>
                        <a:pt x="14" y="27"/>
                      </a:cubicBezTo>
                      <a:cubicBezTo>
                        <a:pt x="13" y="26"/>
                        <a:pt x="11" y="28"/>
                        <a:pt x="11" y="28"/>
                      </a:cubicBezTo>
                      <a:cubicBezTo>
                        <a:pt x="12" y="27"/>
                        <a:pt x="14" y="25"/>
                        <a:pt x="15" y="23"/>
                      </a:cubicBezTo>
                      <a:cubicBezTo>
                        <a:pt x="15" y="25"/>
                        <a:pt x="14" y="26"/>
                        <a:pt x="15" y="28"/>
                      </a:cubicBezTo>
                      <a:cubicBezTo>
                        <a:pt x="15" y="30"/>
                        <a:pt x="13" y="32"/>
                        <a:pt x="11" y="33"/>
                      </a:cubicBezTo>
                      <a:cubicBezTo>
                        <a:pt x="8" y="35"/>
                        <a:pt x="11" y="39"/>
                        <a:pt x="13" y="39"/>
                      </a:cubicBezTo>
                      <a:cubicBezTo>
                        <a:pt x="13" y="39"/>
                        <a:pt x="13" y="40"/>
                        <a:pt x="12" y="41"/>
                      </a:cubicBezTo>
                      <a:cubicBezTo>
                        <a:pt x="14" y="41"/>
                        <a:pt x="16" y="37"/>
                        <a:pt x="17" y="36"/>
                      </a:cubicBezTo>
                      <a:cubicBezTo>
                        <a:pt x="17" y="34"/>
                        <a:pt x="17" y="33"/>
                        <a:pt x="19" y="32"/>
                      </a:cubicBezTo>
                      <a:cubicBezTo>
                        <a:pt x="21" y="31"/>
                        <a:pt x="20" y="29"/>
                        <a:pt x="21" y="28"/>
                      </a:cubicBezTo>
                      <a:cubicBezTo>
                        <a:pt x="22" y="27"/>
                        <a:pt x="24" y="28"/>
                        <a:pt x="24" y="28"/>
                      </a:cubicBezTo>
                      <a:cubicBezTo>
                        <a:pt x="25" y="27"/>
                        <a:pt x="23" y="25"/>
                        <a:pt x="24" y="23"/>
                      </a:cubicBezTo>
                      <a:cubicBezTo>
                        <a:pt x="26" y="22"/>
                        <a:pt x="27" y="22"/>
                        <a:pt x="29" y="21"/>
                      </a:cubicBezTo>
                      <a:cubicBezTo>
                        <a:pt x="30" y="21"/>
                        <a:pt x="31" y="19"/>
                        <a:pt x="32" y="18"/>
                      </a:cubicBezTo>
                      <a:cubicBezTo>
                        <a:pt x="34" y="16"/>
                        <a:pt x="37" y="15"/>
                        <a:pt x="39" y="13"/>
                      </a:cubicBezTo>
                      <a:cubicBezTo>
                        <a:pt x="40" y="13"/>
                        <a:pt x="42" y="12"/>
                        <a:pt x="42" y="12"/>
                      </a:cubicBezTo>
                      <a:cubicBezTo>
                        <a:pt x="43" y="11"/>
                        <a:pt x="40" y="10"/>
                        <a:pt x="41" y="9"/>
                      </a:cubicBezTo>
                      <a:cubicBezTo>
                        <a:pt x="42" y="6"/>
                        <a:pt x="48" y="8"/>
                        <a:pt x="50" y="8"/>
                      </a:cubicBezTo>
                      <a:cubicBezTo>
                        <a:pt x="50" y="8"/>
                        <a:pt x="53" y="7"/>
                        <a:pt x="53" y="7"/>
                      </a:cubicBezTo>
                      <a:cubicBezTo>
                        <a:pt x="54" y="6"/>
                        <a:pt x="56" y="8"/>
                        <a:pt x="56" y="7"/>
                      </a:cubicBezTo>
                      <a:cubicBezTo>
                        <a:pt x="58" y="5"/>
                        <a:pt x="54" y="2"/>
                        <a:pt x="53" y="2"/>
                      </a:cubicBezTo>
                      <a:cubicBezTo>
                        <a:pt x="51" y="1"/>
                        <a:pt x="49" y="2"/>
                        <a:pt x="47" y="1"/>
                      </a:cubicBezTo>
                      <a:cubicBezTo>
                        <a:pt x="47" y="1"/>
                        <a:pt x="48" y="1"/>
                        <a:pt x="48" y="1"/>
                      </a:cubicBezTo>
                      <a:cubicBezTo>
                        <a:pt x="47" y="1"/>
                        <a:pt x="46" y="1"/>
                        <a:pt x="45" y="1"/>
                      </a:cubicBezTo>
                      <a:cubicBezTo>
                        <a:pt x="45" y="1"/>
                        <a:pt x="45" y="1"/>
                        <a:pt x="45" y="1"/>
                      </a:cubicBezTo>
                      <a:cubicBezTo>
                        <a:pt x="42" y="0"/>
                        <a:pt x="39" y="1"/>
                        <a:pt x="36" y="1"/>
                      </a:cubicBezTo>
                      <a:cubicBezTo>
                        <a:pt x="36" y="1"/>
                        <a:pt x="36" y="1"/>
                        <a:pt x="37" y="1"/>
                      </a:cubicBezTo>
                      <a:cubicBezTo>
                        <a:pt x="36" y="1"/>
                        <a:pt x="25" y="2"/>
                        <a:pt x="25" y="3"/>
                      </a:cubicBezTo>
                      <a:cubicBezTo>
                        <a:pt x="25" y="4"/>
                        <a:pt x="14" y="9"/>
                        <a:pt x="13" y="9"/>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699" name="Freeform 9853">
                  <a:extLst>
                    <a:ext uri="{FF2B5EF4-FFF2-40B4-BE49-F238E27FC236}">
                      <a16:creationId xmlns:a16="http://schemas.microsoft.com/office/drawing/2014/main" id="{9080CD14-18B6-4E09-95AB-4CC5644CC065}"/>
                    </a:ext>
                  </a:extLst>
                </p:cNvPr>
                <p:cNvSpPr>
                  <a:spLocks/>
                </p:cNvSpPr>
                <p:nvPr/>
              </p:nvSpPr>
              <p:spPr bwMode="gray">
                <a:xfrm>
                  <a:off x="3755" y="972"/>
                  <a:ext cx="11" cy="15"/>
                </a:xfrm>
                <a:custGeom>
                  <a:avLst/>
                  <a:gdLst>
                    <a:gd name="T0" fmla="*/ 0 w 7"/>
                    <a:gd name="T1" fmla="*/ 5 h 10"/>
                    <a:gd name="T2" fmla="*/ 3 w 7"/>
                    <a:gd name="T3" fmla="*/ 11 h 10"/>
                    <a:gd name="T4" fmla="*/ 5 w 7"/>
                    <a:gd name="T5" fmla="*/ 14 h 10"/>
                    <a:gd name="T6" fmla="*/ 8 w 7"/>
                    <a:gd name="T7" fmla="*/ 12 h 10"/>
                    <a:gd name="T8" fmla="*/ 8 w 7"/>
                    <a:gd name="T9" fmla="*/ 15 h 10"/>
                    <a:gd name="T10" fmla="*/ 9 w 7"/>
                    <a:gd name="T11" fmla="*/ 9 h 10"/>
                    <a:gd name="T12" fmla="*/ 6 w 7"/>
                    <a:gd name="T13" fmla="*/ 11 h 10"/>
                    <a:gd name="T14" fmla="*/ 8 w 7"/>
                    <a:gd name="T15" fmla="*/ 5 h 10"/>
                    <a:gd name="T16" fmla="*/ 0 w 7"/>
                    <a:gd name="T17" fmla="*/ 5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
                    <a:gd name="T28" fmla="*/ 0 h 10"/>
                    <a:gd name="T29" fmla="*/ 7 w 7"/>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 h="10">
                      <a:moveTo>
                        <a:pt x="0" y="3"/>
                      </a:moveTo>
                      <a:cubicBezTo>
                        <a:pt x="1" y="4"/>
                        <a:pt x="2" y="5"/>
                        <a:pt x="2" y="7"/>
                      </a:cubicBezTo>
                      <a:cubicBezTo>
                        <a:pt x="2" y="9"/>
                        <a:pt x="1" y="9"/>
                        <a:pt x="3" y="9"/>
                      </a:cubicBezTo>
                      <a:cubicBezTo>
                        <a:pt x="3" y="9"/>
                        <a:pt x="4" y="8"/>
                        <a:pt x="5" y="8"/>
                      </a:cubicBezTo>
                      <a:cubicBezTo>
                        <a:pt x="5" y="8"/>
                        <a:pt x="4" y="10"/>
                        <a:pt x="5" y="10"/>
                      </a:cubicBezTo>
                      <a:cubicBezTo>
                        <a:pt x="6" y="10"/>
                        <a:pt x="7" y="8"/>
                        <a:pt x="6" y="6"/>
                      </a:cubicBezTo>
                      <a:cubicBezTo>
                        <a:pt x="6" y="7"/>
                        <a:pt x="5" y="8"/>
                        <a:pt x="4" y="7"/>
                      </a:cubicBezTo>
                      <a:cubicBezTo>
                        <a:pt x="4" y="6"/>
                        <a:pt x="6" y="4"/>
                        <a:pt x="5" y="3"/>
                      </a:cubicBezTo>
                      <a:cubicBezTo>
                        <a:pt x="5" y="0"/>
                        <a:pt x="1" y="0"/>
                        <a:pt x="0" y="3"/>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00" name="Freeform 9854">
                  <a:extLst>
                    <a:ext uri="{FF2B5EF4-FFF2-40B4-BE49-F238E27FC236}">
                      <a16:creationId xmlns:a16="http://schemas.microsoft.com/office/drawing/2014/main" id="{4D437F08-071F-4496-A342-D58F0E63B0E8}"/>
                    </a:ext>
                  </a:extLst>
                </p:cNvPr>
                <p:cNvSpPr>
                  <a:spLocks/>
                </p:cNvSpPr>
                <p:nvPr/>
              </p:nvSpPr>
              <p:spPr bwMode="gray">
                <a:xfrm>
                  <a:off x="3915" y="977"/>
                  <a:ext cx="1" cy="0"/>
                </a:xfrm>
                <a:custGeom>
                  <a:avLst/>
                  <a:gdLst>
                    <a:gd name="T0" fmla="*/ 0 w 1"/>
                    <a:gd name="T1" fmla="*/ 0 w 1"/>
                    <a:gd name="T2" fmla="*/ 0 60000 65536"/>
                    <a:gd name="T3" fmla="*/ 0 60000 65536"/>
                    <a:gd name="T4" fmla="*/ 0 w 1"/>
                    <a:gd name="T5" fmla="*/ 1 w 1"/>
                  </a:gdLst>
                  <a:ahLst/>
                  <a:cxnLst>
                    <a:cxn ang="T2">
                      <a:pos x="T0" y="0"/>
                    </a:cxn>
                    <a:cxn ang="T3">
                      <a:pos x="T1" y="0"/>
                    </a:cxn>
                  </a:cxnLst>
                  <a:rect l="T4" t="0" r="T5" b="0"/>
                  <a:pathLst>
                    <a:path w="1">
                      <a:moveTo>
                        <a:pt x="0" y="0"/>
                      </a:moveTo>
                      <a:cubicBezTo>
                        <a:pt x="0" y="0"/>
                        <a:pt x="1"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01" name="Freeform 9855">
                  <a:extLst>
                    <a:ext uri="{FF2B5EF4-FFF2-40B4-BE49-F238E27FC236}">
                      <a16:creationId xmlns:a16="http://schemas.microsoft.com/office/drawing/2014/main" id="{16892BE4-4D3D-4970-B0EA-B702E7C0045C}"/>
                    </a:ext>
                  </a:extLst>
                </p:cNvPr>
                <p:cNvSpPr>
                  <a:spLocks/>
                </p:cNvSpPr>
                <p:nvPr/>
              </p:nvSpPr>
              <p:spPr bwMode="gray">
                <a:xfrm>
                  <a:off x="3984" y="977"/>
                  <a:ext cx="19" cy="26"/>
                </a:xfrm>
                <a:custGeom>
                  <a:avLst/>
                  <a:gdLst>
                    <a:gd name="T0" fmla="*/ 2 w 12"/>
                    <a:gd name="T1" fmla="*/ 8 h 17"/>
                    <a:gd name="T2" fmla="*/ 5 w 12"/>
                    <a:gd name="T3" fmla="*/ 9 h 17"/>
                    <a:gd name="T4" fmla="*/ 3 w 12"/>
                    <a:gd name="T5" fmla="*/ 8 h 17"/>
                    <a:gd name="T6" fmla="*/ 6 w 12"/>
                    <a:gd name="T7" fmla="*/ 15 h 17"/>
                    <a:gd name="T8" fmla="*/ 11 w 12"/>
                    <a:gd name="T9" fmla="*/ 21 h 17"/>
                    <a:gd name="T10" fmla="*/ 13 w 12"/>
                    <a:gd name="T11" fmla="*/ 26 h 17"/>
                    <a:gd name="T12" fmla="*/ 14 w 12"/>
                    <a:gd name="T13" fmla="*/ 20 h 17"/>
                    <a:gd name="T14" fmla="*/ 14 w 12"/>
                    <a:gd name="T15" fmla="*/ 21 h 17"/>
                    <a:gd name="T16" fmla="*/ 14 w 12"/>
                    <a:gd name="T17" fmla="*/ 21 h 17"/>
                    <a:gd name="T18" fmla="*/ 10 w 12"/>
                    <a:gd name="T19" fmla="*/ 14 h 17"/>
                    <a:gd name="T20" fmla="*/ 13 w 12"/>
                    <a:gd name="T21" fmla="*/ 9 h 17"/>
                    <a:gd name="T22" fmla="*/ 14 w 12"/>
                    <a:gd name="T23" fmla="*/ 6 h 17"/>
                    <a:gd name="T24" fmla="*/ 14 w 12"/>
                    <a:gd name="T25" fmla="*/ 3 h 17"/>
                    <a:gd name="T26" fmla="*/ 14 w 12"/>
                    <a:gd name="T27" fmla="*/ 2 h 17"/>
                    <a:gd name="T28" fmla="*/ 8 w 12"/>
                    <a:gd name="T29" fmla="*/ 0 h 17"/>
                    <a:gd name="T30" fmla="*/ 2 w 12"/>
                    <a:gd name="T31" fmla="*/ 8 h 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
                    <a:gd name="T49" fmla="*/ 0 h 17"/>
                    <a:gd name="T50" fmla="*/ 12 w 12"/>
                    <a:gd name="T51" fmla="*/ 17 h 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 h="17">
                      <a:moveTo>
                        <a:pt x="1" y="5"/>
                      </a:moveTo>
                      <a:cubicBezTo>
                        <a:pt x="1" y="6"/>
                        <a:pt x="2" y="6"/>
                        <a:pt x="3" y="6"/>
                      </a:cubicBezTo>
                      <a:cubicBezTo>
                        <a:pt x="2" y="6"/>
                        <a:pt x="2" y="6"/>
                        <a:pt x="2" y="5"/>
                      </a:cubicBezTo>
                      <a:cubicBezTo>
                        <a:pt x="3" y="6"/>
                        <a:pt x="3" y="9"/>
                        <a:pt x="4" y="10"/>
                      </a:cubicBezTo>
                      <a:cubicBezTo>
                        <a:pt x="4" y="12"/>
                        <a:pt x="6" y="12"/>
                        <a:pt x="7" y="14"/>
                      </a:cubicBezTo>
                      <a:cubicBezTo>
                        <a:pt x="7" y="14"/>
                        <a:pt x="7" y="16"/>
                        <a:pt x="8" y="17"/>
                      </a:cubicBezTo>
                      <a:cubicBezTo>
                        <a:pt x="12" y="17"/>
                        <a:pt x="10" y="16"/>
                        <a:pt x="9" y="13"/>
                      </a:cubicBezTo>
                      <a:cubicBezTo>
                        <a:pt x="9" y="14"/>
                        <a:pt x="9" y="14"/>
                        <a:pt x="9" y="14"/>
                      </a:cubicBezTo>
                      <a:cubicBezTo>
                        <a:pt x="9" y="14"/>
                        <a:pt x="9" y="14"/>
                        <a:pt x="9" y="14"/>
                      </a:cubicBezTo>
                      <a:cubicBezTo>
                        <a:pt x="9" y="12"/>
                        <a:pt x="6" y="11"/>
                        <a:pt x="6" y="9"/>
                      </a:cubicBezTo>
                      <a:cubicBezTo>
                        <a:pt x="6" y="8"/>
                        <a:pt x="7" y="7"/>
                        <a:pt x="8" y="6"/>
                      </a:cubicBezTo>
                      <a:cubicBezTo>
                        <a:pt x="8" y="5"/>
                        <a:pt x="9" y="5"/>
                        <a:pt x="9" y="4"/>
                      </a:cubicBezTo>
                      <a:cubicBezTo>
                        <a:pt x="9" y="4"/>
                        <a:pt x="9" y="3"/>
                        <a:pt x="9" y="2"/>
                      </a:cubicBezTo>
                      <a:cubicBezTo>
                        <a:pt x="10" y="1"/>
                        <a:pt x="11" y="1"/>
                        <a:pt x="9" y="1"/>
                      </a:cubicBezTo>
                      <a:cubicBezTo>
                        <a:pt x="9" y="1"/>
                        <a:pt x="5" y="0"/>
                        <a:pt x="5" y="0"/>
                      </a:cubicBezTo>
                      <a:cubicBezTo>
                        <a:pt x="4" y="1"/>
                        <a:pt x="0" y="4"/>
                        <a:pt x="1" y="5"/>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02" name="Freeform 9856">
                  <a:extLst>
                    <a:ext uri="{FF2B5EF4-FFF2-40B4-BE49-F238E27FC236}">
                      <a16:creationId xmlns:a16="http://schemas.microsoft.com/office/drawing/2014/main" id="{8402FAB2-006A-4BBA-8EB5-30CD80869CD6}"/>
                    </a:ext>
                  </a:extLst>
                </p:cNvPr>
                <p:cNvSpPr>
                  <a:spLocks/>
                </p:cNvSpPr>
                <p:nvPr/>
              </p:nvSpPr>
              <p:spPr bwMode="gray">
                <a:xfrm>
                  <a:off x="3922" y="977"/>
                  <a:ext cx="0" cy="1"/>
                </a:xfrm>
                <a:custGeom>
                  <a:avLst/>
                  <a:gdLst>
                    <a:gd name="T0" fmla="*/ 1 h 1"/>
                    <a:gd name="T1" fmla="*/ 1 h 1"/>
                    <a:gd name="T2" fmla="*/ 0 60000 65536"/>
                    <a:gd name="T3" fmla="*/ 0 60000 65536"/>
                    <a:gd name="T4" fmla="*/ 0 h 1"/>
                    <a:gd name="T5" fmla="*/ 1 h 1"/>
                  </a:gdLst>
                  <a:ahLst/>
                  <a:cxnLst>
                    <a:cxn ang="T2">
                      <a:pos x="0" y="T0"/>
                    </a:cxn>
                    <a:cxn ang="T3">
                      <a:pos x="0" y="T1"/>
                    </a:cxn>
                  </a:cxnLst>
                  <a:rect l="0" t="T4" r="0" b="T5"/>
                  <a:pathLst>
                    <a:path h="1">
                      <a:moveTo>
                        <a:pt x="0" y="1"/>
                      </a:moveTo>
                      <a:cubicBezTo>
                        <a:pt x="0" y="0"/>
                        <a:pt x="0" y="0"/>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03" name="Freeform 9858">
                  <a:extLst>
                    <a:ext uri="{FF2B5EF4-FFF2-40B4-BE49-F238E27FC236}">
                      <a16:creationId xmlns:a16="http://schemas.microsoft.com/office/drawing/2014/main" id="{FD14C3BA-0408-48B2-93D1-B40A002A8493}"/>
                    </a:ext>
                  </a:extLst>
                </p:cNvPr>
                <p:cNvSpPr>
                  <a:spLocks/>
                </p:cNvSpPr>
                <p:nvPr/>
              </p:nvSpPr>
              <p:spPr bwMode="gray">
                <a:xfrm>
                  <a:off x="3948" y="981"/>
                  <a:ext cx="0" cy="1"/>
                </a:xfrm>
                <a:custGeom>
                  <a:avLst/>
                  <a:gdLst>
                    <a:gd name="T0" fmla="*/ 1 h 1"/>
                    <a:gd name="T1" fmla="*/ 1 h 1"/>
                    <a:gd name="T2" fmla="*/ 0 60000 65536"/>
                    <a:gd name="T3" fmla="*/ 0 60000 65536"/>
                    <a:gd name="T4" fmla="*/ 0 h 1"/>
                    <a:gd name="T5" fmla="*/ 1 h 1"/>
                  </a:gdLst>
                  <a:ahLst/>
                  <a:cxnLst>
                    <a:cxn ang="T2">
                      <a:pos x="0" y="T0"/>
                    </a:cxn>
                    <a:cxn ang="T3">
                      <a:pos x="0" y="T1"/>
                    </a:cxn>
                  </a:cxnLst>
                  <a:rect l="0" t="T4" r="0" b="T5"/>
                  <a:pathLst>
                    <a:path h="1">
                      <a:moveTo>
                        <a:pt x="0" y="1"/>
                      </a:moveTo>
                      <a:cubicBezTo>
                        <a:pt x="0" y="0"/>
                        <a:pt x="0" y="0"/>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04" name="Freeform 9860">
                  <a:extLst>
                    <a:ext uri="{FF2B5EF4-FFF2-40B4-BE49-F238E27FC236}">
                      <a16:creationId xmlns:a16="http://schemas.microsoft.com/office/drawing/2014/main" id="{6A60F0A5-774D-42E3-B682-DC55516DCA92}"/>
                    </a:ext>
                  </a:extLst>
                </p:cNvPr>
                <p:cNvSpPr>
                  <a:spLocks/>
                </p:cNvSpPr>
                <p:nvPr/>
              </p:nvSpPr>
              <p:spPr bwMode="gray">
                <a:xfrm>
                  <a:off x="3921" y="982"/>
                  <a:ext cx="0" cy="0"/>
                </a:xfrm>
                <a:custGeom>
                  <a:avLst/>
                  <a:gdLst>
                    <a:gd name="T0" fmla="*/ 0 60000 65536"/>
                    <a:gd name="T1" fmla="*/ 0 60000 65536"/>
                  </a:gdLst>
                  <a:ahLst/>
                  <a:cxnLst>
                    <a:cxn ang="T0">
                      <a:pos x="0" y="0"/>
                    </a:cxn>
                    <a:cxn ang="T1">
                      <a:pos x="0" y="0"/>
                    </a:cxn>
                  </a:cxnLst>
                  <a:rect l="0" t="0" r="0" b="0"/>
                  <a:pathLst>
                    <a:path>
                      <a:moveTo>
                        <a:pt x="0" y="0"/>
                      </a:moveTo>
                      <a:cubicBezTo>
                        <a:pt x="0"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05" name="Freeform 9862">
                  <a:extLst>
                    <a:ext uri="{FF2B5EF4-FFF2-40B4-BE49-F238E27FC236}">
                      <a16:creationId xmlns:a16="http://schemas.microsoft.com/office/drawing/2014/main" id="{3AC3B438-DA28-4C0D-AF2C-13F56FF81FFA}"/>
                    </a:ext>
                  </a:extLst>
                </p:cNvPr>
                <p:cNvSpPr>
                  <a:spLocks/>
                </p:cNvSpPr>
                <p:nvPr/>
              </p:nvSpPr>
              <p:spPr bwMode="gray">
                <a:xfrm>
                  <a:off x="3963" y="987"/>
                  <a:ext cx="1" cy="2"/>
                </a:xfrm>
                <a:custGeom>
                  <a:avLst/>
                  <a:gdLst>
                    <a:gd name="T0" fmla="*/ 0 w 1"/>
                    <a:gd name="T1" fmla="*/ 2 h 1"/>
                    <a:gd name="T2" fmla="*/ 0 w 1"/>
                    <a:gd name="T3" fmla="*/ 0 h 1"/>
                    <a:gd name="T4" fmla="*/ 0 w 1"/>
                    <a:gd name="T5" fmla="*/ 2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0" y="1"/>
                        <a:pt x="1" y="0"/>
                        <a:pt x="0" y="0"/>
                      </a:cubicBezTo>
                      <a:cubicBezTo>
                        <a:pt x="0" y="1"/>
                        <a:pt x="0" y="1"/>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06" name="Freeform 9863">
                  <a:extLst>
                    <a:ext uri="{FF2B5EF4-FFF2-40B4-BE49-F238E27FC236}">
                      <a16:creationId xmlns:a16="http://schemas.microsoft.com/office/drawing/2014/main" id="{5D44C6BB-98A3-4827-A9B8-10A03C9FCE40}"/>
                    </a:ext>
                  </a:extLst>
                </p:cNvPr>
                <p:cNvSpPr>
                  <a:spLocks/>
                </p:cNvSpPr>
                <p:nvPr/>
              </p:nvSpPr>
              <p:spPr bwMode="gray">
                <a:xfrm>
                  <a:off x="3989" y="990"/>
                  <a:ext cx="1" cy="2"/>
                </a:xfrm>
                <a:custGeom>
                  <a:avLst/>
                  <a:gdLst>
                    <a:gd name="T0" fmla="*/ 0 w 1"/>
                    <a:gd name="T1" fmla="*/ 0 h 1"/>
                    <a:gd name="T2" fmla="*/ 0 w 1"/>
                    <a:gd name="T3" fmla="*/ 2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0"/>
                        <a:pt x="0" y="1"/>
                        <a:pt x="0" y="1"/>
                      </a:cubicBezTo>
                      <a:cubicBezTo>
                        <a:pt x="1" y="0"/>
                        <a:pt x="0" y="1"/>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07" name="Freeform 9864">
                  <a:extLst>
                    <a:ext uri="{FF2B5EF4-FFF2-40B4-BE49-F238E27FC236}">
                      <a16:creationId xmlns:a16="http://schemas.microsoft.com/office/drawing/2014/main" id="{995CF973-044A-4B76-AB7F-54776A2280B5}"/>
                    </a:ext>
                  </a:extLst>
                </p:cNvPr>
                <p:cNvSpPr>
                  <a:spLocks/>
                </p:cNvSpPr>
                <p:nvPr/>
              </p:nvSpPr>
              <p:spPr bwMode="gray">
                <a:xfrm>
                  <a:off x="3994" y="998"/>
                  <a:ext cx="1" cy="2"/>
                </a:xfrm>
                <a:custGeom>
                  <a:avLst/>
                  <a:gdLst>
                    <a:gd name="T0" fmla="*/ 1 w 1"/>
                    <a:gd name="T1" fmla="*/ 0 h 1"/>
                    <a:gd name="T2" fmla="*/ 0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0" y="0"/>
                        <a:pt x="1" y="0"/>
                        <a:pt x="0" y="0"/>
                      </a:cubicBezTo>
                      <a:cubicBezTo>
                        <a:pt x="0" y="1"/>
                        <a:pt x="0"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08" name="Freeform 9865">
                  <a:extLst>
                    <a:ext uri="{FF2B5EF4-FFF2-40B4-BE49-F238E27FC236}">
                      <a16:creationId xmlns:a16="http://schemas.microsoft.com/office/drawing/2014/main" id="{1D680C47-42E7-4C0A-A80C-1BF8C92D8060}"/>
                    </a:ext>
                  </a:extLst>
                </p:cNvPr>
                <p:cNvSpPr>
                  <a:spLocks/>
                </p:cNvSpPr>
                <p:nvPr/>
              </p:nvSpPr>
              <p:spPr bwMode="gray">
                <a:xfrm>
                  <a:off x="3992" y="1001"/>
                  <a:ext cx="2" cy="0"/>
                </a:xfrm>
                <a:custGeom>
                  <a:avLst/>
                  <a:gdLst>
                    <a:gd name="T0" fmla="*/ 2 w 1"/>
                    <a:gd name="T1" fmla="*/ 2 w 1"/>
                    <a:gd name="T2" fmla="*/ 0 60000 65536"/>
                    <a:gd name="T3" fmla="*/ 0 60000 65536"/>
                    <a:gd name="T4" fmla="*/ 0 w 1"/>
                    <a:gd name="T5" fmla="*/ 1 w 1"/>
                  </a:gdLst>
                  <a:ahLst/>
                  <a:cxnLst>
                    <a:cxn ang="T2">
                      <a:pos x="T0" y="0"/>
                    </a:cxn>
                    <a:cxn ang="T3">
                      <a:pos x="T1" y="0"/>
                    </a:cxn>
                  </a:cxnLst>
                  <a:rect l="T4" t="0" r="T5" b="0"/>
                  <a:pathLst>
                    <a:path w="1">
                      <a:moveTo>
                        <a:pt x="1" y="0"/>
                      </a:moveTo>
                      <a:cubicBezTo>
                        <a:pt x="0" y="0"/>
                        <a:pt x="0"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09" name="Freeform 9866">
                  <a:extLst>
                    <a:ext uri="{FF2B5EF4-FFF2-40B4-BE49-F238E27FC236}">
                      <a16:creationId xmlns:a16="http://schemas.microsoft.com/office/drawing/2014/main" id="{81A07E80-7C91-46B9-8E9C-782B09384D17}"/>
                    </a:ext>
                  </a:extLst>
                </p:cNvPr>
                <p:cNvSpPr>
                  <a:spLocks/>
                </p:cNvSpPr>
                <p:nvPr/>
              </p:nvSpPr>
              <p:spPr bwMode="gray">
                <a:xfrm>
                  <a:off x="3992" y="1001"/>
                  <a:ext cx="2" cy="2"/>
                </a:xfrm>
                <a:custGeom>
                  <a:avLst/>
                  <a:gdLst>
                    <a:gd name="T0" fmla="*/ 0 w 1"/>
                    <a:gd name="T1" fmla="*/ 2 h 1"/>
                    <a:gd name="T2" fmla="*/ 2 w 1"/>
                    <a:gd name="T3" fmla="*/ 2 h 1"/>
                    <a:gd name="T4" fmla="*/ 0 w 1"/>
                    <a:gd name="T5" fmla="*/ 2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0" y="1"/>
                        <a:pt x="0" y="1"/>
                        <a:pt x="1" y="1"/>
                      </a:cubicBezTo>
                      <a:cubicBezTo>
                        <a:pt x="0" y="0"/>
                        <a:pt x="0" y="1"/>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10" name="Freeform 9867">
                  <a:extLst>
                    <a:ext uri="{FF2B5EF4-FFF2-40B4-BE49-F238E27FC236}">
                      <a16:creationId xmlns:a16="http://schemas.microsoft.com/office/drawing/2014/main" id="{9E34781A-2666-4C42-8171-0AF8E621BF81}"/>
                    </a:ext>
                  </a:extLst>
                </p:cNvPr>
                <p:cNvSpPr>
                  <a:spLocks/>
                </p:cNvSpPr>
                <p:nvPr/>
              </p:nvSpPr>
              <p:spPr bwMode="gray">
                <a:xfrm>
                  <a:off x="3992" y="1001"/>
                  <a:ext cx="11" cy="16"/>
                </a:xfrm>
                <a:custGeom>
                  <a:avLst/>
                  <a:gdLst>
                    <a:gd name="T0" fmla="*/ 9 w 7"/>
                    <a:gd name="T1" fmla="*/ 10 h 10"/>
                    <a:gd name="T2" fmla="*/ 6 w 7"/>
                    <a:gd name="T3" fmla="*/ 2 h 10"/>
                    <a:gd name="T4" fmla="*/ 0 w 7"/>
                    <a:gd name="T5" fmla="*/ 3 h 10"/>
                    <a:gd name="T6" fmla="*/ 2 w 7"/>
                    <a:gd name="T7" fmla="*/ 3 h 10"/>
                    <a:gd name="T8" fmla="*/ 5 w 7"/>
                    <a:gd name="T9" fmla="*/ 13 h 10"/>
                    <a:gd name="T10" fmla="*/ 5 w 7"/>
                    <a:gd name="T11" fmla="*/ 14 h 10"/>
                    <a:gd name="T12" fmla="*/ 6 w 7"/>
                    <a:gd name="T13" fmla="*/ 13 h 10"/>
                    <a:gd name="T14" fmla="*/ 9 w 7"/>
                    <a:gd name="T15" fmla="*/ 10 h 10"/>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10"/>
                    <a:gd name="T26" fmla="*/ 7 w 7"/>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10">
                      <a:moveTo>
                        <a:pt x="6" y="6"/>
                      </a:moveTo>
                      <a:cubicBezTo>
                        <a:pt x="5" y="4"/>
                        <a:pt x="5" y="3"/>
                        <a:pt x="4" y="1"/>
                      </a:cubicBezTo>
                      <a:cubicBezTo>
                        <a:pt x="3" y="0"/>
                        <a:pt x="0" y="1"/>
                        <a:pt x="0" y="2"/>
                      </a:cubicBezTo>
                      <a:cubicBezTo>
                        <a:pt x="1" y="2"/>
                        <a:pt x="1" y="2"/>
                        <a:pt x="1" y="2"/>
                      </a:cubicBezTo>
                      <a:cubicBezTo>
                        <a:pt x="0" y="4"/>
                        <a:pt x="2" y="6"/>
                        <a:pt x="3" y="8"/>
                      </a:cubicBezTo>
                      <a:cubicBezTo>
                        <a:pt x="3" y="8"/>
                        <a:pt x="4" y="10"/>
                        <a:pt x="3" y="9"/>
                      </a:cubicBezTo>
                      <a:cubicBezTo>
                        <a:pt x="5" y="10"/>
                        <a:pt x="3" y="9"/>
                        <a:pt x="4" y="8"/>
                      </a:cubicBezTo>
                      <a:cubicBezTo>
                        <a:pt x="5" y="8"/>
                        <a:pt x="7" y="8"/>
                        <a:pt x="6" y="6"/>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11" name="Freeform 9868">
                  <a:extLst>
                    <a:ext uri="{FF2B5EF4-FFF2-40B4-BE49-F238E27FC236}">
                      <a16:creationId xmlns:a16="http://schemas.microsoft.com/office/drawing/2014/main" id="{43393028-8D41-46D5-BC96-B7BE9645D8FF}"/>
                    </a:ext>
                  </a:extLst>
                </p:cNvPr>
                <p:cNvSpPr>
                  <a:spLocks/>
                </p:cNvSpPr>
                <p:nvPr/>
              </p:nvSpPr>
              <p:spPr bwMode="gray">
                <a:xfrm>
                  <a:off x="3995" y="1013"/>
                  <a:ext cx="2" cy="2"/>
                </a:xfrm>
                <a:custGeom>
                  <a:avLst/>
                  <a:gdLst>
                    <a:gd name="T0" fmla="*/ 2 w 1"/>
                    <a:gd name="T1" fmla="*/ 2 h 1"/>
                    <a:gd name="T2" fmla="*/ 0 w 1"/>
                    <a:gd name="T3" fmla="*/ 0 h 1"/>
                    <a:gd name="T4" fmla="*/ 2 w 1"/>
                    <a:gd name="T5" fmla="*/ 2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cubicBezTo>
                        <a:pt x="1" y="1"/>
                        <a:pt x="1" y="0"/>
                        <a:pt x="0" y="0"/>
                      </a:cubicBezTo>
                      <a:cubicBezTo>
                        <a:pt x="0" y="1"/>
                        <a:pt x="1"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12" name="Freeform 9869">
                  <a:extLst>
                    <a:ext uri="{FF2B5EF4-FFF2-40B4-BE49-F238E27FC236}">
                      <a16:creationId xmlns:a16="http://schemas.microsoft.com/office/drawing/2014/main" id="{A0C3C56E-F1D6-446F-B1CC-15D15E7A493F}"/>
                    </a:ext>
                  </a:extLst>
                </p:cNvPr>
                <p:cNvSpPr>
                  <a:spLocks/>
                </p:cNvSpPr>
                <p:nvPr/>
              </p:nvSpPr>
              <p:spPr bwMode="gray">
                <a:xfrm>
                  <a:off x="3992" y="1015"/>
                  <a:ext cx="3" cy="0"/>
                </a:xfrm>
                <a:custGeom>
                  <a:avLst/>
                  <a:gdLst>
                    <a:gd name="T0" fmla="*/ 2 w 2"/>
                    <a:gd name="T1" fmla="*/ 2 w 2"/>
                    <a:gd name="T2" fmla="*/ 2 w 2"/>
                    <a:gd name="T3" fmla="*/ 0 60000 65536"/>
                    <a:gd name="T4" fmla="*/ 0 60000 65536"/>
                    <a:gd name="T5" fmla="*/ 0 60000 65536"/>
                    <a:gd name="T6" fmla="*/ 0 w 2"/>
                    <a:gd name="T7" fmla="*/ 2 w 2"/>
                  </a:gdLst>
                  <a:ahLst/>
                  <a:cxnLst>
                    <a:cxn ang="T3">
                      <a:pos x="T0" y="0"/>
                    </a:cxn>
                    <a:cxn ang="T4">
                      <a:pos x="T1" y="0"/>
                    </a:cxn>
                    <a:cxn ang="T5">
                      <a:pos x="T2" y="0"/>
                    </a:cxn>
                  </a:cxnLst>
                  <a:rect l="T6" t="0" r="T7" b="0"/>
                  <a:pathLst>
                    <a:path w="2">
                      <a:moveTo>
                        <a:pt x="1" y="0"/>
                      </a:moveTo>
                      <a:cubicBezTo>
                        <a:pt x="1" y="0"/>
                        <a:pt x="2" y="0"/>
                        <a:pt x="1" y="0"/>
                      </a:cubicBezTo>
                      <a:cubicBezTo>
                        <a:pt x="0" y="0"/>
                        <a:pt x="1"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13" name="Freeform 9870">
                  <a:extLst>
                    <a:ext uri="{FF2B5EF4-FFF2-40B4-BE49-F238E27FC236}">
                      <a16:creationId xmlns:a16="http://schemas.microsoft.com/office/drawing/2014/main" id="{3CE04F83-0CB4-4EF4-B422-E689A2D10FF2}"/>
                    </a:ext>
                  </a:extLst>
                </p:cNvPr>
                <p:cNvSpPr>
                  <a:spLocks/>
                </p:cNvSpPr>
                <p:nvPr/>
              </p:nvSpPr>
              <p:spPr bwMode="gray">
                <a:xfrm>
                  <a:off x="3995" y="1015"/>
                  <a:ext cx="2" cy="2"/>
                </a:xfrm>
                <a:custGeom>
                  <a:avLst/>
                  <a:gdLst>
                    <a:gd name="T0" fmla="*/ 0 w 1"/>
                    <a:gd name="T1" fmla="*/ 0 h 1"/>
                    <a:gd name="T2" fmla="*/ 0 w 1"/>
                    <a:gd name="T3" fmla="*/ 2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0"/>
                        <a:pt x="0" y="1"/>
                        <a:pt x="0" y="1"/>
                      </a:cubicBezTo>
                      <a:cubicBezTo>
                        <a:pt x="1" y="0"/>
                        <a:pt x="0" y="1"/>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14" name="Freeform 9871">
                  <a:extLst>
                    <a:ext uri="{FF2B5EF4-FFF2-40B4-BE49-F238E27FC236}">
                      <a16:creationId xmlns:a16="http://schemas.microsoft.com/office/drawing/2014/main" id="{E06BD500-4002-4A5F-B288-43DEAED5BFE9}"/>
                    </a:ext>
                  </a:extLst>
                </p:cNvPr>
                <p:cNvSpPr>
                  <a:spLocks/>
                </p:cNvSpPr>
                <p:nvPr/>
              </p:nvSpPr>
              <p:spPr bwMode="gray">
                <a:xfrm>
                  <a:off x="3990" y="1017"/>
                  <a:ext cx="0" cy="0"/>
                </a:xfrm>
                <a:custGeom>
                  <a:avLst/>
                  <a:gdLst>
                    <a:gd name="T0" fmla="*/ 0 60000 65536"/>
                    <a:gd name="T1" fmla="*/ 0 60000 65536"/>
                  </a:gdLst>
                  <a:ahLst/>
                  <a:cxnLst>
                    <a:cxn ang="T0">
                      <a:pos x="0" y="0"/>
                    </a:cxn>
                    <a:cxn ang="T1">
                      <a:pos x="0" y="0"/>
                    </a:cxn>
                  </a:cxnLst>
                  <a:rect l="0" t="0" r="0" b="0"/>
                  <a:pathLst>
                    <a:path>
                      <a:moveTo>
                        <a:pt x="0" y="0"/>
                      </a:moveTo>
                      <a:cubicBezTo>
                        <a:pt x="0"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15" name="Freeform 9872">
                  <a:extLst>
                    <a:ext uri="{FF2B5EF4-FFF2-40B4-BE49-F238E27FC236}">
                      <a16:creationId xmlns:a16="http://schemas.microsoft.com/office/drawing/2014/main" id="{A776AB92-B589-41B2-B1CD-727F6170958F}"/>
                    </a:ext>
                  </a:extLst>
                </p:cNvPr>
                <p:cNvSpPr>
                  <a:spLocks/>
                </p:cNvSpPr>
                <p:nvPr/>
              </p:nvSpPr>
              <p:spPr bwMode="gray">
                <a:xfrm>
                  <a:off x="3989" y="1017"/>
                  <a:ext cx="1" cy="0"/>
                </a:xfrm>
                <a:custGeom>
                  <a:avLst/>
                  <a:gdLst>
                    <a:gd name="T0" fmla="*/ 1 w 1"/>
                    <a:gd name="T1" fmla="*/ 0 w 1"/>
                    <a:gd name="T2" fmla="*/ 1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1" y="0"/>
                      </a:moveTo>
                      <a:cubicBezTo>
                        <a:pt x="1" y="0"/>
                        <a:pt x="0" y="0"/>
                        <a:pt x="0" y="0"/>
                      </a:cubicBezTo>
                      <a:cubicBezTo>
                        <a:pt x="1" y="0"/>
                        <a:pt x="0"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16" name="Freeform 9873">
                  <a:extLst>
                    <a:ext uri="{FF2B5EF4-FFF2-40B4-BE49-F238E27FC236}">
                      <a16:creationId xmlns:a16="http://schemas.microsoft.com/office/drawing/2014/main" id="{97EB5857-1545-48B7-9143-FC5DB4511684}"/>
                    </a:ext>
                  </a:extLst>
                </p:cNvPr>
                <p:cNvSpPr>
                  <a:spLocks/>
                </p:cNvSpPr>
                <p:nvPr/>
              </p:nvSpPr>
              <p:spPr bwMode="gray">
                <a:xfrm>
                  <a:off x="3995" y="1017"/>
                  <a:ext cx="2" cy="1"/>
                </a:xfrm>
                <a:custGeom>
                  <a:avLst/>
                  <a:gdLst>
                    <a:gd name="T0" fmla="*/ 2 w 1"/>
                    <a:gd name="T1" fmla="*/ 1 h 1"/>
                    <a:gd name="T2" fmla="*/ 2 w 1"/>
                    <a:gd name="T3" fmla="*/ 0 h 1"/>
                    <a:gd name="T4" fmla="*/ 2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cubicBezTo>
                        <a:pt x="1" y="0"/>
                        <a:pt x="1" y="0"/>
                        <a:pt x="1" y="0"/>
                      </a:cubicBezTo>
                      <a:cubicBezTo>
                        <a:pt x="0" y="0"/>
                        <a:pt x="1" y="0"/>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17" name="Freeform 9874">
                  <a:extLst>
                    <a:ext uri="{FF2B5EF4-FFF2-40B4-BE49-F238E27FC236}">
                      <a16:creationId xmlns:a16="http://schemas.microsoft.com/office/drawing/2014/main" id="{439D8C27-2E0A-4FE6-9536-75FD9EBCF4B1}"/>
                    </a:ext>
                  </a:extLst>
                </p:cNvPr>
                <p:cNvSpPr>
                  <a:spLocks/>
                </p:cNvSpPr>
                <p:nvPr/>
              </p:nvSpPr>
              <p:spPr bwMode="gray">
                <a:xfrm>
                  <a:off x="3992" y="1017"/>
                  <a:ext cx="0" cy="1"/>
                </a:xfrm>
                <a:custGeom>
                  <a:avLst/>
                  <a:gdLst>
                    <a:gd name="T0" fmla="*/ 0 h 1"/>
                    <a:gd name="T1" fmla="*/ 1 h 1"/>
                    <a:gd name="T2" fmla="*/ 0 h 1"/>
                    <a:gd name="T3" fmla="*/ 0 60000 65536"/>
                    <a:gd name="T4" fmla="*/ 0 60000 65536"/>
                    <a:gd name="T5" fmla="*/ 0 60000 65536"/>
                    <a:gd name="T6" fmla="*/ 0 h 1"/>
                    <a:gd name="T7" fmla="*/ 1 h 1"/>
                  </a:gdLst>
                  <a:ahLst/>
                  <a:cxnLst>
                    <a:cxn ang="T3">
                      <a:pos x="0" y="T0"/>
                    </a:cxn>
                    <a:cxn ang="T4">
                      <a:pos x="0" y="T1"/>
                    </a:cxn>
                    <a:cxn ang="T5">
                      <a:pos x="0" y="T2"/>
                    </a:cxn>
                  </a:cxnLst>
                  <a:rect l="0" t="T6" r="0" b="T7"/>
                  <a:pathLst>
                    <a:path h="1">
                      <a:moveTo>
                        <a:pt x="0" y="0"/>
                      </a:moveTo>
                      <a:cubicBezTo>
                        <a:pt x="0" y="0"/>
                        <a:pt x="0" y="0"/>
                        <a:pt x="0" y="1"/>
                      </a:cubicBezTo>
                      <a:cubicBezTo>
                        <a:pt x="0" y="1"/>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18" name="Freeform 9875">
                  <a:extLst>
                    <a:ext uri="{FF2B5EF4-FFF2-40B4-BE49-F238E27FC236}">
                      <a16:creationId xmlns:a16="http://schemas.microsoft.com/office/drawing/2014/main" id="{0A18AACA-43E8-4D8C-983A-74B23B33BEA5}"/>
                    </a:ext>
                  </a:extLst>
                </p:cNvPr>
                <p:cNvSpPr>
                  <a:spLocks/>
                </p:cNvSpPr>
                <p:nvPr/>
              </p:nvSpPr>
              <p:spPr bwMode="gray">
                <a:xfrm>
                  <a:off x="3998" y="1017"/>
                  <a:ext cx="0" cy="1"/>
                </a:xfrm>
                <a:custGeom>
                  <a:avLst/>
                  <a:gdLst>
                    <a:gd name="T0" fmla="*/ 0 h 1"/>
                    <a:gd name="T1" fmla="*/ 0 h 1"/>
                    <a:gd name="T2" fmla="*/ 0 h 1"/>
                    <a:gd name="T3" fmla="*/ 0 60000 65536"/>
                    <a:gd name="T4" fmla="*/ 0 60000 65536"/>
                    <a:gd name="T5" fmla="*/ 0 60000 65536"/>
                    <a:gd name="T6" fmla="*/ 0 h 1"/>
                    <a:gd name="T7" fmla="*/ 1 h 1"/>
                  </a:gdLst>
                  <a:ahLst/>
                  <a:cxnLst>
                    <a:cxn ang="T3">
                      <a:pos x="0" y="T0"/>
                    </a:cxn>
                    <a:cxn ang="T4">
                      <a:pos x="0" y="T1"/>
                    </a:cxn>
                    <a:cxn ang="T5">
                      <a:pos x="0" y="T2"/>
                    </a:cxn>
                  </a:cxnLst>
                  <a:rect l="0" t="T6" r="0" b="T7"/>
                  <a:pathLst>
                    <a:path h="1">
                      <a:moveTo>
                        <a:pt x="0" y="0"/>
                      </a:moveTo>
                      <a:cubicBezTo>
                        <a:pt x="0" y="0"/>
                        <a:pt x="0" y="0"/>
                        <a:pt x="0" y="0"/>
                      </a:cubicBezTo>
                      <a:cubicBezTo>
                        <a:pt x="0" y="1"/>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19" name="Freeform 9876">
                  <a:extLst>
                    <a:ext uri="{FF2B5EF4-FFF2-40B4-BE49-F238E27FC236}">
                      <a16:creationId xmlns:a16="http://schemas.microsoft.com/office/drawing/2014/main" id="{0E196EB5-7262-48EE-BDB5-C0B95CED140D}"/>
                    </a:ext>
                  </a:extLst>
                </p:cNvPr>
                <p:cNvSpPr>
                  <a:spLocks/>
                </p:cNvSpPr>
                <p:nvPr/>
              </p:nvSpPr>
              <p:spPr bwMode="gray">
                <a:xfrm>
                  <a:off x="3998" y="1018"/>
                  <a:ext cx="1" cy="0"/>
                </a:xfrm>
                <a:custGeom>
                  <a:avLst/>
                  <a:gdLst>
                    <a:gd name="T0" fmla="*/ 0 w 1"/>
                    <a:gd name="T1" fmla="*/ 0 w 1"/>
                    <a:gd name="T2" fmla="*/ 0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0" y="0"/>
                      </a:moveTo>
                      <a:cubicBezTo>
                        <a:pt x="0" y="0"/>
                        <a:pt x="1" y="0"/>
                        <a:pt x="0" y="0"/>
                      </a:cubicBezTo>
                      <a:cubicBezTo>
                        <a:pt x="0"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20" name="Freeform 9877">
                  <a:extLst>
                    <a:ext uri="{FF2B5EF4-FFF2-40B4-BE49-F238E27FC236}">
                      <a16:creationId xmlns:a16="http://schemas.microsoft.com/office/drawing/2014/main" id="{A6646605-C4F6-480A-BD3D-645912834585}"/>
                    </a:ext>
                  </a:extLst>
                </p:cNvPr>
                <p:cNvSpPr>
                  <a:spLocks/>
                </p:cNvSpPr>
                <p:nvPr/>
              </p:nvSpPr>
              <p:spPr bwMode="gray">
                <a:xfrm>
                  <a:off x="3992" y="1020"/>
                  <a:ext cx="2" cy="0"/>
                </a:xfrm>
                <a:custGeom>
                  <a:avLst/>
                  <a:gdLst>
                    <a:gd name="T0" fmla="*/ 0 w 1"/>
                    <a:gd name="T1" fmla="*/ 2 w 1"/>
                    <a:gd name="T2" fmla="*/ 0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0" y="0"/>
                      </a:moveTo>
                      <a:cubicBezTo>
                        <a:pt x="0" y="0"/>
                        <a:pt x="1" y="0"/>
                        <a:pt x="1" y="0"/>
                      </a:cubicBezTo>
                      <a:cubicBezTo>
                        <a:pt x="0"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21" name="Freeform 9878">
                  <a:extLst>
                    <a:ext uri="{FF2B5EF4-FFF2-40B4-BE49-F238E27FC236}">
                      <a16:creationId xmlns:a16="http://schemas.microsoft.com/office/drawing/2014/main" id="{FDC6C57D-7CE9-4636-A268-A06D7750C4CC}"/>
                    </a:ext>
                  </a:extLst>
                </p:cNvPr>
                <p:cNvSpPr>
                  <a:spLocks/>
                </p:cNvSpPr>
                <p:nvPr/>
              </p:nvSpPr>
              <p:spPr bwMode="gray">
                <a:xfrm>
                  <a:off x="3990" y="1020"/>
                  <a:ext cx="0" cy="1"/>
                </a:xfrm>
                <a:custGeom>
                  <a:avLst/>
                  <a:gdLst>
                    <a:gd name="T0" fmla="*/ 1 h 1"/>
                    <a:gd name="T1" fmla="*/ 1 h 1"/>
                    <a:gd name="T2" fmla="*/ 0 60000 65536"/>
                    <a:gd name="T3" fmla="*/ 0 60000 65536"/>
                    <a:gd name="T4" fmla="*/ 0 h 1"/>
                    <a:gd name="T5" fmla="*/ 1 h 1"/>
                  </a:gdLst>
                  <a:ahLst/>
                  <a:cxnLst>
                    <a:cxn ang="T2">
                      <a:pos x="0" y="T0"/>
                    </a:cxn>
                    <a:cxn ang="T3">
                      <a:pos x="0" y="T1"/>
                    </a:cxn>
                  </a:cxnLst>
                  <a:rect l="0" t="T4" r="0" b="T5"/>
                  <a:pathLst>
                    <a:path h="1">
                      <a:moveTo>
                        <a:pt x="0" y="1"/>
                      </a:moveTo>
                      <a:cubicBezTo>
                        <a:pt x="0" y="0"/>
                        <a:pt x="0" y="0"/>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22" name="Freeform 9879">
                  <a:extLst>
                    <a:ext uri="{FF2B5EF4-FFF2-40B4-BE49-F238E27FC236}">
                      <a16:creationId xmlns:a16="http://schemas.microsoft.com/office/drawing/2014/main" id="{F1493EC6-E27D-4F17-8C01-9B6D24F1FEB4}"/>
                    </a:ext>
                  </a:extLst>
                </p:cNvPr>
                <p:cNvSpPr>
                  <a:spLocks/>
                </p:cNvSpPr>
                <p:nvPr/>
              </p:nvSpPr>
              <p:spPr bwMode="gray">
                <a:xfrm>
                  <a:off x="3989" y="1020"/>
                  <a:ext cx="1" cy="1"/>
                </a:xfrm>
                <a:custGeom>
                  <a:avLst/>
                  <a:gdLst>
                    <a:gd name="T0" fmla="*/ 1 w 1"/>
                    <a:gd name="T1" fmla="*/ 1 h 1"/>
                    <a:gd name="T2" fmla="*/ 1 w 1"/>
                    <a:gd name="T3" fmla="*/ 1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cubicBezTo>
                        <a:pt x="1" y="1"/>
                        <a:pt x="1" y="1"/>
                        <a:pt x="1" y="1"/>
                      </a:cubicBezTo>
                      <a:cubicBezTo>
                        <a:pt x="0" y="0"/>
                        <a:pt x="1"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23" name="Freeform 9880">
                  <a:extLst>
                    <a:ext uri="{FF2B5EF4-FFF2-40B4-BE49-F238E27FC236}">
                      <a16:creationId xmlns:a16="http://schemas.microsoft.com/office/drawing/2014/main" id="{7393D12A-AA9C-450B-8669-14AC1C1F0F23}"/>
                    </a:ext>
                  </a:extLst>
                </p:cNvPr>
                <p:cNvSpPr>
                  <a:spLocks/>
                </p:cNvSpPr>
                <p:nvPr/>
              </p:nvSpPr>
              <p:spPr bwMode="gray">
                <a:xfrm>
                  <a:off x="4003" y="1022"/>
                  <a:ext cx="2" cy="2"/>
                </a:xfrm>
                <a:custGeom>
                  <a:avLst/>
                  <a:gdLst>
                    <a:gd name="T0" fmla="*/ 2 w 1"/>
                    <a:gd name="T1" fmla="*/ 2 h 1"/>
                    <a:gd name="T2" fmla="*/ 2 w 1"/>
                    <a:gd name="T3" fmla="*/ 0 h 1"/>
                    <a:gd name="T4" fmla="*/ 2 w 1"/>
                    <a:gd name="T5" fmla="*/ 2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cubicBezTo>
                        <a:pt x="1" y="1"/>
                        <a:pt x="1" y="0"/>
                        <a:pt x="1" y="0"/>
                      </a:cubicBezTo>
                      <a:cubicBezTo>
                        <a:pt x="0" y="1"/>
                        <a:pt x="1" y="0"/>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24" name="Freeform 9884">
                  <a:extLst>
                    <a:ext uri="{FF2B5EF4-FFF2-40B4-BE49-F238E27FC236}">
                      <a16:creationId xmlns:a16="http://schemas.microsoft.com/office/drawing/2014/main" id="{F973EF83-1168-4BDC-BDAD-9C9EFC78277D}"/>
                    </a:ext>
                  </a:extLst>
                </p:cNvPr>
                <p:cNvSpPr>
                  <a:spLocks/>
                </p:cNvSpPr>
                <p:nvPr/>
              </p:nvSpPr>
              <p:spPr bwMode="gray">
                <a:xfrm>
                  <a:off x="4023" y="1029"/>
                  <a:ext cx="39" cy="25"/>
                </a:xfrm>
                <a:custGeom>
                  <a:avLst/>
                  <a:gdLst>
                    <a:gd name="T0" fmla="*/ 2 w 25"/>
                    <a:gd name="T1" fmla="*/ 14 h 16"/>
                    <a:gd name="T2" fmla="*/ 0 w 25"/>
                    <a:gd name="T3" fmla="*/ 17 h 16"/>
                    <a:gd name="T4" fmla="*/ 3 w 25"/>
                    <a:gd name="T5" fmla="*/ 14 h 16"/>
                    <a:gd name="T6" fmla="*/ 3 w 25"/>
                    <a:gd name="T7" fmla="*/ 17 h 16"/>
                    <a:gd name="T8" fmla="*/ 5 w 25"/>
                    <a:gd name="T9" fmla="*/ 17 h 16"/>
                    <a:gd name="T10" fmla="*/ 3 w 25"/>
                    <a:gd name="T11" fmla="*/ 19 h 16"/>
                    <a:gd name="T12" fmla="*/ 5 w 25"/>
                    <a:gd name="T13" fmla="*/ 19 h 16"/>
                    <a:gd name="T14" fmla="*/ 3 w 25"/>
                    <a:gd name="T15" fmla="*/ 19 h 16"/>
                    <a:gd name="T16" fmla="*/ 8 w 25"/>
                    <a:gd name="T17" fmla="*/ 20 h 16"/>
                    <a:gd name="T18" fmla="*/ 6 w 25"/>
                    <a:gd name="T19" fmla="*/ 20 h 16"/>
                    <a:gd name="T20" fmla="*/ 8 w 25"/>
                    <a:gd name="T21" fmla="*/ 20 h 16"/>
                    <a:gd name="T22" fmla="*/ 8 w 25"/>
                    <a:gd name="T23" fmla="*/ 22 h 16"/>
                    <a:gd name="T24" fmla="*/ 11 w 25"/>
                    <a:gd name="T25" fmla="*/ 19 h 16"/>
                    <a:gd name="T26" fmla="*/ 14 w 25"/>
                    <a:gd name="T27" fmla="*/ 20 h 16"/>
                    <a:gd name="T28" fmla="*/ 20 w 25"/>
                    <a:gd name="T29" fmla="*/ 20 h 16"/>
                    <a:gd name="T30" fmla="*/ 23 w 25"/>
                    <a:gd name="T31" fmla="*/ 22 h 16"/>
                    <a:gd name="T32" fmla="*/ 25 w 25"/>
                    <a:gd name="T33" fmla="*/ 22 h 16"/>
                    <a:gd name="T34" fmla="*/ 25 w 25"/>
                    <a:gd name="T35" fmla="*/ 22 h 16"/>
                    <a:gd name="T36" fmla="*/ 27 w 25"/>
                    <a:gd name="T37" fmla="*/ 22 h 16"/>
                    <a:gd name="T38" fmla="*/ 33 w 25"/>
                    <a:gd name="T39" fmla="*/ 23 h 16"/>
                    <a:gd name="T40" fmla="*/ 36 w 25"/>
                    <a:gd name="T41" fmla="*/ 20 h 16"/>
                    <a:gd name="T42" fmla="*/ 37 w 25"/>
                    <a:gd name="T43" fmla="*/ 14 h 16"/>
                    <a:gd name="T44" fmla="*/ 34 w 25"/>
                    <a:gd name="T45" fmla="*/ 13 h 16"/>
                    <a:gd name="T46" fmla="*/ 33 w 25"/>
                    <a:gd name="T47" fmla="*/ 11 h 16"/>
                    <a:gd name="T48" fmla="*/ 30 w 25"/>
                    <a:gd name="T49" fmla="*/ 6 h 16"/>
                    <a:gd name="T50" fmla="*/ 19 w 25"/>
                    <a:gd name="T51" fmla="*/ 2 h 16"/>
                    <a:gd name="T52" fmla="*/ 14 w 25"/>
                    <a:gd name="T53" fmla="*/ 3 h 16"/>
                    <a:gd name="T54" fmla="*/ 20 w 25"/>
                    <a:gd name="T55" fmla="*/ 5 h 16"/>
                    <a:gd name="T56" fmla="*/ 19 w 25"/>
                    <a:gd name="T57" fmla="*/ 8 h 16"/>
                    <a:gd name="T58" fmla="*/ 20 w 25"/>
                    <a:gd name="T59" fmla="*/ 9 h 16"/>
                    <a:gd name="T60" fmla="*/ 11 w 25"/>
                    <a:gd name="T61" fmla="*/ 11 h 16"/>
                    <a:gd name="T62" fmla="*/ 6 w 25"/>
                    <a:gd name="T63" fmla="*/ 14 h 16"/>
                    <a:gd name="T64" fmla="*/ 6 w 25"/>
                    <a:gd name="T65" fmla="*/ 14 h 16"/>
                    <a:gd name="T66" fmla="*/ 5 w 25"/>
                    <a:gd name="T67" fmla="*/ 11 h 16"/>
                    <a:gd name="T68" fmla="*/ 2 w 25"/>
                    <a:gd name="T69" fmla="*/ 14 h 1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
                    <a:gd name="T106" fmla="*/ 0 h 16"/>
                    <a:gd name="T107" fmla="*/ 25 w 25"/>
                    <a:gd name="T108" fmla="*/ 16 h 1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 h="16">
                      <a:moveTo>
                        <a:pt x="1" y="9"/>
                      </a:moveTo>
                      <a:cubicBezTo>
                        <a:pt x="0" y="10"/>
                        <a:pt x="0" y="10"/>
                        <a:pt x="0" y="11"/>
                      </a:cubicBezTo>
                      <a:cubicBezTo>
                        <a:pt x="1" y="11"/>
                        <a:pt x="2" y="11"/>
                        <a:pt x="2" y="9"/>
                      </a:cubicBezTo>
                      <a:cubicBezTo>
                        <a:pt x="2" y="10"/>
                        <a:pt x="2" y="11"/>
                        <a:pt x="2" y="11"/>
                      </a:cubicBezTo>
                      <a:cubicBezTo>
                        <a:pt x="2" y="11"/>
                        <a:pt x="2" y="11"/>
                        <a:pt x="3" y="11"/>
                      </a:cubicBezTo>
                      <a:cubicBezTo>
                        <a:pt x="3" y="11"/>
                        <a:pt x="3" y="11"/>
                        <a:pt x="2" y="12"/>
                      </a:cubicBezTo>
                      <a:cubicBezTo>
                        <a:pt x="3" y="12"/>
                        <a:pt x="3" y="12"/>
                        <a:pt x="3" y="12"/>
                      </a:cubicBezTo>
                      <a:cubicBezTo>
                        <a:pt x="3" y="12"/>
                        <a:pt x="3" y="12"/>
                        <a:pt x="2" y="12"/>
                      </a:cubicBezTo>
                      <a:cubicBezTo>
                        <a:pt x="3" y="12"/>
                        <a:pt x="4" y="11"/>
                        <a:pt x="5" y="13"/>
                      </a:cubicBezTo>
                      <a:cubicBezTo>
                        <a:pt x="5" y="13"/>
                        <a:pt x="4" y="13"/>
                        <a:pt x="4" y="13"/>
                      </a:cubicBezTo>
                      <a:cubicBezTo>
                        <a:pt x="5" y="13"/>
                        <a:pt x="5" y="13"/>
                        <a:pt x="5" y="13"/>
                      </a:cubicBezTo>
                      <a:cubicBezTo>
                        <a:pt x="5" y="14"/>
                        <a:pt x="5" y="14"/>
                        <a:pt x="5" y="14"/>
                      </a:cubicBezTo>
                      <a:cubicBezTo>
                        <a:pt x="7" y="15"/>
                        <a:pt x="6" y="13"/>
                        <a:pt x="7" y="12"/>
                      </a:cubicBezTo>
                      <a:cubicBezTo>
                        <a:pt x="8" y="12"/>
                        <a:pt x="9" y="15"/>
                        <a:pt x="9" y="13"/>
                      </a:cubicBezTo>
                      <a:cubicBezTo>
                        <a:pt x="10" y="15"/>
                        <a:pt x="12" y="14"/>
                        <a:pt x="13" y="13"/>
                      </a:cubicBezTo>
                      <a:cubicBezTo>
                        <a:pt x="15" y="13"/>
                        <a:pt x="17" y="12"/>
                        <a:pt x="15" y="14"/>
                      </a:cubicBezTo>
                      <a:cubicBezTo>
                        <a:pt x="15" y="14"/>
                        <a:pt x="16" y="14"/>
                        <a:pt x="16" y="14"/>
                      </a:cubicBezTo>
                      <a:cubicBezTo>
                        <a:pt x="16" y="14"/>
                        <a:pt x="16" y="14"/>
                        <a:pt x="16" y="14"/>
                      </a:cubicBezTo>
                      <a:cubicBezTo>
                        <a:pt x="17" y="14"/>
                        <a:pt x="17" y="14"/>
                        <a:pt x="17" y="14"/>
                      </a:cubicBezTo>
                      <a:cubicBezTo>
                        <a:pt x="16" y="15"/>
                        <a:pt x="20" y="16"/>
                        <a:pt x="21" y="15"/>
                      </a:cubicBezTo>
                      <a:cubicBezTo>
                        <a:pt x="22" y="16"/>
                        <a:pt x="23" y="14"/>
                        <a:pt x="23" y="13"/>
                      </a:cubicBezTo>
                      <a:cubicBezTo>
                        <a:pt x="24" y="11"/>
                        <a:pt x="25" y="10"/>
                        <a:pt x="24" y="9"/>
                      </a:cubicBezTo>
                      <a:cubicBezTo>
                        <a:pt x="24" y="9"/>
                        <a:pt x="22" y="8"/>
                        <a:pt x="22" y="8"/>
                      </a:cubicBezTo>
                      <a:cubicBezTo>
                        <a:pt x="21" y="8"/>
                        <a:pt x="21" y="8"/>
                        <a:pt x="21" y="7"/>
                      </a:cubicBezTo>
                      <a:cubicBezTo>
                        <a:pt x="20" y="6"/>
                        <a:pt x="21" y="4"/>
                        <a:pt x="19" y="4"/>
                      </a:cubicBezTo>
                      <a:cubicBezTo>
                        <a:pt x="20" y="1"/>
                        <a:pt x="14" y="0"/>
                        <a:pt x="12" y="1"/>
                      </a:cubicBezTo>
                      <a:cubicBezTo>
                        <a:pt x="11" y="0"/>
                        <a:pt x="10" y="1"/>
                        <a:pt x="9" y="2"/>
                      </a:cubicBezTo>
                      <a:cubicBezTo>
                        <a:pt x="10" y="3"/>
                        <a:pt x="12" y="3"/>
                        <a:pt x="13" y="3"/>
                      </a:cubicBezTo>
                      <a:cubicBezTo>
                        <a:pt x="13" y="4"/>
                        <a:pt x="13" y="5"/>
                        <a:pt x="12" y="5"/>
                      </a:cubicBezTo>
                      <a:cubicBezTo>
                        <a:pt x="12" y="6"/>
                        <a:pt x="13" y="6"/>
                        <a:pt x="13" y="6"/>
                      </a:cubicBezTo>
                      <a:cubicBezTo>
                        <a:pt x="11" y="6"/>
                        <a:pt x="9" y="6"/>
                        <a:pt x="7" y="7"/>
                      </a:cubicBezTo>
                      <a:cubicBezTo>
                        <a:pt x="6" y="8"/>
                        <a:pt x="5" y="11"/>
                        <a:pt x="4" y="9"/>
                      </a:cubicBezTo>
                      <a:cubicBezTo>
                        <a:pt x="4" y="9"/>
                        <a:pt x="4" y="9"/>
                        <a:pt x="4" y="9"/>
                      </a:cubicBezTo>
                      <a:cubicBezTo>
                        <a:pt x="2" y="9"/>
                        <a:pt x="4" y="7"/>
                        <a:pt x="3" y="7"/>
                      </a:cubicBezTo>
                      <a:cubicBezTo>
                        <a:pt x="2" y="7"/>
                        <a:pt x="1" y="8"/>
                        <a:pt x="1" y="9"/>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25" name="Freeform 9913">
                  <a:extLst>
                    <a:ext uri="{FF2B5EF4-FFF2-40B4-BE49-F238E27FC236}">
                      <a16:creationId xmlns:a16="http://schemas.microsoft.com/office/drawing/2014/main" id="{55383415-8A10-48AF-9B2B-A608077090C6}"/>
                    </a:ext>
                  </a:extLst>
                </p:cNvPr>
                <p:cNvSpPr>
                  <a:spLocks/>
                </p:cNvSpPr>
                <p:nvPr/>
              </p:nvSpPr>
              <p:spPr bwMode="gray">
                <a:xfrm>
                  <a:off x="3971" y="1043"/>
                  <a:ext cx="9" cy="8"/>
                </a:xfrm>
                <a:custGeom>
                  <a:avLst/>
                  <a:gdLst>
                    <a:gd name="T0" fmla="*/ 8 w 6"/>
                    <a:gd name="T1" fmla="*/ 6 h 5"/>
                    <a:gd name="T2" fmla="*/ 8 w 6"/>
                    <a:gd name="T3" fmla="*/ 5 h 5"/>
                    <a:gd name="T4" fmla="*/ 8 w 6"/>
                    <a:gd name="T5" fmla="*/ 5 h 5"/>
                    <a:gd name="T6" fmla="*/ 5 w 6"/>
                    <a:gd name="T7" fmla="*/ 3 h 5"/>
                    <a:gd name="T8" fmla="*/ 5 w 6"/>
                    <a:gd name="T9" fmla="*/ 2 h 5"/>
                    <a:gd name="T10" fmla="*/ 2 w 6"/>
                    <a:gd name="T11" fmla="*/ 0 h 5"/>
                    <a:gd name="T12" fmla="*/ 0 w 6"/>
                    <a:gd name="T13" fmla="*/ 5 h 5"/>
                    <a:gd name="T14" fmla="*/ 6 w 6"/>
                    <a:gd name="T15" fmla="*/ 8 h 5"/>
                    <a:gd name="T16" fmla="*/ 5 w 6"/>
                    <a:gd name="T17" fmla="*/ 6 h 5"/>
                    <a:gd name="T18" fmla="*/ 8 w 6"/>
                    <a:gd name="T19" fmla="*/ 6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5"/>
                    <a:gd name="T32" fmla="*/ 6 w 6"/>
                    <a:gd name="T33" fmla="*/ 5 h 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5">
                      <a:moveTo>
                        <a:pt x="5" y="4"/>
                      </a:moveTo>
                      <a:cubicBezTo>
                        <a:pt x="5" y="4"/>
                        <a:pt x="6" y="4"/>
                        <a:pt x="5" y="3"/>
                      </a:cubicBezTo>
                      <a:cubicBezTo>
                        <a:pt x="5" y="3"/>
                        <a:pt x="5" y="3"/>
                        <a:pt x="5" y="3"/>
                      </a:cubicBezTo>
                      <a:cubicBezTo>
                        <a:pt x="4" y="3"/>
                        <a:pt x="4" y="3"/>
                        <a:pt x="3" y="2"/>
                      </a:cubicBezTo>
                      <a:cubicBezTo>
                        <a:pt x="5" y="2"/>
                        <a:pt x="4" y="2"/>
                        <a:pt x="3" y="1"/>
                      </a:cubicBezTo>
                      <a:cubicBezTo>
                        <a:pt x="3" y="2"/>
                        <a:pt x="2" y="1"/>
                        <a:pt x="1" y="0"/>
                      </a:cubicBezTo>
                      <a:cubicBezTo>
                        <a:pt x="2" y="1"/>
                        <a:pt x="2" y="3"/>
                        <a:pt x="0" y="3"/>
                      </a:cubicBezTo>
                      <a:cubicBezTo>
                        <a:pt x="2" y="4"/>
                        <a:pt x="3" y="5"/>
                        <a:pt x="4" y="5"/>
                      </a:cubicBezTo>
                      <a:cubicBezTo>
                        <a:pt x="3" y="4"/>
                        <a:pt x="3" y="5"/>
                        <a:pt x="3" y="4"/>
                      </a:cubicBezTo>
                      <a:cubicBezTo>
                        <a:pt x="4" y="5"/>
                        <a:pt x="5" y="4"/>
                        <a:pt x="5" y="4"/>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26" name="Freeform 9914">
                  <a:extLst>
                    <a:ext uri="{FF2B5EF4-FFF2-40B4-BE49-F238E27FC236}">
                      <a16:creationId xmlns:a16="http://schemas.microsoft.com/office/drawing/2014/main" id="{8785E203-353A-4DE2-8D62-209FB5976AB0}"/>
                    </a:ext>
                  </a:extLst>
                </p:cNvPr>
                <p:cNvSpPr>
                  <a:spLocks/>
                </p:cNvSpPr>
                <p:nvPr/>
              </p:nvSpPr>
              <p:spPr bwMode="gray">
                <a:xfrm>
                  <a:off x="3981" y="1045"/>
                  <a:ext cx="3" cy="1"/>
                </a:xfrm>
                <a:custGeom>
                  <a:avLst/>
                  <a:gdLst>
                    <a:gd name="T0" fmla="*/ 0 w 2"/>
                    <a:gd name="T1" fmla="*/ 0 h 1"/>
                    <a:gd name="T2" fmla="*/ 3 w 2"/>
                    <a:gd name="T3" fmla="*/ 0 h 1"/>
                    <a:gd name="T4" fmla="*/ 0 w 2"/>
                    <a:gd name="T5" fmla="*/ 0 h 1"/>
                    <a:gd name="T6" fmla="*/ 0 w 2"/>
                    <a:gd name="T7" fmla="*/ 0 h 1"/>
                    <a:gd name="T8" fmla="*/ 0 60000 65536"/>
                    <a:gd name="T9" fmla="*/ 0 60000 65536"/>
                    <a:gd name="T10" fmla="*/ 0 60000 65536"/>
                    <a:gd name="T11" fmla="*/ 0 60000 65536"/>
                    <a:gd name="T12" fmla="*/ 0 w 2"/>
                    <a:gd name="T13" fmla="*/ 0 h 1"/>
                    <a:gd name="T14" fmla="*/ 2 w 2"/>
                    <a:gd name="T15" fmla="*/ 1 h 1"/>
                  </a:gdLst>
                  <a:ahLst/>
                  <a:cxnLst>
                    <a:cxn ang="T8">
                      <a:pos x="T0" y="T1"/>
                    </a:cxn>
                    <a:cxn ang="T9">
                      <a:pos x="T2" y="T3"/>
                    </a:cxn>
                    <a:cxn ang="T10">
                      <a:pos x="T4" y="T5"/>
                    </a:cxn>
                    <a:cxn ang="T11">
                      <a:pos x="T6" y="T7"/>
                    </a:cxn>
                  </a:cxnLst>
                  <a:rect l="T12" t="T13" r="T14" b="T15"/>
                  <a:pathLst>
                    <a:path w="2" h="1">
                      <a:moveTo>
                        <a:pt x="0" y="0"/>
                      </a:moveTo>
                      <a:cubicBezTo>
                        <a:pt x="1" y="0"/>
                        <a:pt x="1" y="1"/>
                        <a:pt x="2" y="0"/>
                      </a:cubicBezTo>
                      <a:cubicBezTo>
                        <a:pt x="1" y="0"/>
                        <a:pt x="1" y="0"/>
                        <a:pt x="0" y="0"/>
                      </a:cubicBezTo>
                      <a:cubicBezTo>
                        <a:pt x="0" y="0"/>
                        <a:pt x="1"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27" name="Freeform 9915">
                  <a:extLst>
                    <a:ext uri="{FF2B5EF4-FFF2-40B4-BE49-F238E27FC236}">
                      <a16:creationId xmlns:a16="http://schemas.microsoft.com/office/drawing/2014/main" id="{A9558C10-2DE1-49FC-A94B-1494291FBA7A}"/>
                    </a:ext>
                  </a:extLst>
                </p:cNvPr>
                <p:cNvSpPr>
                  <a:spLocks/>
                </p:cNvSpPr>
                <p:nvPr/>
              </p:nvSpPr>
              <p:spPr bwMode="gray">
                <a:xfrm>
                  <a:off x="3980" y="1043"/>
                  <a:ext cx="1" cy="6"/>
                </a:xfrm>
                <a:custGeom>
                  <a:avLst/>
                  <a:gdLst>
                    <a:gd name="T0" fmla="*/ 0 w 1"/>
                    <a:gd name="T1" fmla="*/ 5 h 4"/>
                    <a:gd name="T2" fmla="*/ 1 w 1"/>
                    <a:gd name="T3" fmla="*/ 3 h 4"/>
                    <a:gd name="T4" fmla="*/ 0 w 1"/>
                    <a:gd name="T5" fmla="*/ 5 h 4"/>
                    <a:gd name="T6" fmla="*/ 0 60000 65536"/>
                    <a:gd name="T7" fmla="*/ 0 60000 65536"/>
                    <a:gd name="T8" fmla="*/ 0 60000 65536"/>
                    <a:gd name="T9" fmla="*/ 0 w 1"/>
                    <a:gd name="T10" fmla="*/ 0 h 4"/>
                    <a:gd name="T11" fmla="*/ 1 w 1"/>
                    <a:gd name="T12" fmla="*/ 4 h 4"/>
                  </a:gdLst>
                  <a:ahLst/>
                  <a:cxnLst>
                    <a:cxn ang="T6">
                      <a:pos x="T0" y="T1"/>
                    </a:cxn>
                    <a:cxn ang="T7">
                      <a:pos x="T2" y="T3"/>
                    </a:cxn>
                    <a:cxn ang="T8">
                      <a:pos x="T4" y="T5"/>
                    </a:cxn>
                  </a:cxnLst>
                  <a:rect l="T9" t="T10" r="T11" b="T12"/>
                  <a:pathLst>
                    <a:path w="1" h="4">
                      <a:moveTo>
                        <a:pt x="0" y="3"/>
                      </a:moveTo>
                      <a:cubicBezTo>
                        <a:pt x="1" y="4"/>
                        <a:pt x="1" y="3"/>
                        <a:pt x="1" y="2"/>
                      </a:cubicBezTo>
                      <a:cubicBezTo>
                        <a:pt x="0" y="0"/>
                        <a:pt x="0" y="1"/>
                        <a:pt x="0" y="3"/>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28" name="Freeform 9916">
                  <a:extLst>
                    <a:ext uri="{FF2B5EF4-FFF2-40B4-BE49-F238E27FC236}">
                      <a16:creationId xmlns:a16="http://schemas.microsoft.com/office/drawing/2014/main" id="{9846243B-3748-46D9-9C5A-F6FB2C79E5D0}"/>
                    </a:ext>
                  </a:extLst>
                </p:cNvPr>
                <p:cNvSpPr>
                  <a:spLocks/>
                </p:cNvSpPr>
                <p:nvPr/>
              </p:nvSpPr>
              <p:spPr bwMode="gray">
                <a:xfrm>
                  <a:off x="3971" y="1045"/>
                  <a:ext cx="1" cy="1"/>
                </a:xfrm>
                <a:custGeom>
                  <a:avLst/>
                  <a:gdLst>
                    <a:gd name="T0" fmla="*/ 1 w 1"/>
                    <a:gd name="T1" fmla="*/ 1 h 1"/>
                    <a:gd name="T2" fmla="*/ 0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cubicBezTo>
                        <a:pt x="1" y="1"/>
                        <a:pt x="1" y="0"/>
                        <a:pt x="0" y="0"/>
                      </a:cubicBezTo>
                      <a:cubicBezTo>
                        <a:pt x="0" y="1"/>
                        <a:pt x="1"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29" name="Freeform 9917">
                  <a:extLst>
                    <a:ext uri="{FF2B5EF4-FFF2-40B4-BE49-F238E27FC236}">
                      <a16:creationId xmlns:a16="http://schemas.microsoft.com/office/drawing/2014/main" id="{56F8911E-8CFF-4E9C-ABCE-66DA4577A05F}"/>
                    </a:ext>
                  </a:extLst>
                </p:cNvPr>
                <p:cNvSpPr>
                  <a:spLocks/>
                </p:cNvSpPr>
                <p:nvPr/>
              </p:nvSpPr>
              <p:spPr bwMode="gray">
                <a:xfrm>
                  <a:off x="3981" y="1045"/>
                  <a:ext cx="1" cy="1"/>
                </a:xfrm>
                <a:custGeom>
                  <a:avLst/>
                  <a:gdLst>
                    <a:gd name="T0" fmla="*/ 1 w 1"/>
                    <a:gd name="T1" fmla="*/ 1 h 1"/>
                    <a:gd name="T2" fmla="*/ 0 w 1"/>
                    <a:gd name="T3" fmla="*/ 0 h 1"/>
                    <a:gd name="T4" fmla="*/ 1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cubicBezTo>
                        <a:pt x="1" y="1"/>
                        <a:pt x="1" y="0"/>
                        <a:pt x="0" y="0"/>
                      </a:cubicBezTo>
                      <a:cubicBezTo>
                        <a:pt x="0" y="1"/>
                        <a:pt x="1"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30" name="Freeform 9918">
                  <a:extLst>
                    <a:ext uri="{FF2B5EF4-FFF2-40B4-BE49-F238E27FC236}">
                      <a16:creationId xmlns:a16="http://schemas.microsoft.com/office/drawing/2014/main" id="{F5FF24FD-E593-4B49-8AC0-36D933FD1988}"/>
                    </a:ext>
                  </a:extLst>
                </p:cNvPr>
                <p:cNvSpPr>
                  <a:spLocks/>
                </p:cNvSpPr>
                <p:nvPr/>
              </p:nvSpPr>
              <p:spPr bwMode="gray">
                <a:xfrm>
                  <a:off x="3950" y="1043"/>
                  <a:ext cx="8" cy="4"/>
                </a:xfrm>
                <a:custGeom>
                  <a:avLst/>
                  <a:gdLst>
                    <a:gd name="T0" fmla="*/ 2 w 5"/>
                    <a:gd name="T1" fmla="*/ 4 h 3"/>
                    <a:gd name="T2" fmla="*/ 2 w 5"/>
                    <a:gd name="T3" fmla="*/ 4 h 3"/>
                    <a:gd name="T4" fmla="*/ 0 60000 65536"/>
                    <a:gd name="T5" fmla="*/ 0 60000 65536"/>
                    <a:gd name="T6" fmla="*/ 0 w 5"/>
                    <a:gd name="T7" fmla="*/ 0 h 3"/>
                    <a:gd name="T8" fmla="*/ 5 w 5"/>
                    <a:gd name="T9" fmla="*/ 3 h 3"/>
                  </a:gdLst>
                  <a:ahLst/>
                  <a:cxnLst>
                    <a:cxn ang="T4">
                      <a:pos x="T0" y="T1"/>
                    </a:cxn>
                    <a:cxn ang="T5">
                      <a:pos x="T2" y="T3"/>
                    </a:cxn>
                  </a:cxnLst>
                  <a:rect l="T6" t="T7" r="T8" b="T9"/>
                  <a:pathLst>
                    <a:path w="5" h="3">
                      <a:moveTo>
                        <a:pt x="1" y="3"/>
                      </a:moveTo>
                      <a:cubicBezTo>
                        <a:pt x="5" y="3"/>
                        <a:pt x="0" y="0"/>
                        <a:pt x="1" y="3"/>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31" name="Freeform 9919">
                  <a:extLst>
                    <a:ext uri="{FF2B5EF4-FFF2-40B4-BE49-F238E27FC236}">
                      <a16:creationId xmlns:a16="http://schemas.microsoft.com/office/drawing/2014/main" id="{9518E637-66BF-4B2B-9645-2BA90097E2E0}"/>
                    </a:ext>
                  </a:extLst>
                </p:cNvPr>
                <p:cNvSpPr>
                  <a:spLocks/>
                </p:cNvSpPr>
                <p:nvPr/>
              </p:nvSpPr>
              <p:spPr bwMode="gray">
                <a:xfrm>
                  <a:off x="3986" y="1045"/>
                  <a:ext cx="2" cy="1"/>
                </a:xfrm>
                <a:custGeom>
                  <a:avLst/>
                  <a:gdLst>
                    <a:gd name="T0" fmla="*/ 2 w 1"/>
                    <a:gd name="T1" fmla="*/ 1 h 1"/>
                    <a:gd name="T2" fmla="*/ 2 w 1"/>
                    <a:gd name="T3" fmla="*/ 1 h 1"/>
                    <a:gd name="T4" fmla="*/ 2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cubicBezTo>
                        <a:pt x="1" y="1"/>
                        <a:pt x="0" y="0"/>
                        <a:pt x="1" y="1"/>
                      </a:cubicBezTo>
                      <a:cubicBezTo>
                        <a:pt x="1" y="1"/>
                        <a:pt x="1"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32" name="Freeform 9920">
                  <a:extLst>
                    <a:ext uri="{FF2B5EF4-FFF2-40B4-BE49-F238E27FC236}">
                      <a16:creationId xmlns:a16="http://schemas.microsoft.com/office/drawing/2014/main" id="{EA995130-5A3E-45F2-A2B2-9F69490438D8}"/>
                    </a:ext>
                  </a:extLst>
                </p:cNvPr>
                <p:cNvSpPr>
                  <a:spLocks/>
                </p:cNvSpPr>
                <p:nvPr/>
              </p:nvSpPr>
              <p:spPr bwMode="gray">
                <a:xfrm>
                  <a:off x="3956" y="1046"/>
                  <a:ext cx="2" cy="1"/>
                </a:xfrm>
                <a:custGeom>
                  <a:avLst/>
                  <a:gdLst>
                    <a:gd name="T0" fmla="*/ 2 w 1"/>
                    <a:gd name="T1" fmla="*/ 1 h 1"/>
                    <a:gd name="T2" fmla="*/ 2 w 1"/>
                    <a:gd name="T3" fmla="*/ 1 h 1"/>
                    <a:gd name="T4" fmla="*/ 2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1"/>
                      </a:moveTo>
                      <a:cubicBezTo>
                        <a:pt x="0" y="0"/>
                        <a:pt x="0" y="1"/>
                        <a:pt x="1" y="1"/>
                      </a:cubicBezTo>
                      <a:cubicBezTo>
                        <a:pt x="1" y="1"/>
                        <a:pt x="1"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33" name="Freeform 9921">
                  <a:extLst>
                    <a:ext uri="{FF2B5EF4-FFF2-40B4-BE49-F238E27FC236}">
                      <a16:creationId xmlns:a16="http://schemas.microsoft.com/office/drawing/2014/main" id="{CD25AADD-450A-4C8B-9BC3-A00F23EAA937}"/>
                    </a:ext>
                  </a:extLst>
                </p:cNvPr>
                <p:cNvSpPr>
                  <a:spLocks/>
                </p:cNvSpPr>
                <p:nvPr/>
              </p:nvSpPr>
              <p:spPr bwMode="gray">
                <a:xfrm>
                  <a:off x="3982" y="1046"/>
                  <a:ext cx="4" cy="1"/>
                </a:xfrm>
                <a:custGeom>
                  <a:avLst/>
                  <a:gdLst>
                    <a:gd name="T0" fmla="*/ 2 w 2"/>
                    <a:gd name="T1" fmla="*/ 1 h 1"/>
                    <a:gd name="T2" fmla="*/ 2 w 2"/>
                    <a:gd name="T3" fmla="*/ 0 h 1"/>
                    <a:gd name="T4" fmla="*/ 2 w 2"/>
                    <a:gd name="T5" fmla="*/ 1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1" y="1"/>
                      </a:moveTo>
                      <a:cubicBezTo>
                        <a:pt x="1" y="1"/>
                        <a:pt x="2" y="1"/>
                        <a:pt x="1" y="0"/>
                      </a:cubicBezTo>
                      <a:cubicBezTo>
                        <a:pt x="0" y="0"/>
                        <a:pt x="1" y="0"/>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34" name="Freeform 9922">
                  <a:extLst>
                    <a:ext uri="{FF2B5EF4-FFF2-40B4-BE49-F238E27FC236}">
                      <a16:creationId xmlns:a16="http://schemas.microsoft.com/office/drawing/2014/main" id="{27723330-AF04-41C8-96ED-5F99C3B7FF62}"/>
                    </a:ext>
                  </a:extLst>
                </p:cNvPr>
                <p:cNvSpPr>
                  <a:spLocks/>
                </p:cNvSpPr>
                <p:nvPr/>
              </p:nvSpPr>
              <p:spPr bwMode="gray">
                <a:xfrm>
                  <a:off x="3961" y="1047"/>
                  <a:ext cx="2" cy="0"/>
                </a:xfrm>
                <a:custGeom>
                  <a:avLst/>
                  <a:gdLst>
                    <a:gd name="T0" fmla="*/ 2 w 1"/>
                    <a:gd name="T1" fmla="*/ 2 w 1"/>
                    <a:gd name="T2" fmla="*/ 2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1" y="0"/>
                      </a:moveTo>
                      <a:cubicBezTo>
                        <a:pt x="1" y="0"/>
                        <a:pt x="1" y="0"/>
                        <a:pt x="1" y="0"/>
                      </a:cubicBezTo>
                      <a:cubicBezTo>
                        <a:pt x="0" y="0"/>
                        <a:pt x="1"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35" name="Freeform 9923">
                  <a:extLst>
                    <a:ext uri="{FF2B5EF4-FFF2-40B4-BE49-F238E27FC236}">
                      <a16:creationId xmlns:a16="http://schemas.microsoft.com/office/drawing/2014/main" id="{B752CE84-AFC9-452C-A992-D9DDE7B00D32}"/>
                    </a:ext>
                  </a:extLst>
                </p:cNvPr>
                <p:cNvSpPr>
                  <a:spLocks/>
                </p:cNvSpPr>
                <p:nvPr/>
              </p:nvSpPr>
              <p:spPr bwMode="gray">
                <a:xfrm>
                  <a:off x="3982" y="1047"/>
                  <a:ext cx="2" cy="2"/>
                </a:xfrm>
                <a:custGeom>
                  <a:avLst/>
                  <a:gdLst>
                    <a:gd name="T0" fmla="*/ 0 w 1"/>
                    <a:gd name="T1" fmla="*/ 0 h 1"/>
                    <a:gd name="T2" fmla="*/ 2 w 1"/>
                    <a:gd name="T3" fmla="*/ 0 h 1"/>
                    <a:gd name="T4" fmla="*/ 0 w 1"/>
                    <a:gd name="T5" fmla="*/ 0 h 1"/>
                    <a:gd name="T6" fmla="*/ 0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0"/>
                      </a:moveTo>
                      <a:cubicBezTo>
                        <a:pt x="0" y="1"/>
                        <a:pt x="1" y="1"/>
                        <a:pt x="1" y="0"/>
                      </a:cubicBezTo>
                      <a:cubicBezTo>
                        <a:pt x="1" y="0"/>
                        <a:pt x="0" y="0"/>
                        <a:pt x="0" y="0"/>
                      </a:cubicBezTo>
                      <a:cubicBezTo>
                        <a:pt x="0"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36" name="Freeform 9927">
                  <a:extLst>
                    <a:ext uri="{FF2B5EF4-FFF2-40B4-BE49-F238E27FC236}">
                      <a16:creationId xmlns:a16="http://schemas.microsoft.com/office/drawing/2014/main" id="{FFE08829-1D2D-42BF-AF63-D9D3C304F229}"/>
                    </a:ext>
                  </a:extLst>
                </p:cNvPr>
                <p:cNvSpPr>
                  <a:spLocks/>
                </p:cNvSpPr>
                <p:nvPr/>
              </p:nvSpPr>
              <p:spPr bwMode="gray">
                <a:xfrm>
                  <a:off x="3986" y="1047"/>
                  <a:ext cx="2" cy="2"/>
                </a:xfrm>
                <a:custGeom>
                  <a:avLst/>
                  <a:gdLst>
                    <a:gd name="T0" fmla="*/ 0 w 1"/>
                    <a:gd name="T1" fmla="*/ 0 h 1"/>
                    <a:gd name="T2" fmla="*/ 2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1" y="0"/>
                        <a:pt x="1" y="1"/>
                        <a:pt x="1" y="0"/>
                      </a:cubicBezTo>
                      <a:cubicBezTo>
                        <a:pt x="1"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37" name="Freeform 9929">
                  <a:extLst>
                    <a:ext uri="{FF2B5EF4-FFF2-40B4-BE49-F238E27FC236}">
                      <a16:creationId xmlns:a16="http://schemas.microsoft.com/office/drawing/2014/main" id="{D2B6EEB9-297C-483F-BB9D-EA77FD9653BD}"/>
                    </a:ext>
                  </a:extLst>
                </p:cNvPr>
                <p:cNvSpPr>
                  <a:spLocks/>
                </p:cNvSpPr>
                <p:nvPr/>
              </p:nvSpPr>
              <p:spPr bwMode="gray">
                <a:xfrm>
                  <a:off x="4007" y="1047"/>
                  <a:ext cx="2" cy="2"/>
                </a:xfrm>
                <a:custGeom>
                  <a:avLst/>
                  <a:gdLst>
                    <a:gd name="T0" fmla="*/ 0 w 1"/>
                    <a:gd name="T1" fmla="*/ 2 h 1"/>
                    <a:gd name="T2" fmla="*/ 2 w 1"/>
                    <a:gd name="T3" fmla="*/ 0 h 1"/>
                    <a:gd name="T4" fmla="*/ 0 w 1"/>
                    <a:gd name="T5" fmla="*/ 2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1" y="1"/>
                        <a:pt x="1" y="1"/>
                        <a:pt x="1" y="0"/>
                      </a:cubicBezTo>
                      <a:cubicBezTo>
                        <a:pt x="1" y="0"/>
                        <a:pt x="1" y="1"/>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38" name="Freeform 9930">
                  <a:extLst>
                    <a:ext uri="{FF2B5EF4-FFF2-40B4-BE49-F238E27FC236}">
                      <a16:creationId xmlns:a16="http://schemas.microsoft.com/office/drawing/2014/main" id="{9B12EBC1-8D8A-4981-95D1-79A6FA1A8F6B}"/>
                    </a:ext>
                  </a:extLst>
                </p:cNvPr>
                <p:cNvSpPr>
                  <a:spLocks/>
                </p:cNvSpPr>
                <p:nvPr/>
              </p:nvSpPr>
              <p:spPr bwMode="gray">
                <a:xfrm>
                  <a:off x="3958" y="1049"/>
                  <a:ext cx="1" cy="2"/>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0"/>
                        <a:pt x="0" y="1"/>
                        <a:pt x="1" y="0"/>
                      </a:cubicBezTo>
                      <a:cubicBezTo>
                        <a:pt x="0"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39" name="Freeform 9933">
                  <a:extLst>
                    <a:ext uri="{FF2B5EF4-FFF2-40B4-BE49-F238E27FC236}">
                      <a16:creationId xmlns:a16="http://schemas.microsoft.com/office/drawing/2014/main" id="{9510CF00-3AC5-4412-9D44-2EC5FE84D984}"/>
                    </a:ext>
                  </a:extLst>
                </p:cNvPr>
                <p:cNvSpPr>
                  <a:spLocks/>
                </p:cNvSpPr>
                <p:nvPr/>
              </p:nvSpPr>
              <p:spPr bwMode="gray">
                <a:xfrm>
                  <a:off x="3971" y="1051"/>
                  <a:ext cx="1" cy="3"/>
                </a:xfrm>
                <a:custGeom>
                  <a:avLst/>
                  <a:gdLst>
                    <a:gd name="T0" fmla="*/ 0 w 1"/>
                    <a:gd name="T1" fmla="*/ 2 h 2"/>
                    <a:gd name="T2" fmla="*/ 0 w 1"/>
                    <a:gd name="T3" fmla="*/ 0 h 2"/>
                    <a:gd name="T4" fmla="*/ 0 w 1"/>
                    <a:gd name="T5" fmla="*/ 2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1"/>
                      </a:moveTo>
                      <a:cubicBezTo>
                        <a:pt x="1" y="1"/>
                        <a:pt x="1" y="2"/>
                        <a:pt x="0" y="0"/>
                      </a:cubicBezTo>
                      <a:cubicBezTo>
                        <a:pt x="0" y="0"/>
                        <a:pt x="0" y="1"/>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40" name="Freeform 9934">
                  <a:extLst>
                    <a:ext uri="{FF2B5EF4-FFF2-40B4-BE49-F238E27FC236}">
                      <a16:creationId xmlns:a16="http://schemas.microsoft.com/office/drawing/2014/main" id="{EA7B88F8-CB70-49E0-84D4-99B0AE99A951}"/>
                    </a:ext>
                  </a:extLst>
                </p:cNvPr>
                <p:cNvSpPr>
                  <a:spLocks/>
                </p:cNvSpPr>
                <p:nvPr/>
              </p:nvSpPr>
              <p:spPr bwMode="gray">
                <a:xfrm>
                  <a:off x="4053" y="1052"/>
                  <a:ext cx="1" cy="2"/>
                </a:xfrm>
                <a:custGeom>
                  <a:avLst/>
                  <a:gdLst>
                    <a:gd name="T0" fmla="*/ 0 w 1"/>
                    <a:gd name="T1" fmla="*/ 2 h 1"/>
                    <a:gd name="T2" fmla="*/ 1 w 1"/>
                    <a:gd name="T3" fmla="*/ 2 h 1"/>
                    <a:gd name="T4" fmla="*/ 0 w 1"/>
                    <a:gd name="T5" fmla="*/ 2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0" y="1"/>
                        <a:pt x="0" y="1"/>
                        <a:pt x="1" y="1"/>
                      </a:cubicBezTo>
                      <a:cubicBezTo>
                        <a:pt x="1" y="0"/>
                        <a:pt x="0" y="1"/>
                        <a:pt x="0"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41" name="Freeform 9935">
                  <a:extLst>
                    <a:ext uri="{FF2B5EF4-FFF2-40B4-BE49-F238E27FC236}">
                      <a16:creationId xmlns:a16="http://schemas.microsoft.com/office/drawing/2014/main" id="{2AD50AC4-0EA1-40AF-8D83-1CF55F36193F}"/>
                    </a:ext>
                  </a:extLst>
                </p:cNvPr>
                <p:cNvSpPr>
                  <a:spLocks/>
                </p:cNvSpPr>
                <p:nvPr/>
              </p:nvSpPr>
              <p:spPr bwMode="gray">
                <a:xfrm>
                  <a:off x="3950" y="1057"/>
                  <a:ext cx="6" cy="5"/>
                </a:xfrm>
                <a:custGeom>
                  <a:avLst/>
                  <a:gdLst>
                    <a:gd name="T0" fmla="*/ 0 w 4"/>
                    <a:gd name="T1" fmla="*/ 0 h 3"/>
                    <a:gd name="T2" fmla="*/ 3 w 4"/>
                    <a:gd name="T3" fmla="*/ 5 h 3"/>
                    <a:gd name="T4" fmla="*/ 0 w 4"/>
                    <a:gd name="T5" fmla="*/ 0 h 3"/>
                    <a:gd name="T6" fmla="*/ 0 60000 65536"/>
                    <a:gd name="T7" fmla="*/ 0 60000 65536"/>
                    <a:gd name="T8" fmla="*/ 0 60000 65536"/>
                    <a:gd name="T9" fmla="*/ 0 w 4"/>
                    <a:gd name="T10" fmla="*/ 0 h 3"/>
                    <a:gd name="T11" fmla="*/ 4 w 4"/>
                    <a:gd name="T12" fmla="*/ 3 h 3"/>
                  </a:gdLst>
                  <a:ahLst/>
                  <a:cxnLst>
                    <a:cxn ang="T6">
                      <a:pos x="T0" y="T1"/>
                    </a:cxn>
                    <a:cxn ang="T7">
                      <a:pos x="T2" y="T3"/>
                    </a:cxn>
                    <a:cxn ang="T8">
                      <a:pos x="T4" y="T5"/>
                    </a:cxn>
                  </a:cxnLst>
                  <a:rect l="T9" t="T10" r="T11" b="T12"/>
                  <a:pathLst>
                    <a:path w="4" h="3">
                      <a:moveTo>
                        <a:pt x="0" y="0"/>
                      </a:moveTo>
                      <a:cubicBezTo>
                        <a:pt x="0" y="1"/>
                        <a:pt x="0" y="3"/>
                        <a:pt x="2" y="3"/>
                      </a:cubicBezTo>
                      <a:cubicBezTo>
                        <a:pt x="4" y="3"/>
                        <a:pt x="2"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42" name="Freeform 9936">
                  <a:extLst>
                    <a:ext uri="{FF2B5EF4-FFF2-40B4-BE49-F238E27FC236}">
                      <a16:creationId xmlns:a16="http://schemas.microsoft.com/office/drawing/2014/main" id="{FD186AD7-0EB4-4D90-B50B-4A1564321C38}"/>
                    </a:ext>
                  </a:extLst>
                </p:cNvPr>
                <p:cNvSpPr>
                  <a:spLocks/>
                </p:cNvSpPr>
                <p:nvPr/>
              </p:nvSpPr>
              <p:spPr bwMode="gray">
                <a:xfrm>
                  <a:off x="3929" y="1059"/>
                  <a:ext cx="2" cy="1"/>
                </a:xfrm>
                <a:custGeom>
                  <a:avLst/>
                  <a:gdLst>
                    <a:gd name="T0" fmla="*/ 1 w 2"/>
                    <a:gd name="T1" fmla="*/ 1 h 1"/>
                    <a:gd name="T2" fmla="*/ 1 w 2"/>
                    <a:gd name="T3" fmla="*/ 1 h 1"/>
                    <a:gd name="T4" fmla="*/ 1 w 2"/>
                    <a:gd name="T5" fmla="*/ 1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1" y="1"/>
                      </a:moveTo>
                      <a:cubicBezTo>
                        <a:pt x="1" y="0"/>
                        <a:pt x="0" y="1"/>
                        <a:pt x="1" y="1"/>
                      </a:cubicBezTo>
                      <a:cubicBezTo>
                        <a:pt x="2" y="1"/>
                        <a:pt x="1"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43" name="Freeform 9938">
                  <a:extLst>
                    <a:ext uri="{FF2B5EF4-FFF2-40B4-BE49-F238E27FC236}">
                      <a16:creationId xmlns:a16="http://schemas.microsoft.com/office/drawing/2014/main" id="{9B8A09AD-0E2F-4EF9-A99D-16FFFE30A9BD}"/>
                    </a:ext>
                  </a:extLst>
                </p:cNvPr>
                <p:cNvSpPr>
                  <a:spLocks/>
                </p:cNvSpPr>
                <p:nvPr/>
              </p:nvSpPr>
              <p:spPr bwMode="gray">
                <a:xfrm>
                  <a:off x="3954" y="1063"/>
                  <a:ext cx="2" cy="1"/>
                </a:xfrm>
                <a:custGeom>
                  <a:avLst/>
                  <a:gdLst>
                    <a:gd name="T0" fmla="*/ 1 w 2"/>
                    <a:gd name="T1" fmla="*/ 1 h 1"/>
                    <a:gd name="T2" fmla="*/ 2 w 2"/>
                    <a:gd name="T3" fmla="*/ 1 h 1"/>
                    <a:gd name="T4" fmla="*/ 0 w 2"/>
                    <a:gd name="T5" fmla="*/ 0 h 1"/>
                    <a:gd name="T6" fmla="*/ 1 w 2"/>
                    <a:gd name="T7" fmla="*/ 1 h 1"/>
                    <a:gd name="T8" fmla="*/ 0 60000 65536"/>
                    <a:gd name="T9" fmla="*/ 0 60000 65536"/>
                    <a:gd name="T10" fmla="*/ 0 60000 65536"/>
                    <a:gd name="T11" fmla="*/ 0 60000 65536"/>
                    <a:gd name="T12" fmla="*/ 0 w 2"/>
                    <a:gd name="T13" fmla="*/ 0 h 1"/>
                    <a:gd name="T14" fmla="*/ 2 w 2"/>
                    <a:gd name="T15" fmla="*/ 1 h 1"/>
                  </a:gdLst>
                  <a:ahLst/>
                  <a:cxnLst>
                    <a:cxn ang="T8">
                      <a:pos x="T0" y="T1"/>
                    </a:cxn>
                    <a:cxn ang="T9">
                      <a:pos x="T2" y="T3"/>
                    </a:cxn>
                    <a:cxn ang="T10">
                      <a:pos x="T4" y="T5"/>
                    </a:cxn>
                    <a:cxn ang="T11">
                      <a:pos x="T6" y="T7"/>
                    </a:cxn>
                  </a:cxnLst>
                  <a:rect l="T12" t="T13" r="T14" b="T15"/>
                  <a:pathLst>
                    <a:path w="2" h="1">
                      <a:moveTo>
                        <a:pt x="1" y="1"/>
                      </a:moveTo>
                      <a:cubicBezTo>
                        <a:pt x="1" y="1"/>
                        <a:pt x="1" y="1"/>
                        <a:pt x="2" y="1"/>
                      </a:cubicBezTo>
                      <a:cubicBezTo>
                        <a:pt x="1" y="0"/>
                        <a:pt x="1" y="0"/>
                        <a:pt x="0" y="0"/>
                      </a:cubicBezTo>
                      <a:cubicBezTo>
                        <a:pt x="0" y="0"/>
                        <a:pt x="1" y="1"/>
                        <a:pt x="1" y="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44" name="Freeform 9939">
                  <a:extLst>
                    <a:ext uri="{FF2B5EF4-FFF2-40B4-BE49-F238E27FC236}">
                      <a16:creationId xmlns:a16="http://schemas.microsoft.com/office/drawing/2014/main" id="{BFE449BA-2970-4B5D-8402-9DDAC952D42E}"/>
                    </a:ext>
                  </a:extLst>
                </p:cNvPr>
                <p:cNvSpPr>
                  <a:spLocks/>
                </p:cNvSpPr>
                <p:nvPr/>
              </p:nvSpPr>
              <p:spPr bwMode="gray">
                <a:xfrm>
                  <a:off x="3941" y="1063"/>
                  <a:ext cx="1" cy="0"/>
                </a:xfrm>
                <a:custGeom>
                  <a:avLst/>
                  <a:gdLst>
                    <a:gd name="T0" fmla="*/ 0 w 1"/>
                    <a:gd name="T1" fmla="*/ 0 w 1"/>
                    <a:gd name="T2" fmla="*/ 0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0" y="0"/>
                      </a:moveTo>
                      <a:cubicBezTo>
                        <a:pt x="0" y="0"/>
                        <a:pt x="0" y="0"/>
                        <a:pt x="0" y="0"/>
                      </a:cubicBezTo>
                      <a:cubicBezTo>
                        <a:pt x="1" y="0"/>
                        <a:pt x="0" y="0"/>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45" name="Freeform 9940">
                  <a:extLst>
                    <a:ext uri="{FF2B5EF4-FFF2-40B4-BE49-F238E27FC236}">
                      <a16:creationId xmlns:a16="http://schemas.microsoft.com/office/drawing/2014/main" id="{0E58F9B4-5577-4490-8FF0-7BBFFFA74F99}"/>
                    </a:ext>
                  </a:extLst>
                </p:cNvPr>
                <p:cNvSpPr>
                  <a:spLocks/>
                </p:cNvSpPr>
                <p:nvPr/>
              </p:nvSpPr>
              <p:spPr bwMode="gray">
                <a:xfrm>
                  <a:off x="3864" y="1062"/>
                  <a:ext cx="10" cy="9"/>
                </a:xfrm>
                <a:custGeom>
                  <a:avLst/>
                  <a:gdLst>
                    <a:gd name="T0" fmla="*/ 10 w 7"/>
                    <a:gd name="T1" fmla="*/ 8 h 6"/>
                    <a:gd name="T2" fmla="*/ 10 w 7"/>
                    <a:gd name="T3" fmla="*/ 6 h 6"/>
                    <a:gd name="T4" fmla="*/ 4 w 7"/>
                    <a:gd name="T5" fmla="*/ 6 h 6"/>
                    <a:gd name="T6" fmla="*/ 3 w 7"/>
                    <a:gd name="T7" fmla="*/ 6 h 6"/>
                    <a:gd name="T8" fmla="*/ 6 w 7"/>
                    <a:gd name="T9" fmla="*/ 8 h 6"/>
                    <a:gd name="T10" fmla="*/ 9 w 7"/>
                    <a:gd name="T11" fmla="*/ 9 h 6"/>
                    <a:gd name="T12" fmla="*/ 10 w 7"/>
                    <a:gd name="T13" fmla="*/ 9 h 6"/>
                    <a:gd name="T14" fmla="*/ 10 w 7"/>
                    <a:gd name="T15" fmla="*/ 8 h 6"/>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6"/>
                    <a:gd name="T26" fmla="*/ 7 w 7"/>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6">
                      <a:moveTo>
                        <a:pt x="7" y="5"/>
                      </a:moveTo>
                      <a:cubicBezTo>
                        <a:pt x="7" y="5"/>
                        <a:pt x="7" y="4"/>
                        <a:pt x="7" y="4"/>
                      </a:cubicBezTo>
                      <a:cubicBezTo>
                        <a:pt x="7" y="4"/>
                        <a:pt x="0" y="0"/>
                        <a:pt x="3" y="4"/>
                      </a:cubicBezTo>
                      <a:cubicBezTo>
                        <a:pt x="3" y="4"/>
                        <a:pt x="2" y="4"/>
                        <a:pt x="2" y="4"/>
                      </a:cubicBezTo>
                      <a:cubicBezTo>
                        <a:pt x="3" y="4"/>
                        <a:pt x="5" y="5"/>
                        <a:pt x="4" y="5"/>
                      </a:cubicBezTo>
                      <a:cubicBezTo>
                        <a:pt x="3" y="5"/>
                        <a:pt x="6" y="6"/>
                        <a:pt x="6" y="6"/>
                      </a:cubicBezTo>
                      <a:cubicBezTo>
                        <a:pt x="6" y="6"/>
                        <a:pt x="6" y="6"/>
                        <a:pt x="7" y="6"/>
                      </a:cubicBezTo>
                      <a:cubicBezTo>
                        <a:pt x="6" y="5"/>
                        <a:pt x="7" y="5"/>
                        <a:pt x="7" y="5"/>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46" name="Freeform 9941">
                  <a:extLst>
                    <a:ext uri="{FF2B5EF4-FFF2-40B4-BE49-F238E27FC236}">
                      <a16:creationId xmlns:a16="http://schemas.microsoft.com/office/drawing/2014/main" id="{1477D2E9-40A6-4201-A8F9-CA66DFB7B424}"/>
                    </a:ext>
                  </a:extLst>
                </p:cNvPr>
                <p:cNvSpPr>
                  <a:spLocks/>
                </p:cNvSpPr>
                <p:nvPr/>
              </p:nvSpPr>
              <p:spPr bwMode="gray">
                <a:xfrm>
                  <a:off x="3955" y="1064"/>
                  <a:ext cx="23" cy="13"/>
                </a:xfrm>
                <a:custGeom>
                  <a:avLst/>
                  <a:gdLst>
                    <a:gd name="T0" fmla="*/ 23 w 15"/>
                    <a:gd name="T1" fmla="*/ 7 h 8"/>
                    <a:gd name="T2" fmla="*/ 20 w 15"/>
                    <a:gd name="T3" fmla="*/ 5 h 8"/>
                    <a:gd name="T4" fmla="*/ 17 w 15"/>
                    <a:gd name="T5" fmla="*/ 2 h 8"/>
                    <a:gd name="T6" fmla="*/ 9 w 15"/>
                    <a:gd name="T7" fmla="*/ 2 h 8"/>
                    <a:gd name="T8" fmla="*/ 2 w 15"/>
                    <a:gd name="T9" fmla="*/ 2 h 8"/>
                    <a:gd name="T10" fmla="*/ 5 w 15"/>
                    <a:gd name="T11" fmla="*/ 5 h 8"/>
                    <a:gd name="T12" fmla="*/ 15 w 15"/>
                    <a:gd name="T13" fmla="*/ 13 h 8"/>
                    <a:gd name="T14" fmla="*/ 23 w 15"/>
                    <a:gd name="T15" fmla="*/ 7 h 8"/>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8"/>
                    <a:gd name="T26" fmla="*/ 15 w 15"/>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8">
                      <a:moveTo>
                        <a:pt x="15" y="4"/>
                      </a:moveTo>
                      <a:cubicBezTo>
                        <a:pt x="15" y="4"/>
                        <a:pt x="13" y="3"/>
                        <a:pt x="13" y="3"/>
                      </a:cubicBezTo>
                      <a:cubicBezTo>
                        <a:pt x="12" y="3"/>
                        <a:pt x="11" y="1"/>
                        <a:pt x="11" y="1"/>
                      </a:cubicBezTo>
                      <a:cubicBezTo>
                        <a:pt x="13" y="5"/>
                        <a:pt x="7" y="1"/>
                        <a:pt x="6" y="1"/>
                      </a:cubicBezTo>
                      <a:cubicBezTo>
                        <a:pt x="5" y="1"/>
                        <a:pt x="1" y="0"/>
                        <a:pt x="1" y="1"/>
                      </a:cubicBezTo>
                      <a:cubicBezTo>
                        <a:pt x="0" y="1"/>
                        <a:pt x="3" y="2"/>
                        <a:pt x="3" y="3"/>
                      </a:cubicBezTo>
                      <a:cubicBezTo>
                        <a:pt x="6" y="5"/>
                        <a:pt x="6" y="7"/>
                        <a:pt x="10" y="8"/>
                      </a:cubicBezTo>
                      <a:cubicBezTo>
                        <a:pt x="12" y="8"/>
                        <a:pt x="14" y="7"/>
                        <a:pt x="15" y="4"/>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47" name="Freeform 9942">
                  <a:extLst>
                    <a:ext uri="{FF2B5EF4-FFF2-40B4-BE49-F238E27FC236}">
                      <a16:creationId xmlns:a16="http://schemas.microsoft.com/office/drawing/2014/main" id="{338DEAAC-AF59-4CAB-BABA-AC1B2E4B2D42}"/>
                    </a:ext>
                  </a:extLst>
                </p:cNvPr>
                <p:cNvSpPr>
                  <a:spLocks/>
                </p:cNvSpPr>
                <p:nvPr/>
              </p:nvSpPr>
              <p:spPr bwMode="gray">
                <a:xfrm>
                  <a:off x="3879" y="1064"/>
                  <a:ext cx="6" cy="8"/>
                </a:xfrm>
                <a:custGeom>
                  <a:avLst/>
                  <a:gdLst>
                    <a:gd name="T0" fmla="*/ 5 w 4"/>
                    <a:gd name="T1" fmla="*/ 5 h 5"/>
                    <a:gd name="T2" fmla="*/ 3 w 4"/>
                    <a:gd name="T3" fmla="*/ 3 h 5"/>
                    <a:gd name="T4" fmla="*/ 3 w 4"/>
                    <a:gd name="T5" fmla="*/ 3 h 5"/>
                    <a:gd name="T6" fmla="*/ 2 w 4"/>
                    <a:gd name="T7" fmla="*/ 6 h 5"/>
                    <a:gd name="T8" fmla="*/ 5 w 4"/>
                    <a:gd name="T9" fmla="*/ 5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3" y="3"/>
                      </a:moveTo>
                      <a:cubicBezTo>
                        <a:pt x="4" y="1"/>
                        <a:pt x="2" y="0"/>
                        <a:pt x="2" y="2"/>
                      </a:cubicBezTo>
                      <a:cubicBezTo>
                        <a:pt x="2" y="2"/>
                        <a:pt x="2" y="2"/>
                        <a:pt x="2" y="2"/>
                      </a:cubicBezTo>
                      <a:cubicBezTo>
                        <a:pt x="2" y="2"/>
                        <a:pt x="0" y="4"/>
                        <a:pt x="1" y="4"/>
                      </a:cubicBezTo>
                      <a:cubicBezTo>
                        <a:pt x="2" y="5"/>
                        <a:pt x="3" y="4"/>
                        <a:pt x="3" y="3"/>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48" name="Freeform 9949">
                  <a:extLst>
                    <a:ext uri="{FF2B5EF4-FFF2-40B4-BE49-F238E27FC236}">
                      <a16:creationId xmlns:a16="http://schemas.microsoft.com/office/drawing/2014/main" id="{658AB2F5-82C0-4F3F-AFC5-FBFE9C685EE9}"/>
                    </a:ext>
                  </a:extLst>
                </p:cNvPr>
                <p:cNvSpPr>
                  <a:spLocks/>
                </p:cNvSpPr>
                <p:nvPr/>
              </p:nvSpPr>
              <p:spPr bwMode="gray">
                <a:xfrm>
                  <a:off x="3857" y="1071"/>
                  <a:ext cx="16" cy="26"/>
                </a:xfrm>
                <a:custGeom>
                  <a:avLst/>
                  <a:gdLst>
                    <a:gd name="T0" fmla="*/ 2 w 10"/>
                    <a:gd name="T1" fmla="*/ 23 h 17"/>
                    <a:gd name="T2" fmla="*/ 10 w 10"/>
                    <a:gd name="T3" fmla="*/ 24 h 17"/>
                    <a:gd name="T4" fmla="*/ 14 w 10"/>
                    <a:gd name="T5" fmla="*/ 17 h 17"/>
                    <a:gd name="T6" fmla="*/ 13 w 10"/>
                    <a:gd name="T7" fmla="*/ 8 h 17"/>
                    <a:gd name="T8" fmla="*/ 13 w 10"/>
                    <a:gd name="T9" fmla="*/ 5 h 17"/>
                    <a:gd name="T10" fmla="*/ 13 w 10"/>
                    <a:gd name="T11" fmla="*/ 3 h 17"/>
                    <a:gd name="T12" fmla="*/ 6 w 10"/>
                    <a:gd name="T13" fmla="*/ 2 h 17"/>
                    <a:gd name="T14" fmla="*/ 6 w 10"/>
                    <a:gd name="T15" fmla="*/ 8 h 17"/>
                    <a:gd name="T16" fmla="*/ 3 w 10"/>
                    <a:gd name="T17" fmla="*/ 12 h 17"/>
                    <a:gd name="T18" fmla="*/ 3 w 10"/>
                    <a:gd name="T19" fmla="*/ 15 h 17"/>
                    <a:gd name="T20" fmla="*/ 2 w 10"/>
                    <a:gd name="T21" fmla="*/ 23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
                    <a:gd name="T34" fmla="*/ 0 h 17"/>
                    <a:gd name="T35" fmla="*/ 10 w 10"/>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 h="17">
                      <a:moveTo>
                        <a:pt x="1" y="15"/>
                      </a:moveTo>
                      <a:cubicBezTo>
                        <a:pt x="3" y="15"/>
                        <a:pt x="4" y="17"/>
                        <a:pt x="6" y="16"/>
                      </a:cubicBezTo>
                      <a:cubicBezTo>
                        <a:pt x="7" y="15"/>
                        <a:pt x="10" y="13"/>
                        <a:pt x="9" y="11"/>
                      </a:cubicBezTo>
                      <a:cubicBezTo>
                        <a:pt x="8" y="9"/>
                        <a:pt x="9" y="7"/>
                        <a:pt x="8" y="5"/>
                      </a:cubicBezTo>
                      <a:cubicBezTo>
                        <a:pt x="8" y="4"/>
                        <a:pt x="8" y="4"/>
                        <a:pt x="8" y="3"/>
                      </a:cubicBezTo>
                      <a:cubicBezTo>
                        <a:pt x="6" y="2"/>
                        <a:pt x="8" y="2"/>
                        <a:pt x="8" y="2"/>
                      </a:cubicBezTo>
                      <a:cubicBezTo>
                        <a:pt x="8" y="2"/>
                        <a:pt x="5" y="0"/>
                        <a:pt x="4" y="1"/>
                      </a:cubicBezTo>
                      <a:cubicBezTo>
                        <a:pt x="4" y="1"/>
                        <a:pt x="4" y="4"/>
                        <a:pt x="4" y="5"/>
                      </a:cubicBezTo>
                      <a:cubicBezTo>
                        <a:pt x="3" y="6"/>
                        <a:pt x="2" y="6"/>
                        <a:pt x="2" y="8"/>
                      </a:cubicBezTo>
                      <a:cubicBezTo>
                        <a:pt x="2" y="8"/>
                        <a:pt x="2" y="10"/>
                        <a:pt x="2" y="10"/>
                      </a:cubicBezTo>
                      <a:cubicBezTo>
                        <a:pt x="1" y="12"/>
                        <a:pt x="0" y="13"/>
                        <a:pt x="1" y="15"/>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49" name="Freeform 9950">
                  <a:extLst>
                    <a:ext uri="{FF2B5EF4-FFF2-40B4-BE49-F238E27FC236}">
                      <a16:creationId xmlns:a16="http://schemas.microsoft.com/office/drawing/2014/main" id="{582D7C09-7C85-424E-8B15-69C752E78E1C}"/>
                    </a:ext>
                  </a:extLst>
                </p:cNvPr>
                <p:cNvSpPr>
                  <a:spLocks/>
                </p:cNvSpPr>
                <p:nvPr/>
              </p:nvSpPr>
              <p:spPr bwMode="gray">
                <a:xfrm>
                  <a:off x="3750" y="1074"/>
                  <a:ext cx="2" cy="0"/>
                </a:xfrm>
                <a:custGeom>
                  <a:avLst/>
                  <a:gdLst>
                    <a:gd name="T0" fmla="*/ 2 w 1"/>
                    <a:gd name="T1" fmla="*/ 0 w 1"/>
                    <a:gd name="T2" fmla="*/ 2 w 1"/>
                    <a:gd name="T3" fmla="*/ 0 60000 65536"/>
                    <a:gd name="T4" fmla="*/ 0 60000 65536"/>
                    <a:gd name="T5" fmla="*/ 0 60000 65536"/>
                    <a:gd name="T6" fmla="*/ 0 w 1"/>
                    <a:gd name="T7" fmla="*/ 1 w 1"/>
                  </a:gdLst>
                  <a:ahLst/>
                  <a:cxnLst>
                    <a:cxn ang="T3">
                      <a:pos x="T0" y="0"/>
                    </a:cxn>
                    <a:cxn ang="T4">
                      <a:pos x="T1" y="0"/>
                    </a:cxn>
                    <a:cxn ang="T5">
                      <a:pos x="T2" y="0"/>
                    </a:cxn>
                  </a:cxnLst>
                  <a:rect l="T6" t="0" r="T7" b="0"/>
                  <a:pathLst>
                    <a:path w="1">
                      <a:moveTo>
                        <a:pt x="1" y="0"/>
                      </a:moveTo>
                      <a:cubicBezTo>
                        <a:pt x="1" y="0"/>
                        <a:pt x="1" y="0"/>
                        <a:pt x="0" y="0"/>
                      </a:cubicBezTo>
                      <a:cubicBezTo>
                        <a:pt x="0" y="0"/>
                        <a:pt x="1"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50" name="Freeform 9951">
                  <a:extLst>
                    <a:ext uri="{FF2B5EF4-FFF2-40B4-BE49-F238E27FC236}">
                      <a16:creationId xmlns:a16="http://schemas.microsoft.com/office/drawing/2014/main" id="{869EA5BD-C551-49F8-AEE9-98687ECEE80E}"/>
                    </a:ext>
                  </a:extLst>
                </p:cNvPr>
                <p:cNvSpPr>
                  <a:spLocks/>
                </p:cNvSpPr>
                <p:nvPr/>
              </p:nvSpPr>
              <p:spPr bwMode="gray">
                <a:xfrm>
                  <a:off x="3759" y="1074"/>
                  <a:ext cx="2" cy="0"/>
                </a:xfrm>
                <a:custGeom>
                  <a:avLst/>
                  <a:gdLst>
                    <a:gd name="T0" fmla="*/ 2 w 1"/>
                    <a:gd name="T1" fmla="*/ 2 w 1"/>
                    <a:gd name="T2" fmla="*/ 2 w 1"/>
                    <a:gd name="T3" fmla="*/ 2 w 1"/>
                    <a:gd name="T4" fmla="*/ 0 60000 65536"/>
                    <a:gd name="T5" fmla="*/ 0 60000 65536"/>
                    <a:gd name="T6" fmla="*/ 0 60000 65536"/>
                    <a:gd name="T7" fmla="*/ 0 60000 65536"/>
                    <a:gd name="T8" fmla="*/ 0 w 1"/>
                    <a:gd name="T9" fmla="*/ 1 w 1"/>
                  </a:gdLst>
                  <a:ahLst/>
                  <a:cxnLst>
                    <a:cxn ang="T4">
                      <a:pos x="T0" y="0"/>
                    </a:cxn>
                    <a:cxn ang="T5">
                      <a:pos x="T1" y="0"/>
                    </a:cxn>
                    <a:cxn ang="T6">
                      <a:pos x="T2" y="0"/>
                    </a:cxn>
                    <a:cxn ang="T7">
                      <a:pos x="T3" y="0"/>
                    </a:cxn>
                  </a:cxnLst>
                  <a:rect l="T8" t="0" r="T9" b="0"/>
                  <a:pathLst>
                    <a:path w="1">
                      <a:moveTo>
                        <a:pt x="1" y="0"/>
                      </a:moveTo>
                      <a:cubicBezTo>
                        <a:pt x="1" y="0"/>
                        <a:pt x="1" y="0"/>
                        <a:pt x="1" y="0"/>
                      </a:cubicBezTo>
                      <a:cubicBezTo>
                        <a:pt x="1" y="0"/>
                        <a:pt x="1" y="0"/>
                        <a:pt x="1" y="0"/>
                      </a:cubicBezTo>
                      <a:cubicBezTo>
                        <a:pt x="0" y="0"/>
                        <a:pt x="1" y="0"/>
                        <a:pt x="1"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51" name="Freeform 9953">
                  <a:extLst>
                    <a:ext uri="{FF2B5EF4-FFF2-40B4-BE49-F238E27FC236}">
                      <a16:creationId xmlns:a16="http://schemas.microsoft.com/office/drawing/2014/main" id="{8349D169-7617-48F8-A2E4-C25AB70884E4}"/>
                    </a:ext>
                  </a:extLst>
                </p:cNvPr>
                <p:cNvSpPr>
                  <a:spLocks/>
                </p:cNvSpPr>
                <p:nvPr/>
              </p:nvSpPr>
              <p:spPr bwMode="gray">
                <a:xfrm>
                  <a:off x="3976" y="1074"/>
                  <a:ext cx="2" cy="2"/>
                </a:xfrm>
                <a:custGeom>
                  <a:avLst/>
                  <a:gdLst>
                    <a:gd name="T0" fmla="*/ 0 w 1"/>
                    <a:gd name="T1" fmla="*/ 0 h 1"/>
                    <a:gd name="T2" fmla="*/ 0 w 1"/>
                    <a:gd name="T3" fmla="*/ 2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1"/>
                        <a:pt x="0" y="0"/>
                        <a:pt x="0" y="1"/>
                      </a:cubicBezTo>
                      <a:cubicBezTo>
                        <a:pt x="1" y="1"/>
                        <a:pt x="0" y="1"/>
                        <a:pt x="0"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52" name="Freeform 9958">
                  <a:extLst>
                    <a:ext uri="{FF2B5EF4-FFF2-40B4-BE49-F238E27FC236}">
                      <a16:creationId xmlns:a16="http://schemas.microsoft.com/office/drawing/2014/main" id="{24350818-AE6F-476A-B5E0-9E1C116DF9C9}"/>
                    </a:ext>
                  </a:extLst>
                </p:cNvPr>
                <p:cNvSpPr>
                  <a:spLocks/>
                </p:cNvSpPr>
                <p:nvPr/>
              </p:nvSpPr>
              <p:spPr bwMode="gray">
                <a:xfrm>
                  <a:off x="3759" y="1093"/>
                  <a:ext cx="5" cy="9"/>
                </a:xfrm>
                <a:custGeom>
                  <a:avLst/>
                  <a:gdLst>
                    <a:gd name="T0" fmla="*/ 5 w 3"/>
                    <a:gd name="T1" fmla="*/ 5 h 6"/>
                    <a:gd name="T2" fmla="*/ 2 w 3"/>
                    <a:gd name="T3" fmla="*/ 2 h 6"/>
                    <a:gd name="T4" fmla="*/ 5 w 3"/>
                    <a:gd name="T5" fmla="*/ 5 h 6"/>
                    <a:gd name="T6" fmla="*/ 0 60000 65536"/>
                    <a:gd name="T7" fmla="*/ 0 60000 65536"/>
                    <a:gd name="T8" fmla="*/ 0 60000 65536"/>
                    <a:gd name="T9" fmla="*/ 0 w 3"/>
                    <a:gd name="T10" fmla="*/ 0 h 6"/>
                    <a:gd name="T11" fmla="*/ 3 w 3"/>
                    <a:gd name="T12" fmla="*/ 6 h 6"/>
                  </a:gdLst>
                  <a:ahLst/>
                  <a:cxnLst>
                    <a:cxn ang="T6">
                      <a:pos x="T0" y="T1"/>
                    </a:cxn>
                    <a:cxn ang="T7">
                      <a:pos x="T2" y="T3"/>
                    </a:cxn>
                    <a:cxn ang="T8">
                      <a:pos x="T4" y="T5"/>
                    </a:cxn>
                  </a:cxnLst>
                  <a:rect l="T9" t="T10" r="T11" b="T12"/>
                  <a:pathLst>
                    <a:path w="3" h="6">
                      <a:moveTo>
                        <a:pt x="3" y="3"/>
                      </a:moveTo>
                      <a:cubicBezTo>
                        <a:pt x="3" y="3"/>
                        <a:pt x="1" y="0"/>
                        <a:pt x="1" y="1"/>
                      </a:cubicBezTo>
                      <a:cubicBezTo>
                        <a:pt x="0" y="3"/>
                        <a:pt x="2" y="6"/>
                        <a:pt x="3" y="3"/>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53" name="Freeform 9965">
                  <a:extLst>
                    <a:ext uri="{FF2B5EF4-FFF2-40B4-BE49-F238E27FC236}">
                      <a16:creationId xmlns:a16="http://schemas.microsoft.com/office/drawing/2014/main" id="{FBB874A1-1640-45C9-B928-122EDFCECDD1}"/>
                    </a:ext>
                  </a:extLst>
                </p:cNvPr>
                <p:cNvSpPr>
                  <a:spLocks/>
                </p:cNvSpPr>
                <p:nvPr/>
              </p:nvSpPr>
              <p:spPr bwMode="gray">
                <a:xfrm>
                  <a:off x="3834" y="1111"/>
                  <a:ext cx="6" cy="9"/>
                </a:xfrm>
                <a:custGeom>
                  <a:avLst/>
                  <a:gdLst>
                    <a:gd name="T0" fmla="*/ 5 w 4"/>
                    <a:gd name="T1" fmla="*/ 9 h 6"/>
                    <a:gd name="T2" fmla="*/ 0 w 4"/>
                    <a:gd name="T3" fmla="*/ 0 h 6"/>
                    <a:gd name="T4" fmla="*/ 5 w 4"/>
                    <a:gd name="T5" fmla="*/ 9 h 6"/>
                    <a:gd name="T6" fmla="*/ 0 60000 65536"/>
                    <a:gd name="T7" fmla="*/ 0 60000 65536"/>
                    <a:gd name="T8" fmla="*/ 0 60000 65536"/>
                    <a:gd name="T9" fmla="*/ 0 w 4"/>
                    <a:gd name="T10" fmla="*/ 0 h 6"/>
                    <a:gd name="T11" fmla="*/ 4 w 4"/>
                    <a:gd name="T12" fmla="*/ 6 h 6"/>
                  </a:gdLst>
                  <a:ahLst/>
                  <a:cxnLst>
                    <a:cxn ang="T6">
                      <a:pos x="T0" y="T1"/>
                    </a:cxn>
                    <a:cxn ang="T7">
                      <a:pos x="T2" y="T3"/>
                    </a:cxn>
                    <a:cxn ang="T8">
                      <a:pos x="T4" y="T5"/>
                    </a:cxn>
                  </a:cxnLst>
                  <a:rect l="T9" t="T10" r="T11" b="T12"/>
                  <a:pathLst>
                    <a:path w="4" h="6">
                      <a:moveTo>
                        <a:pt x="3" y="6"/>
                      </a:moveTo>
                      <a:cubicBezTo>
                        <a:pt x="4" y="3"/>
                        <a:pt x="3" y="0"/>
                        <a:pt x="0" y="0"/>
                      </a:cubicBezTo>
                      <a:cubicBezTo>
                        <a:pt x="0" y="2"/>
                        <a:pt x="2" y="5"/>
                        <a:pt x="3" y="6"/>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54" name="Freeform 9967">
                  <a:extLst>
                    <a:ext uri="{FF2B5EF4-FFF2-40B4-BE49-F238E27FC236}">
                      <a16:creationId xmlns:a16="http://schemas.microsoft.com/office/drawing/2014/main" id="{F2CDDB25-8D70-4C9D-AA54-5B0613019F55}"/>
                    </a:ext>
                  </a:extLst>
                </p:cNvPr>
                <p:cNvSpPr>
                  <a:spLocks/>
                </p:cNvSpPr>
                <p:nvPr/>
              </p:nvSpPr>
              <p:spPr bwMode="gray">
                <a:xfrm>
                  <a:off x="3817" y="1144"/>
                  <a:ext cx="11" cy="17"/>
                </a:xfrm>
                <a:custGeom>
                  <a:avLst/>
                  <a:gdLst>
                    <a:gd name="T0" fmla="*/ 0 w 7"/>
                    <a:gd name="T1" fmla="*/ 11 h 11"/>
                    <a:gd name="T2" fmla="*/ 5 w 7"/>
                    <a:gd name="T3" fmla="*/ 15 h 11"/>
                    <a:gd name="T4" fmla="*/ 9 w 7"/>
                    <a:gd name="T5" fmla="*/ 15 h 11"/>
                    <a:gd name="T6" fmla="*/ 6 w 7"/>
                    <a:gd name="T7" fmla="*/ 3 h 11"/>
                    <a:gd name="T8" fmla="*/ 0 w 7"/>
                    <a:gd name="T9" fmla="*/ 11 h 11"/>
                    <a:gd name="T10" fmla="*/ 0 60000 65536"/>
                    <a:gd name="T11" fmla="*/ 0 60000 65536"/>
                    <a:gd name="T12" fmla="*/ 0 60000 65536"/>
                    <a:gd name="T13" fmla="*/ 0 60000 65536"/>
                    <a:gd name="T14" fmla="*/ 0 60000 65536"/>
                    <a:gd name="T15" fmla="*/ 0 w 7"/>
                    <a:gd name="T16" fmla="*/ 0 h 11"/>
                    <a:gd name="T17" fmla="*/ 7 w 7"/>
                    <a:gd name="T18" fmla="*/ 11 h 11"/>
                  </a:gdLst>
                  <a:ahLst/>
                  <a:cxnLst>
                    <a:cxn ang="T10">
                      <a:pos x="T0" y="T1"/>
                    </a:cxn>
                    <a:cxn ang="T11">
                      <a:pos x="T2" y="T3"/>
                    </a:cxn>
                    <a:cxn ang="T12">
                      <a:pos x="T4" y="T5"/>
                    </a:cxn>
                    <a:cxn ang="T13">
                      <a:pos x="T6" y="T7"/>
                    </a:cxn>
                    <a:cxn ang="T14">
                      <a:pos x="T8" y="T9"/>
                    </a:cxn>
                  </a:cxnLst>
                  <a:rect l="T15" t="T16" r="T17" b="T18"/>
                  <a:pathLst>
                    <a:path w="7" h="11">
                      <a:moveTo>
                        <a:pt x="0" y="7"/>
                      </a:moveTo>
                      <a:cubicBezTo>
                        <a:pt x="1" y="8"/>
                        <a:pt x="2" y="10"/>
                        <a:pt x="3" y="10"/>
                      </a:cubicBezTo>
                      <a:cubicBezTo>
                        <a:pt x="4" y="11"/>
                        <a:pt x="5" y="10"/>
                        <a:pt x="6" y="10"/>
                      </a:cubicBezTo>
                      <a:cubicBezTo>
                        <a:pt x="4" y="8"/>
                        <a:pt x="7" y="4"/>
                        <a:pt x="4" y="2"/>
                      </a:cubicBezTo>
                      <a:cubicBezTo>
                        <a:pt x="0" y="0"/>
                        <a:pt x="0" y="5"/>
                        <a:pt x="0" y="7"/>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55" name="Freeform 9972">
                  <a:extLst>
                    <a:ext uri="{FF2B5EF4-FFF2-40B4-BE49-F238E27FC236}">
                      <a16:creationId xmlns:a16="http://schemas.microsoft.com/office/drawing/2014/main" id="{901C342F-8CBB-4597-9589-E730BD49D6BE}"/>
                    </a:ext>
                  </a:extLst>
                </p:cNvPr>
                <p:cNvSpPr>
                  <a:spLocks/>
                </p:cNvSpPr>
                <p:nvPr/>
              </p:nvSpPr>
              <p:spPr bwMode="gray">
                <a:xfrm>
                  <a:off x="3806" y="1158"/>
                  <a:ext cx="9" cy="9"/>
                </a:xfrm>
                <a:custGeom>
                  <a:avLst/>
                  <a:gdLst>
                    <a:gd name="T0" fmla="*/ 8 w 6"/>
                    <a:gd name="T1" fmla="*/ 6 h 6"/>
                    <a:gd name="T2" fmla="*/ 9 w 6"/>
                    <a:gd name="T3" fmla="*/ 5 h 6"/>
                    <a:gd name="T4" fmla="*/ 2 w 6"/>
                    <a:gd name="T5" fmla="*/ 9 h 6"/>
                    <a:gd name="T6" fmla="*/ 8 w 6"/>
                    <a:gd name="T7" fmla="*/ 6 h 6"/>
                    <a:gd name="T8" fmla="*/ 0 60000 65536"/>
                    <a:gd name="T9" fmla="*/ 0 60000 65536"/>
                    <a:gd name="T10" fmla="*/ 0 60000 65536"/>
                    <a:gd name="T11" fmla="*/ 0 60000 65536"/>
                    <a:gd name="T12" fmla="*/ 0 w 6"/>
                    <a:gd name="T13" fmla="*/ 0 h 6"/>
                    <a:gd name="T14" fmla="*/ 6 w 6"/>
                    <a:gd name="T15" fmla="*/ 6 h 6"/>
                  </a:gdLst>
                  <a:ahLst/>
                  <a:cxnLst>
                    <a:cxn ang="T8">
                      <a:pos x="T0" y="T1"/>
                    </a:cxn>
                    <a:cxn ang="T9">
                      <a:pos x="T2" y="T3"/>
                    </a:cxn>
                    <a:cxn ang="T10">
                      <a:pos x="T4" y="T5"/>
                    </a:cxn>
                    <a:cxn ang="T11">
                      <a:pos x="T6" y="T7"/>
                    </a:cxn>
                  </a:cxnLst>
                  <a:rect l="T12" t="T13" r="T14" b="T15"/>
                  <a:pathLst>
                    <a:path w="6" h="6">
                      <a:moveTo>
                        <a:pt x="5" y="4"/>
                      </a:moveTo>
                      <a:cubicBezTo>
                        <a:pt x="5" y="3"/>
                        <a:pt x="5" y="3"/>
                        <a:pt x="6" y="3"/>
                      </a:cubicBezTo>
                      <a:cubicBezTo>
                        <a:pt x="3" y="0"/>
                        <a:pt x="0" y="5"/>
                        <a:pt x="1" y="6"/>
                      </a:cubicBezTo>
                      <a:cubicBezTo>
                        <a:pt x="3" y="6"/>
                        <a:pt x="6" y="6"/>
                        <a:pt x="5" y="4"/>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56" name="Freeform 10182">
                  <a:extLst>
                    <a:ext uri="{FF2B5EF4-FFF2-40B4-BE49-F238E27FC236}">
                      <a16:creationId xmlns:a16="http://schemas.microsoft.com/office/drawing/2014/main" id="{7AB752DC-A1D3-4FFA-979D-867C31866355}"/>
                    </a:ext>
                  </a:extLst>
                </p:cNvPr>
                <p:cNvSpPr>
                  <a:spLocks/>
                </p:cNvSpPr>
                <p:nvPr/>
              </p:nvSpPr>
              <p:spPr bwMode="gray">
                <a:xfrm>
                  <a:off x="3689" y="1129"/>
                  <a:ext cx="41" cy="67"/>
                </a:xfrm>
                <a:custGeom>
                  <a:avLst/>
                  <a:gdLst>
                    <a:gd name="T0" fmla="*/ 39 w 27"/>
                    <a:gd name="T1" fmla="*/ 0 h 43"/>
                    <a:gd name="T2" fmla="*/ 36 w 27"/>
                    <a:gd name="T3" fmla="*/ 2 h 43"/>
                    <a:gd name="T4" fmla="*/ 33 w 27"/>
                    <a:gd name="T5" fmla="*/ 0 h 43"/>
                    <a:gd name="T6" fmla="*/ 32 w 27"/>
                    <a:gd name="T7" fmla="*/ 6 h 43"/>
                    <a:gd name="T8" fmla="*/ 27 w 27"/>
                    <a:gd name="T9" fmla="*/ 6 h 43"/>
                    <a:gd name="T10" fmla="*/ 27 w 27"/>
                    <a:gd name="T11" fmla="*/ 12 h 43"/>
                    <a:gd name="T12" fmla="*/ 24 w 27"/>
                    <a:gd name="T13" fmla="*/ 14 h 43"/>
                    <a:gd name="T14" fmla="*/ 21 w 27"/>
                    <a:gd name="T15" fmla="*/ 19 h 43"/>
                    <a:gd name="T16" fmla="*/ 18 w 27"/>
                    <a:gd name="T17" fmla="*/ 16 h 43"/>
                    <a:gd name="T18" fmla="*/ 17 w 27"/>
                    <a:gd name="T19" fmla="*/ 20 h 43"/>
                    <a:gd name="T20" fmla="*/ 12 w 27"/>
                    <a:gd name="T21" fmla="*/ 30 h 43"/>
                    <a:gd name="T22" fmla="*/ 12 w 27"/>
                    <a:gd name="T23" fmla="*/ 31 h 43"/>
                    <a:gd name="T24" fmla="*/ 11 w 27"/>
                    <a:gd name="T25" fmla="*/ 31 h 43"/>
                    <a:gd name="T26" fmla="*/ 8 w 27"/>
                    <a:gd name="T27" fmla="*/ 36 h 43"/>
                    <a:gd name="T28" fmla="*/ 2 w 27"/>
                    <a:gd name="T29" fmla="*/ 48 h 43"/>
                    <a:gd name="T30" fmla="*/ 3 w 27"/>
                    <a:gd name="T31" fmla="*/ 51 h 43"/>
                    <a:gd name="T32" fmla="*/ 3 w 27"/>
                    <a:gd name="T33" fmla="*/ 55 h 43"/>
                    <a:gd name="T34" fmla="*/ 6 w 27"/>
                    <a:gd name="T35" fmla="*/ 59 h 43"/>
                    <a:gd name="T36" fmla="*/ 14 w 27"/>
                    <a:gd name="T37" fmla="*/ 56 h 43"/>
                    <a:gd name="T38" fmla="*/ 20 w 27"/>
                    <a:gd name="T39" fmla="*/ 53 h 43"/>
                    <a:gd name="T40" fmla="*/ 20 w 27"/>
                    <a:gd name="T41" fmla="*/ 48 h 43"/>
                    <a:gd name="T42" fmla="*/ 23 w 27"/>
                    <a:gd name="T43" fmla="*/ 45 h 43"/>
                    <a:gd name="T44" fmla="*/ 21 w 27"/>
                    <a:gd name="T45" fmla="*/ 44 h 43"/>
                    <a:gd name="T46" fmla="*/ 26 w 27"/>
                    <a:gd name="T47" fmla="*/ 36 h 43"/>
                    <a:gd name="T48" fmla="*/ 30 w 27"/>
                    <a:gd name="T49" fmla="*/ 30 h 43"/>
                    <a:gd name="T50" fmla="*/ 30 w 27"/>
                    <a:gd name="T51" fmla="*/ 26 h 43"/>
                    <a:gd name="T52" fmla="*/ 30 w 27"/>
                    <a:gd name="T53" fmla="*/ 25 h 43"/>
                    <a:gd name="T54" fmla="*/ 32 w 27"/>
                    <a:gd name="T55" fmla="*/ 26 h 43"/>
                    <a:gd name="T56" fmla="*/ 33 w 27"/>
                    <a:gd name="T57" fmla="*/ 26 h 43"/>
                    <a:gd name="T58" fmla="*/ 33 w 27"/>
                    <a:gd name="T59" fmla="*/ 22 h 43"/>
                    <a:gd name="T60" fmla="*/ 32 w 27"/>
                    <a:gd name="T61" fmla="*/ 20 h 43"/>
                    <a:gd name="T62" fmla="*/ 36 w 27"/>
                    <a:gd name="T63" fmla="*/ 19 h 43"/>
                    <a:gd name="T64" fmla="*/ 35 w 27"/>
                    <a:gd name="T65" fmla="*/ 12 h 43"/>
                    <a:gd name="T66" fmla="*/ 35 w 27"/>
                    <a:gd name="T67" fmla="*/ 6 h 43"/>
                    <a:gd name="T68" fmla="*/ 35 w 27"/>
                    <a:gd name="T69" fmla="*/ 8 h 43"/>
                    <a:gd name="T70" fmla="*/ 41 w 27"/>
                    <a:gd name="T71" fmla="*/ 9 h 43"/>
                    <a:gd name="T72" fmla="*/ 39 w 27"/>
                    <a:gd name="T73" fmla="*/ 0 h 4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7"/>
                    <a:gd name="T112" fmla="*/ 0 h 43"/>
                    <a:gd name="T113" fmla="*/ 27 w 27"/>
                    <a:gd name="T114" fmla="*/ 43 h 4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7" h="43">
                      <a:moveTo>
                        <a:pt x="26" y="0"/>
                      </a:moveTo>
                      <a:cubicBezTo>
                        <a:pt x="26" y="0"/>
                        <a:pt x="24" y="0"/>
                        <a:pt x="24" y="1"/>
                      </a:cubicBezTo>
                      <a:cubicBezTo>
                        <a:pt x="24" y="2"/>
                        <a:pt x="22" y="0"/>
                        <a:pt x="22" y="0"/>
                      </a:cubicBezTo>
                      <a:cubicBezTo>
                        <a:pt x="20" y="1"/>
                        <a:pt x="21" y="3"/>
                        <a:pt x="21" y="4"/>
                      </a:cubicBezTo>
                      <a:cubicBezTo>
                        <a:pt x="20" y="4"/>
                        <a:pt x="19" y="3"/>
                        <a:pt x="18" y="4"/>
                      </a:cubicBezTo>
                      <a:cubicBezTo>
                        <a:pt x="18" y="6"/>
                        <a:pt x="18" y="7"/>
                        <a:pt x="18" y="8"/>
                      </a:cubicBezTo>
                      <a:cubicBezTo>
                        <a:pt x="18" y="9"/>
                        <a:pt x="17" y="8"/>
                        <a:pt x="16" y="9"/>
                      </a:cubicBezTo>
                      <a:cubicBezTo>
                        <a:pt x="15" y="10"/>
                        <a:pt x="15" y="12"/>
                        <a:pt x="14" y="12"/>
                      </a:cubicBezTo>
                      <a:cubicBezTo>
                        <a:pt x="14" y="12"/>
                        <a:pt x="12" y="10"/>
                        <a:pt x="12" y="10"/>
                      </a:cubicBezTo>
                      <a:cubicBezTo>
                        <a:pt x="11" y="10"/>
                        <a:pt x="10" y="12"/>
                        <a:pt x="11" y="13"/>
                      </a:cubicBezTo>
                      <a:cubicBezTo>
                        <a:pt x="9" y="13"/>
                        <a:pt x="9" y="17"/>
                        <a:pt x="8" y="19"/>
                      </a:cubicBezTo>
                      <a:cubicBezTo>
                        <a:pt x="8" y="19"/>
                        <a:pt x="9" y="20"/>
                        <a:pt x="8" y="20"/>
                      </a:cubicBezTo>
                      <a:cubicBezTo>
                        <a:pt x="7" y="20"/>
                        <a:pt x="8" y="19"/>
                        <a:pt x="7" y="20"/>
                      </a:cubicBezTo>
                      <a:cubicBezTo>
                        <a:pt x="6" y="21"/>
                        <a:pt x="5" y="22"/>
                        <a:pt x="5" y="23"/>
                      </a:cubicBezTo>
                      <a:cubicBezTo>
                        <a:pt x="4" y="24"/>
                        <a:pt x="0" y="29"/>
                        <a:pt x="1" y="31"/>
                      </a:cubicBezTo>
                      <a:cubicBezTo>
                        <a:pt x="1" y="32"/>
                        <a:pt x="1" y="32"/>
                        <a:pt x="2" y="33"/>
                      </a:cubicBezTo>
                      <a:cubicBezTo>
                        <a:pt x="2" y="33"/>
                        <a:pt x="2" y="34"/>
                        <a:pt x="2" y="35"/>
                      </a:cubicBezTo>
                      <a:cubicBezTo>
                        <a:pt x="2" y="37"/>
                        <a:pt x="2" y="39"/>
                        <a:pt x="4" y="38"/>
                      </a:cubicBezTo>
                      <a:cubicBezTo>
                        <a:pt x="6" y="43"/>
                        <a:pt x="8" y="38"/>
                        <a:pt x="9" y="36"/>
                      </a:cubicBezTo>
                      <a:cubicBezTo>
                        <a:pt x="10" y="35"/>
                        <a:pt x="12" y="35"/>
                        <a:pt x="13" y="34"/>
                      </a:cubicBezTo>
                      <a:cubicBezTo>
                        <a:pt x="13" y="33"/>
                        <a:pt x="12" y="32"/>
                        <a:pt x="13" y="31"/>
                      </a:cubicBezTo>
                      <a:cubicBezTo>
                        <a:pt x="14" y="30"/>
                        <a:pt x="15" y="30"/>
                        <a:pt x="15" y="29"/>
                      </a:cubicBezTo>
                      <a:cubicBezTo>
                        <a:pt x="15" y="29"/>
                        <a:pt x="14" y="28"/>
                        <a:pt x="14" y="28"/>
                      </a:cubicBezTo>
                      <a:cubicBezTo>
                        <a:pt x="14" y="25"/>
                        <a:pt x="16" y="24"/>
                        <a:pt x="17" y="23"/>
                      </a:cubicBezTo>
                      <a:cubicBezTo>
                        <a:pt x="17" y="22"/>
                        <a:pt x="19" y="15"/>
                        <a:pt x="20" y="19"/>
                      </a:cubicBezTo>
                      <a:cubicBezTo>
                        <a:pt x="21" y="19"/>
                        <a:pt x="20" y="18"/>
                        <a:pt x="20" y="17"/>
                      </a:cubicBezTo>
                      <a:cubicBezTo>
                        <a:pt x="20" y="17"/>
                        <a:pt x="19" y="17"/>
                        <a:pt x="20" y="16"/>
                      </a:cubicBezTo>
                      <a:cubicBezTo>
                        <a:pt x="21" y="16"/>
                        <a:pt x="21" y="17"/>
                        <a:pt x="21" y="17"/>
                      </a:cubicBezTo>
                      <a:cubicBezTo>
                        <a:pt x="22" y="17"/>
                        <a:pt x="23" y="17"/>
                        <a:pt x="22" y="17"/>
                      </a:cubicBezTo>
                      <a:cubicBezTo>
                        <a:pt x="22" y="16"/>
                        <a:pt x="23" y="15"/>
                        <a:pt x="22" y="14"/>
                      </a:cubicBezTo>
                      <a:cubicBezTo>
                        <a:pt x="22" y="14"/>
                        <a:pt x="21" y="14"/>
                        <a:pt x="21" y="13"/>
                      </a:cubicBezTo>
                      <a:cubicBezTo>
                        <a:pt x="20" y="9"/>
                        <a:pt x="22" y="14"/>
                        <a:pt x="24" y="12"/>
                      </a:cubicBezTo>
                      <a:cubicBezTo>
                        <a:pt x="23" y="13"/>
                        <a:pt x="23" y="8"/>
                        <a:pt x="23" y="8"/>
                      </a:cubicBezTo>
                      <a:cubicBezTo>
                        <a:pt x="23" y="6"/>
                        <a:pt x="23" y="5"/>
                        <a:pt x="23" y="4"/>
                      </a:cubicBezTo>
                      <a:cubicBezTo>
                        <a:pt x="23" y="4"/>
                        <a:pt x="23" y="5"/>
                        <a:pt x="23" y="5"/>
                      </a:cubicBezTo>
                      <a:cubicBezTo>
                        <a:pt x="25" y="5"/>
                        <a:pt x="25" y="8"/>
                        <a:pt x="27" y="6"/>
                      </a:cubicBezTo>
                      <a:cubicBezTo>
                        <a:pt x="27" y="5"/>
                        <a:pt x="27" y="1"/>
                        <a:pt x="26" y="0"/>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757" name="Freeform 9987">
                  <a:extLst>
                    <a:ext uri="{FF2B5EF4-FFF2-40B4-BE49-F238E27FC236}">
                      <a16:creationId xmlns:a16="http://schemas.microsoft.com/office/drawing/2014/main" id="{DA79944F-110A-40AE-B49D-B7CA3EEE4F77}"/>
                    </a:ext>
                  </a:extLst>
                </p:cNvPr>
                <p:cNvSpPr>
                  <a:spLocks/>
                </p:cNvSpPr>
                <p:nvPr/>
              </p:nvSpPr>
              <p:spPr bwMode="gray">
                <a:xfrm>
                  <a:off x="3744" y="1068"/>
                  <a:ext cx="417" cy="508"/>
                </a:xfrm>
                <a:custGeom>
                  <a:avLst/>
                  <a:gdLst>
                    <a:gd name="T0" fmla="*/ 409 w 269"/>
                    <a:gd name="T1" fmla="*/ 325 h 328"/>
                    <a:gd name="T2" fmla="*/ 397 w 269"/>
                    <a:gd name="T3" fmla="*/ 243 h 328"/>
                    <a:gd name="T4" fmla="*/ 370 w 269"/>
                    <a:gd name="T5" fmla="*/ 214 h 328"/>
                    <a:gd name="T6" fmla="*/ 338 w 269"/>
                    <a:gd name="T7" fmla="*/ 225 h 328"/>
                    <a:gd name="T8" fmla="*/ 332 w 269"/>
                    <a:gd name="T9" fmla="*/ 235 h 328"/>
                    <a:gd name="T10" fmla="*/ 315 w 269"/>
                    <a:gd name="T11" fmla="*/ 260 h 328"/>
                    <a:gd name="T12" fmla="*/ 299 w 269"/>
                    <a:gd name="T13" fmla="*/ 273 h 328"/>
                    <a:gd name="T14" fmla="*/ 276 w 269"/>
                    <a:gd name="T15" fmla="*/ 263 h 328"/>
                    <a:gd name="T16" fmla="*/ 273 w 269"/>
                    <a:gd name="T17" fmla="*/ 251 h 328"/>
                    <a:gd name="T18" fmla="*/ 277 w 269"/>
                    <a:gd name="T19" fmla="*/ 242 h 328"/>
                    <a:gd name="T20" fmla="*/ 287 w 269"/>
                    <a:gd name="T21" fmla="*/ 223 h 328"/>
                    <a:gd name="T22" fmla="*/ 298 w 269"/>
                    <a:gd name="T23" fmla="*/ 220 h 328"/>
                    <a:gd name="T24" fmla="*/ 315 w 269"/>
                    <a:gd name="T25" fmla="*/ 189 h 328"/>
                    <a:gd name="T26" fmla="*/ 330 w 269"/>
                    <a:gd name="T27" fmla="*/ 181 h 328"/>
                    <a:gd name="T28" fmla="*/ 335 w 269"/>
                    <a:gd name="T29" fmla="*/ 130 h 328"/>
                    <a:gd name="T30" fmla="*/ 319 w 269"/>
                    <a:gd name="T31" fmla="*/ 99 h 328"/>
                    <a:gd name="T32" fmla="*/ 338 w 269"/>
                    <a:gd name="T33" fmla="*/ 96 h 328"/>
                    <a:gd name="T34" fmla="*/ 332 w 269"/>
                    <a:gd name="T35" fmla="*/ 88 h 328"/>
                    <a:gd name="T36" fmla="*/ 318 w 269"/>
                    <a:gd name="T37" fmla="*/ 59 h 328"/>
                    <a:gd name="T38" fmla="*/ 307 w 269"/>
                    <a:gd name="T39" fmla="*/ 54 h 328"/>
                    <a:gd name="T40" fmla="*/ 290 w 269"/>
                    <a:gd name="T41" fmla="*/ 46 h 328"/>
                    <a:gd name="T42" fmla="*/ 256 w 269"/>
                    <a:gd name="T43" fmla="*/ 29 h 328"/>
                    <a:gd name="T44" fmla="*/ 226 w 269"/>
                    <a:gd name="T45" fmla="*/ 17 h 328"/>
                    <a:gd name="T46" fmla="*/ 211 w 269"/>
                    <a:gd name="T47" fmla="*/ 9 h 328"/>
                    <a:gd name="T48" fmla="*/ 194 w 269"/>
                    <a:gd name="T49" fmla="*/ 5 h 328"/>
                    <a:gd name="T50" fmla="*/ 164 w 269"/>
                    <a:gd name="T51" fmla="*/ 25 h 328"/>
                    <a:gd name="T52" fmla="*/ 178 w 269"/>
                    <a:gd name="T53" fmla="*/ 53 h 328"/>
                    <a:gd name="T54" fmla="*/ 144 w 269"/>
                    <a:gd name="T55" fmla="*/ 59 h 328"/>
                    <a:gd name="T56" fmla="*/ 136 w 269"/>
                    <a:gd name="T57" fmla="*/ 94 h 328"/>
                    <a:gd name="T58" fmla="*/ 126 w 269"/>
                    <a:gd name="T59" fmla="*/ 124 h 328"/>
                    <a:gd name="T60" fmla="*/ 122 w 269"/>
                    <a:gd name="T61" fmla="*/ 119 h 328"/>
                    <a:gd name="T62" fmla="*/ 121 w 269"/>
                    <a:gd name="T63" fmla="*/ 110 h 328"/>
                    <a:gd name="T64" fmla="*/ 113 w 269"/>
                    <a:gd name="T65" fmla="*/ 124 h 328"/>
                    <a:gd name="T66" fmla="*/ 116 w 269"/>
                    <a:gd name="T67" fmla="*/ 101 h 328"/>
                    <a:gd name="T68" fmla="*/ 115 w 269"/>
                    <a:gd name="T69" fmla="*/ 85 h 328"/>
                    <a:gd name="T70" fmla="*/ 105 w 269"/>
                    <a:gd name="T71" fmla="*/ 90 h 328"/>
                    <a:gd name="T72" fmla="*/ 85 w 269"/>
                    <a:gd name="T73" fmla="*/ 102 h 328"/>
                    <a:gd name="T74" fmla="*/ 64 w 269"/>
                    <a:gd name="T75" fmla="*/ 132 h 328"/>
                    <a:gd name="T76" fmla="*/ 56 w 269"/>
                    <a:gd name="T77" fmla="*/ 161 h 328"/>
                    <a:gd name="T78" fmla="*/ 42 w 269"/>
                    <a:gd name="T79" fmla="*/ 200 h 328"/>
                    <a:gd name="T80" fmla="*/ 39 w 269"/>
                    <a:gd name="T81" fmla="*/ 231 h 328"/>
                    <a:gd name="T82" fmla="*/ 36 w 269"/>
                    <a:gd name="T83" fmla="*/ 291 h 328"/>
                    <a:gd name="T84" fmla="*/ 54 w 269"/>
                    <a:gd name="T85" fmla="*/ 314 h 328"/>
                    <a:gd name="T86" fmla="*/ 48 w 269"/>
                    <a:gd name="T87" fmla="*/ 321 h 328"/>
                    <a:gd name="T88" fmla="*/ 23 w 269"/>
                    <a:gd name="T89" fmla="*/ 479 h 328"/>
                    <a:gd name="T90" fmla="*/ 178 w 269"/>
                    <a:gd name="T91" fmla="*/ 500 h 328"/>
                    <a:gd name="T92" fmla="*/ 291 w 269"/>
                    <a:gd name="T93" fmla="*/ 505 h 328"/>
                    <a:gd name="T94" fmla="*/ 319 w 269"/>
                    <a:gd name="T95" fmla="*/ 497 h 328"/>
                    <a:gd name="T96" fmla="*/ 322 w 269"/>
                    <a:gd name="T97" fmla="*/ 493 h 328"/>
                    <a:gd name="T98" fmla="*/ 338 w 269"/>
                    <a:gd name="T99" fmla="*/ 479 h 328"/>
                    <a:gd name="T100" fmla="*/ 344 w 269"/>
                    <a:gd name="T101" fmla="*/ 466 h 328"/>
                    <a:gd name="T102" fmla="*/ 361 w 269"/>
                    <a:gd name="T103" fmla="*/ 429 h 328"/>
                    <a:gd name="T104" fmla="*/ 374 w 269"/>
                    <a:gd name="T105" fmla="*/ 410 h 328"/>
                    <a:gd name="T106" fmla="*/ 380 w 269"/>
                    <a:gd name="T107" fmla="*/ 392 h 328"/>
                    <a:gd name="T108" fmla="*/ 411 w 269"/>
                    <a:gd name="T109" fmla="*/ 383 h 328"/>
                    <a:gd name="T110" fmla="*/ 417 w 269"/>
                    <a:gd name="T111" fmla="*/ 350 h 32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69"/>
                    <a:gd name="T169" fmla="*/ 0 h 328"/>
                    <a:gd name="T170" fmla="*/ 269 w 269"/>
                    <a:gd name="T171" fmla="*/ 328 h 32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69" h="328">
                      <a:moveTo>
                        <a:pt x="269" y="226"/>
                      </a:moveTo>
                      <a:cubicBezTo>
                        <a:pt x="269" y="224"/>
                        <a:pt x="269" y="224"/>
                        <a:pt x="269" y="222"/>
                      </a:cubicBezTo>
                      <a:cubicBezTo>
                        <a:pt x="269" y="221"/>
                        <a:pt x="267" y="219"/>
                        <a:pt x="266" y="217"/>
                      </a:cubicBezTo>
                      <a:cubicBezTo>
                        <a:pt x="265" y="215"/>
                        <a:pt x="265" y="213"/>
                        <a:pt x="264" y="210"/>
                      </a:cubicBezTo>
                      <a:cubicBezTo>
                        <a:pt x="264" y="207"/>
                        <a:pt x="263" y="204"/>
                        <a:pt x="263" y="201"/>
                      </a:cubicBezTo>
                      <a:cubicBezTo>
                        <a:pt x="263" y="197"/>
                        <a:pt x="263" y="192"/>
                        <a:pt x="262" y="188"/>
                      </a:cubicBezTo>
                      <a:cubicBezTo>
                        <a:pt x="259" y="181"/>
                        <a:pt x="259" y="174"/>
                        <a:pt x="258" y="166"/>
                      </a:cubicBezTo>
                      <a:cubicBezTo>
                        <a:pt x="258" y="164"/>
                        <a:pt x="257" y="158"/>
                        <a:pt x="256" y="157"/>
                      </a:cubicBezTo>
                      <a:cubicBezTo>
                        <a:pt x="255" y="156"/>
                        <a:pt x="253" y="152"/>
                        <a:pt x="253" y="150"/>
                      </a:cubicBezTo>
                      <a:cubicBezTo>
                        <a:pt x="252" y="146"/>
                        <a:pt x="248" y="143"/>
                        <a:pt x="245" y="141"/>
                      </a:cubicBezTo>
                      <a:cubicBezTo>
                        <a:pt x="244" y="140"/>
                        <a:pt x="242" y="140"/>
                        <a:pt x="241" y="140"/>
                      </a:cubicBezTo>
                      <a:cubicBezTo>
                        <a:pt x="240" y="139"/>
                        <a:pt x="239" y="138"/>
                        <a:pt x="239" y="138"/>
                      </a:cubicBezTo>
                      <a:cubicBezTo>
                        <a:pt x="236" y="137"/>
                        <a:pt x="235" y="140"/>
                        <a:pt x="232" y="140"/>
                      </a:cubicBezTo>
                      <a:cubicBezTo>
                        <a:pt x="231" y="142"/>
                        <a:pt x="231" y="143"/>
                        <a:pt x="229" y="143"/>
                      </a:cubicBezTo>
                      <a:cubicBezTo>
                        <a:pt x="226" y="143"/>
                        <a:pt x="225" y="144"/>
                        <a:pt x="223" y="145"/>
                      </a:cubicBezTo>
                      <a:cubicBezTo>
                        <a:pt x="221" y="145"/>
                        <a:pt x="220" y="145"/>
                        <a:pt x="218" y="145"/>
                      </a:cubicBezTo>
                      <a:cubicBezTo>
                        <a:pt x="217" y="146"/>
                        <a:pt x="217" y="148"/>
                        <a:pt x="217" y="148"/>
                      </a:cubicBezTo>
                      <a:cubicBezTo>
                        <a:pt x="216" y="150"/>
                        <a:pt x="212" y="151"/>
                        <a:pt x="209" y="150"/>
                      </a:cubicBezTo>
                      <a:cubicBezTo>
                        <a:pt x="209" y="151"/>
                        <a:pt x="209" y="151"/>
                        <a:pt x="209" y="151"/>
                      </a:cubicBezTo>
                      <a:cubicBezTo>
                        <a:pt x="210" y="151"/>
                        <a:pt x="213" y="151"/>
                        <a:pt x="214" y="152"/>
                      </a:cubicBezTo>
                      <a:cubicBezTo>
                        <a:pt x="214" y="153"/>
                        <a:pt x="212" y="155"/>
                        <a:pt x="211" y="155"/>
                      </a:cubicBezTo>
                      <a:cubicBezTo>
                        <a:pt x="210" y="155"/>
                        <a:pt x="209" y="159"/>
                        <a:pt x="208" y="160"/>
                      </a:cubicBezTo>
                      <a:cubicBezTo>
                        <a:pt x="207" y="163"/>
                        <a:pt x="206" y="165"/>
                        <a:pt x="205" y="166"/>
                      </a:cubicBezTo>
                      <a:cubicBezTo>
                        <a:pt x="204" y="167"/>
                        <a:pt x="204" y="168"/>
                        <a:pt x="203" y="168"/>
                      </a:cubicBezTo>
                      <a:cubicBezTo>
                        <a:pt x="202" y="168"/>
                        <a:pt x="202" y="167"/>
                        <a:pt x="203" y="167"/>
                      </a:cubicBezTo>
                      <a:cubicBezTo>
                        <a:pt x="202" y="167"/>
                        <a:pt x="202" y="165"/>
                        <a:pt x="201" y="167"/>
                      </a:cubicBezTo>
                      <a:cubicBezTo>
                        <a:pt x="200" y="168"/>
                        <a:pt x="198" y="171"/>
                        <a:pt x="197" y="172"/>
                      </a:cubicBezTo>
                      <a:cubicBezTo>
                        <a:pt x="196" y="173"/>
                        <a:pt x="195" y="176"/>
                        <a:pt x="193" y="176"/>
                      </a:cubicBezTo>
                      <a:cubicBezTo>
                        <a:pt x="191" y="177"/>
                        <a:pt x="192" y="175"/>
                        <a:pt x="190" y="175"/>
                      </a:cubicBezTo>
                      <a:cubicBezTo>
                        <a:pt x="189" y="175"/>
                        <a:pt x="189" y="174"/>
                        <a:pt x="188" y="174"/>
                      </a:cubicBezTo>
                      <a:cubicBezTo>
                        <a:pt x="187" y="173"/>
                        <a:pt x="186" y="173"/>
                        <a:pt x="185" y="173"/>
                      </a:cubicBezTo>
                      <a:cubicBezTo>
                        <a:pt x="183" y="172"/>
                        <a:pt x="180" y="171"/>
                        <a:pt x="178" y="170"/>
                      </a:cubicBezTo>
                      <a:cubicBezTo>
                        <a:pt x="178" y="169"/>
                        <a:pt x="175" y="163"/>
                        <a:pt x="176" y="163"/>
                      </a:cubicBezTo>
                      <a:cubicBezTo>
                        <a:pt x="176" y="163"/>
                        <a:pt x="176" y="162"/>
                        <a:pt x="176" y="162"/>
                      </a:cubicBezTo>
                      <a:cubicBezTo>
                        <a:pt x="176" y="162"/>
                        <a:pt x="176" y="162"/>
                        <a:pt x="176" y="162"/>
                      </a:cubicBezTo>
                      <a:cubicBezTo>
                        <a:pt x="176" y="162"/>
                        <a:pt x="176" y="162"/>
                        <a:pt x="176" y="162"/>
                      </a:cubicBezTo>
                      <a:cubicBezTo>
                        <a:pt x="177" y="162"/>
                        <a:pt x="177" y="161"/>
                        <a:pt x="177" y="161"/>
                      </a:cubicBezTo>
                      <a:cubicBezTo>
                        <a:pt x="177" y="161"/>
                        <a:pt x="177" y="162"/>
                        <a:pt x="177" y="162"/>
                      </a:cubicBezTo>
                      <a:cubicBezTo>
                        <a:pt x="178" y="160"/>
                        <a:pt x="177" y="155"/>
                        <a:pt x="179" y="156"/>
                      </a:cubicBezTo>
                      <a:cubicBezTo>
                        <a:pt x="179" y="156"/>
                        <a:pt x="179" y="156"/>
                        <a:pt x="179" y="156"/>
                      </a:cubicBezTo>
                      <a:cubicBezTo>
                        <a:pt x="176" y="154"/>
                        <a:pt x="179" y="149"/>
                        <a:pt x="180" y="148"/>
                      </a:cubicBezTo>
                      <a:cubicBezTo>
                        <a:pt x="180" y="147"/>
                        <a:pt x="182" y="145"/>
                        <a:pt x="182" y="145"/>
                      </a:cubicBezTo>
                      <a:cubicBezTo>
                        <a:pt x="183" y="144"/>
                        <a:pt x="185" y="143"/>
                        <a:pt x="185" y="145"/>
                      </a:cubicBezTo>
                      <a:cubicBezTo>
                        <a:pt x="185" y="145"/>
                        <a:pt x="185" y="144"/>
                        <a:pt x="185" y="144"/>
                      </a:cubicBezTo>
                      <a:cubicBezTo>
                        <a:pt x="186" y="145"/>
                        <a:pt x="187" y="145"/>
                        <a:pt x="188" y="145"/>
                      </a:cubicBezTo>
                      <a:cubicBezTo>
                        <a:pt x="188" y="142"/>
                        <a:pt x="191" y="144"/>
                        <a:pt x="192" y="145"/>
                      </a:cubicBezTo>
                      <a:cubicBezTo>
                        <a:pt x="192" y="145"/>
                        <a:pt x="192" y="144"/>
                        <a:pt x="192" y="144"/>
                      </a:cubicBezTo>
                      <a:cubicBezTo>
                        <a:pt x="192" y="144"/>
                        <a:pt x="192" y="143"/>
                        <a:pt x="192" y="142"/>
                      </a:cubicBezTo>
                      <a:cubicBezTo>
                        <a:pt x="194" y="141"/>
                        <a:pt x="195" y="138"/>
                        <a:pt x="199" y="140"/>
                      </a:cubicBezTo>
                      <a:cubicBezTo>
                        <a:pt x="196" y="137"/>
                        <a:pt x="200" y="137"/>
                        <a:pt x="199" y="135"/>
                      </a:cubicBezTo>
                      <a:cubicBezTo>
                        <a:pt x="199" y="132"/>
                        <a:pt x="199" y="131"/>
                        <a:pt x="200" y="129"/>
                      </a:cubicBezTo>
                      <a:cubicBezTo>
                        <a:pt x="200" y="126"/>
                        <a:pt x="200" y="124"/>
                        <a:pt x="203" y="122"/>
                      </a:cubicBezTo>
                      <a:cubicBezTo>
                        <a:pt x="204" y="121"/>
                        <a:pt x="209" y="122"/>
                        <a:pt x="206" y="124"/>
                      </a:cubicBezTo>
                      <a:cubicBezTo>
                        <a:pt x="207" y="123"/>
                        <a:pt x="208" y="121"/>
                        <a:pt x="209" y="120"/>
                      </a:cubicBezTo>
                      <a:cubicBezTo>
                        <a:pt x="210" y="119"/>
                        <a:pt x="211" y="118"/>
                        <a:pt x="211" y="117"/>
                      </a:cubicBezTo>
                      <a:cubicBezTo>
                        <a:pt x="213" y="116"/>
                        <a:pt x="212" y="118"/>
                        <a:pt x="213" y="117"/>
                      </a:cubicBezTo>
                      <a:cubicBezTo>
                        <a:pt x="214" y="115"/>
                        <a:pt x="214" y="112"/>
                        <a:pt x="214" y="110"/>
                      </a:cubicBezTo>
                      <a:cubicBezTo>
                        <a:pt x="214" y="107"/>
                        <a:pt x="215" y="104"/>
                        <a:pt x="215" y="101"/>
                      </a:cubicBezTo>
                      <a:cubicBezTo>
                        <a:pt x="215" y="97"/>
                        <a:pt x="215" y="92"/>
                        <a:pt x="217" y="87"/>
                      </a:cubicBezTo>
                      <a:cubicBezTo>
                        <a:pt x="217" y="87"/>
                        <a:pt x="216" y="85"/>
                        <a:pt x="216" y="84"/>
                      </a:cubicBezTo>
                      <a:cubicBezTo>
                        <a:pt x="216" y="83"/>
                        <a:pt x="216" y="81"/>
                        <a:pt x="216" y="81"/>
                      </a:cubicBezTo>
                      <a:cubicBezTo>
                        <a:pt x="216" y="78"/>
                        <a:pt x="214" y="76"/>
                        <a:pt x="215" y="73"/>
                      </a:cubicBezTo>
                      <a:cubicBezTo>
                        <a:pt x="212" y="73"/>
                        <a:pt x="209" y="71"/>
                        <a:pt x="207" y="69"/>
                      </a:cubicBezTo>
                      <a:cubicBezTo>
                        <a:pt x="207" y="68"/>
                        <a:pt x="206" y="64"/>
                        <a:pt x="206" y="64"/>
                      </a:cubicBezTo>
                      <a:cubicBezTo>
                        <a:pt x="206" y="63"/>
                        <a:pt x="207" y="63"/>
                        <a:pt x="208" y="63"/>
                      </a:cubicBezTo>
                      <a:cubicBezTo>
                        <a:pt x="204" y="62"/>
                        <a:pt x="207" y="59"/>
                        <a:pt x="210" y="58"/>
                      </a:cubicBezTo>
                      <a:cubicBezTo>
                        <a:pt x="212" y="58"/>
                        <a:pt x="211" y="58"/>
                        <a:pt x="212" y="60"/>
                      </a:cubicBezTo>
                      <a:cubicBezTo>
                        <a:pt x="214" y="61"/>
                        <a:pt x="216" y="62"/>
                        <a:pt x="218" y="62"/>
                      </a:cubicBezTo>
                      <a:cubicBezTo>
                        <a:pt x="218" y="61"/>
                        <a:pt x="217" y="61"/>
                        <a:pt x="217" y="60"/>
                      </a:cubicBezTo>
                      <a:cubicBezTo>
                        <a:pt x="216" y="59"/>
                        <a:pt x="215" y="60"/>
                        <a:pt x="215" y="59"/>
                      </a:cubicBezTo>
                      <a:cubicBezTo>
                        <a:pt x="215" y="58"/>
                        <a:pt x="215" y="58"/>
                        <a:pt x="215" y="57"/>
                      </a:cubicBezTo>
                      <a:cubicBezTo>
                        <a:pt x="214" y="57"/>
                        <a:pt x="214" y="57"/>
                        <a:pt x="214" y="57"/>
                      </a:cubicBezTo>
                      <a:cubicBezTo>
                        <a:pt x="217" y="56"/>
                        <a:pt x="214" y="54"/>
                        <a:pt x="215" y="52"/>
                      </a:cubicBezTo>
                      <a:cubicBezTo>
                        <a:pt x="211" y="53"/>
                        <a:pt x="209" y="44"/>
                        <a:pt x="208" y="43"/>
                      </a:cubicBezTo>
                      <a:cubicBezTo>
                        <a:pt x="210" y="45"/>
                        <a:pt x="211" y="43"/>
                        <a:pt x="209" y="41"/>
                      </a:cubicBezTo>
                      <a:cubicBezTo>
                        <a:pt x="208" y="40"/>
                        <a:pt x="205" y="37"/>
                        <a:pt x="205" y="38"/>
                      </a:cubicBezTo>
                      <a:cubicBezTo>
                        <a:pt x="204" y="37"/>
                        <a:pt x="205" y="36"/>
                        <a:pt x="204" y="35"/>
                      </a:cubicBezTo>
                      <a:cubicBezTo>
                        <a:pt x="204" y="35"/>
                        <a:pt x="204" y="36"/>
                        <a:pt x="204" y="37"/>
                      </a:cubicBezTo>
                      <a:cubicBezTo>
                        <a:pt x="203" y="36"/>
                        <a:pt x="201" y="34"/>
                        <a:pt x="200" y="35"/>
                      </a:cubicBezTo>
                      <a:cubicBezTo>
                        <a:pt x="200" y="36"/>
                        <a:pt x="199" y="36"/>
                        <a:pt x="198" y="35"/>
                      </a:cubicBezTo>
                      <a:cubicBezTo>
                        <a:pt x="198" y="35"/>
                        <a:pt x="198" y="36"/>
                        <a:pt x="198" y="36"/>
                      </a:cubicBezTo>
                      <a:cubicBezTo>
                        <a:pt x="197" y="35"/>
                        <a:pt x="194" y="34"/>
                        <a:pt x="192" y="32"/>
                      </a:cubicBezTo>
                      <a:cubicBezTo>
                        <a:pt x="189" y="31"/>
                        <a:pt x="189" y="31"/>
                        <a:pt x="186" y="31"/>
                      </a:cubicBezTo>
                      <a:cubicBezTo>
                        <a:pt x="186" y="31"/>
                        <a:pt x="186" y="31"/>
                        <a:pt x="187" y="30"/>
                      </a:cubicBezTo>
                      <a:cubicBezTo>
                        <a:pt x="184" y="31"/>
                        <a:pt x="181" y="27"/>
                        <a:pt x="179" y="25"/>
                      </a:cubicBezTo>
                      <a:cubicBezTo>
                        <a:pt x="177" y="24"/>
                        <a:pt x="175" y="25"/>
                        <a:pt x="173" y="24"/>
                      </a:cubicBezTo>
                      <a:cubicBezTo>
                        <a:pt x="171" y="24"/>
                        <a:pt x="169" y="25"/>
                        <a:pt x="167" y="24"/>
                      </a:cubicBezTo>
                      <a:cubicBezTo>
                        <a:pt x="165" y="23"/>
                        <a:pt x="166" y="21"/>
                        <a:pt x="165" y="19"/>
                      </a:cubicBezTo>
                      <a:cubicBezTo>
                        <a:pt x="164" y="17"/>
                        <a:pt x="161" y="14"/>
                        <a:pt x="160" y="13"/>
                      </a:cubicBezTo>
                      <a:cubicBezTo>
                        <a:pt x="159" y="12"/>
                        <a:pt x="154" y="11"/>
                        <a:pt x="153" y="11"/>
                      </a:cubicBezTo>
                      <a:cubicBezTo>
                        <a:pt x="151" y="11"/>
                        <a:pt x="150" y="12"/>
                        <a:pt x="149" y="11"/>
                      </a:cubicBezTo>
                      <a:cubicBezTo>
                        <a:pt x="148" y="10"/>
                        <a:pt x="147" y="10"/>
                        <a:pt x="146" y="11"/>
                      </a:cubicBezTo>
                      <a:cubicBezTo>
                        <a:pt x="146" y="11"/>
                        <a:pt x="148" y="11"/>
                        <a:pt x="148" y="12"/>
                      </a:cubicBezTo>
                      <a:cubicBezTo>
                        <a:pt x="146" y="13"/>
                        <a:pt x="146" y="11"/>
                        <a:pt x="145" y="12"/>
                      </a:cubicBezTo>
                      <a:cubicBezTo>
                        <a:pt x="144" y="12"/>
                        <a:pt x="142" y="10"/>
                        <a:pt x="141" y="9"/>
                      </a:cubicBezTo>
                      <a:cubicBezTo>
                        <a:pt x="139" y="8"/>
                        <a:pt x="138" y="7"/>
                        <a:pt x="136" y="6"/>
                      </a:cubicBezTo>
                      <a:cubicBezTo>
                        <a:pt x="135" y="5"/>
                        <a:pt x="132" y="4"/>
                        <a:pt x="131" y="4"/>
                      </a:cubicBezTo>
                      <a:cubicBezTo>
                        <a:pt x="131" y="4"/>
                        <a:pt x="128" y="1"/>
                        <a:pt x="129" y="2"/>
                      </a:cubicBezTo>
                      <a:cubicBezTo>
                        <a:pt x="129" y="2"/>
                        <a:pt x="124" y="0"/>
                        <a:pt x="125" y="2"/>
                      </a:cubicBezTo>
                      <a:cubicBezTo>
                        <a:pt x="125" y="2"/>
                        <a:pt x="125" y="3"/>
                        <a:pt x="125" y="3"/>
                      </a:cubicBezTo>
                      <a:cubicBezTo>
                        <a:pt x="124" y="5"/>
                        <a:pt x="124" y="3"/>
                        <a:pt x="123" y="4"/>
                      </a:cubicBezTo>
                      <a:cubicBezTo>
                        <a:pt x="119" y="4"/>
                        <a:pt x="115" y="3"/>
                        <a:pt x="111" y="3"/>
                      </a:cubicBezTo>
                      <a:cubicBezTo>
                        <a:pt x="113" y="4"/>
                        <a:pt x="117" y="5"/>
                        <a:pt x="114" y="8"/>
                      </a:cubicBezTo>
                      <a:cubicBezTo>
                        <a:pt x="112" y="11"/>
                        <a:pt x="108" y="12"/>
                        <a:pt x="106" y="16"/>
                      </a:cubicBezTo>
                      <a:cubicBezTo>
                        <a:pt x="104" y="19"/>
                        <a:pt x="104" y="20"/>
                        <a:pt x="106" y="24"/>
                      </a:cubicBezTo>
                      <a:cubicBezTo>
                        <a:pt x="107" y="28"/>
                        <a:pt x="109" y="28"/>
                        <a:pt x="113" y="30"/>
                      </a:cubicBezTo>
                      <a:cubicBezTo>
                        <a:pt x="113" y="30"/>
                        <a:pt x="113" y="30"/>
                        <a:pt x="112" y="30"/>
                      </a:cubicBezTo>
                      <a:cubicBezTo>
                        <a:pt x="116" y="29"/>
                        <a:pt x="119" y="32"/>
                        <a:pt x="115" y="34"/>
                      </a:cubicBezTo>
                      <a:cubicBezTo>
                        <a:pt x="111" y="35"/>
                        <a:pt x="107" y="34"/>
                        <a:pt x="104" y="34"/>
                      </a:cubicBezTo>
                      <a:cubicBezTo>
                        <a:pt x="102" y="34"/>
                        <a:pt x="100" y="35"/>
                        <a:pt x="98" y="36"/>
                      </a:cubicBezTo>
                      <a:cubicBezTo>
                        <a:pt x="97" y="37"/>
                        <a:pt x="96" y="38"/>
                        <a:pt x="96" y="38"/>
                      </a:cubicBezTo>
                      <a:cubicBezTo>
                        <a:pt x="95" y="38"/>
                        <a:pt x="94" y="38"/>
                        <a:pt x="93" y="38"/>
                      </a:cubicBezTo>
                      <a:cubicBezTo>
                        <a:pt x="92" y="39"/>
                        <a:pt x="89" y="42"/>
                        <a:pt x="89" y="42"/>
                      </a:cubicBezTo>
                      <a:cubicBezTo>
                        <a:pt x="88" y="44"/>
                        <a:pt x="88" y="46"/>
                        <a:pt x="88" y="48"/>
                      </a:cubicBezTo>
                      <a:cubicBezTo>
                        <a:pt x="88" y="50"/>
                        <a:pt x="89" y="52"/>
                        <a:pt x="89" y="54"/>
                      </a:cubicBezTo>
                      <a:cubicBezTo>
                        <a:pt x="89" y="57"/>
                        <a:pt x="89" y="58"/>
                        <a:pt x="88" y="61"/>
                      </a:cubicBezTo>
                      <a:cubicBezTo>
                        <a:pt x="88" y="62"/>
                        <a:pt x="89" y="64"/>
                        <a:pt x="88" y="65"/>
                      </a:cubicBezTo>
                      <a:cubicBezTo>
                        <a:pt x="88" y="68"/>
                        <a:pt x="86" y="70"/>
                        <a:pt x="86" y="73"/>
                      </a:cubicBezTo>
                      <a:cubicBezTo>
                        <a:pt x="85" y="75"/>
                        <a:pt x="84" y="77"/>
                        <a:pt x="82" y="79"/>
                      </a:cubicBezTo>
                      <a:cubicBezTo>
                        <a:pt x="82" y="79"/>
                        <a:pt x="81" y="80"/>
                        <a:pt x="81" y="80"/>
                      </a:cubicBezTo>
                      <a:cubicBezTo>
                        <a:pt x="80" y="81"/>
                        <a:pt x="81" y="82"/>
                        <a:pt x="80" y="83"/>
                      </a:cubicBezTo>
                      <a:cubicBezTo>
                        <a:pt x="79" y="84"/>
                        <a:pt x="78" y="84"/>
                        <a:pt x="77" y="83"/>
                      </a:cubicBezTo>
                      <a:cubicBezTo>
                        <a:pt x="76" y="83"/>
                        <a:pt x="78" y="82"/>
                        <a:pt x="78" y="81"/>
                      </a:cubicBezTo>
                      <a:cubicBezTo>
                        <a:pt x="78" y="79"/>
                        <a:pt x="78" y="79"/>
                        <a:pt x="79" y="77"/>
                      </a:cubicBezTo>
                      <a:cubicBezTo>
                        <a:pt x="80" y="76"/>
                        <a:pt x="82" y="76"/>
                        <a:pt x="81" y="74"/>
                      </a:cubicBezTo>
                      <a:cubicBezTo>
                        <a:pt x="81" y="73"/>
                        <a:pt x="82" y="67"/>
                        <a:pt x="83" y="67"/>
                      </a:cubicBezTo>
                      <a:cubicBezTo>
                        <a:pt x="84" y="63"/>
                        <a:pt x="80" y="65"/>
                        <a:pt x="80" y="67"/>
                      </a:cubicBezTo>
                      <a:cubicBezTo>
                        <a:pt x="79" y="69"/>
                        <a:pt x="79" y="70"/>
                        <a:pt x="78" y="71"/>
                      </a:cubicBezTo>
                      <a:cubicBezTo>
                        <a:pt x="77" y="73"/>
                        <a:pt x="78" y="72"/>
                        <a:pt x="78" y="72"/>
                      </a:cubicBezTo>
                      <a:cubicBezTo>
                        <a:pt x="78" y="72"/>
                        <a:pt x="81" y="72"/>
                        <a:pt x="79" y="74"/>
                      </a:cubicBezTo>
                      <a:cubicBezTo>
                        <a:pt x="77" y="76"/>
                        <a:pt x="77" y="82"/>
                        <a:pt x="76" y="82"/>
                      </a:cubicBezTo>
                      <a:cubicBezTo>
                        <a:pt x="73" y="84"/>
                        <a:pt x="73" y="82"/>
                        <a:pt x="73" y="80"/>
                      </a:cubicBezTo>
                      <a:cubicBezTo>
                        <a:pt x="73" y="79"/>
                        <a:pt x="72" y="77"/>
                        <a:pt x="72" y="75"/>
                      </a:cubicBezTo>
                      <a:cubicBezTo>
                        <a:pt x="72" y="74"/>
                        <a:pt x="73" y="72"/>
                        <a:pt x="73" y="71"/>
                      </a:cubicBezTo>
                      <a:cubicBezTo>
                        <a:pt x="73" y="71"/>
                        <a:pt x="75" y="70"/>
                        <a:pt x="75" y="70"/>
                      </a:cubicBezTo>
                      <a:cubicBezTo>
                        <a:pt x="75" y="69"/>
                        <a:pt x="75" y="66"/>
                        <a:pt x="75" y="65"/>
                      </a:cubicBezTo>
                      <a:cubicBezTo>
                        <a:pt x="74" y="65"/>
                        <a:pt x="71" y="67"/>
                        <a:pt x="73" y="65"/>
                      </a:cubicBezTo>
                      <a:cubicBezTo>
                        <a:pt x="74" y="63"/>
                        <a:pt x="75" y="61"/>
                        <a:pt x="76" y="59"/>
                      </a:cubicBezTo>
                      <a:cubicBezTo>
                        <a:pt x="76" y="60"/>
                        <a:pt x="77" y="60"/>
                        <a:pt x="77" y="60"/>
                      </a:cubicBezTo>
                      <a:cubicBezTo>
                        <a:pt x="78" y="58"/>
                        <a:pt x="75" y="57"/>
                        <a:pt x="74" y="55"/>
                      </a:cubicBezTo>
                      <a:cubicBezTo>
                        <a:pt x="74" y="52"/>
                        <a:pt x="77" y="50"/>
                        <a:pt x="77" y="53"/>
                      </a:cubicBezTo>
                      <a:cubicBezTo>
                        <a:pt x="78" y="51"/>
                        <a:pt x="80" y="49"/>
                        <a:pt x="79" y="48"/>
                      </a:cubicBezTo>
                      <a:cubicBezTo>
                        <a:pt x="77" y="46"/>
                        <a:pt x="76" y="52"/>
                        <a:pt x="74" y="49"/>
                      </a:cubicBezTo>
                      <a:cubicBezTo>
                        <a:pt x="72" y="52"/>
                        <a:pt x="71" y="56"/>
                        <a:pt x="68" y="58"/>
                      </a:cubicBezTo>
                      <a:cubicBezTo>
                        <a:pt x="66" y="60"/>
                        <a:pt x="66" y="60"/>
                        <a:pt x="65" y="62"/>
                      </a:cubicBezTo>
                      <a:cubicBezTo>
                        <a:pt x="64" y="63"/>
                        <a:pt x="64" y="65"/>
                        <a:pt x="64" y="66"/>
                      </a:cubicBezTo>
                      <a:cubicBezTo>
                        <a:pt x="62" y="67"/>
                        <a:pt x="61" y="70"/>
                        <a:pt x="58" y="69"/>
                      </a:cubicBezTo>
                      <a:cubicBezTo>
                        <a:pt x="57" y="68"/>
                        <a:pt x="57" y="65"/>
                        <a:pt x="55" y="66"/>
                      </a:cubicBezTo>
                      <a:cubicBezTo>
                        <a:pt x="53" y="67"/>
                        <a:pt x="53" y="74"/>
                        <a:pt x="49" y="71"/>
                      </a:cubicBezTo>
                      <a:cubicBezTo>
                        <a:pt x="45" y="68"/>
                        <a:pt x="47" y="75"/>
                        <a:pt x="47" y="78"/>
                      </a:cubicBezTo>
                      <a:cubicBezTo>
                        <a:pt x="47" y="79"/>
                        <a:pt x="46" y="82"/>
                        <a:pt x="46" y="83"/>
                      </a:cubicBezTo>
                      <a:cubicBezTo>
                        <a:pt x="45" y="86"/>
                        <a:pt x="44" y="85"/>
                        <a:pt x="41" y="85"/>
                      </a:cubicBezTo>
                      <a:cubicBezTo>
                        <a:pt x="37" y="86"/>
                        <a:pt x="34" y="89"/>
                        <a:pt x="36" y="93"/>
                      </a:cubicBezTo>
                      <a:cubicBezTo>
                        <a:pt x="36" y="95"/>
                        <a:pt x="37" y="97"/>
                        <a:pt x="37" y="99"/>
                      </a:cubicBezTo>
                      <a:cubicBezTo>
                        <a:pt x="37" y="101"/>
                        <a:pt x="36" y="103"/>
                        <a:pt x="36" y="105"/>
                      </a:cubicBezTo>
                      <a:cubicBezTo>
                        <a:pt x="36" y="105"/>
                        <a:pt x="36" y="105"/>
                        <a:pt x="36" y="104"/>
                      </a:cubicBezTo>
                      <a:cubicBezTo>
                        <a:pt x="37" y="105"/>
                        <a:pt x="36" y="105"/>
                        <a:pt x="37" y="105"/>
                      </a:cubicBezTo>
                      <a:cubicBezTo>
                        <a:pt x="36" y="105"/>
                        <a:pt x="36" y="105"/>
                        <a:pt x="36" y="105"/>
                      </a:cubicBezTo>
                      <a:cubicBezTo>
                        <a:pt x="35" y="109"/>
                        <a:pt x="36" y="113"/>
                        <a:pt x="34" y="117"/>
                      </a:cubicBezTo>
                      <a:cubicBezTo>
                        <a:pt x="31" y="121"/>
                        <a:pt x="29" y="125"/>
                        <a:pt x="27" y="129"/>
                      </a:cubicBezTo>
                      <a:cubicBezTo>
                        <a:pt x="26" y="131"/>
                        <a:pt x="25" y="133"/>
                        <a:pt x="24" y="135"/>
                      </a:cubicBezTo>
                      <a:cubicBezTo>
                        <a:pt x="22" y="137"/>
                        <a:pt x="19" y="138"/>
                        <a:pt x="19" y="140"/>
                      </a:cubicBezTo>
                      <a:cubicBezTo>
                        <a:pt x="19" y="143"/>
                        <a:pt x="23" y="147"/>
                        <a:pt x="24" y="149"/>
                      </a:cubicBezTo>
                      <a:cubicBezTo>
                        <a:pt x="24" y="149"/>
                        <a:pt x="25" y="149"/>
                        <a:pt x="25" y="149"/>
                      </a:cubicBezTo>
                      <a:cubicBezTo>
                        <a:pt x="24" y="150"/>
                        <a:pt x="23" y="149"/>
                        <a:pt x="23" y="147"/>
                      </a:cubicBezTo>
                      <a:cubicBezTo>
                        <a:pt x="23" y="153"/>
                        <a:pt x="27" y="159"/>
                        <a:pt x="22" y="165"/>
                      </a:cubicBezTo>
                      <a:cubicBezTo>
                        <a:pt x="20" y="168"/>
                        <a:pt x="17" y="171"/>
                        <a:pt x="18" y="175"/>
                      </a:cubicBezTo>
                      <a:cubicBezTo>
                        <a:pt x="19" y="180"/>
                        <a:pt x="22" y="183"/>
                        <a:pt x="23" y="188"/>
                      </a:cubicBezTo>
                      <a:cubicBezTo>
                        <a:pt x="24" y="191"/>
                        <a:pt x="25" y="195"/>
                        <a:pt x="27" y="198"/>
                      </a:cubicBezTo>
                      <a:cubicBezTo>
                        <a:pt x="28" y="200"/>
                        <a:pt x="29" y="202"/>
                        <a:pt x="30" y="204"/>
                      </a:cubicBezTo>
                      <a:cubicBezTo>
                        <a:pt x="30" y="206"/>
                        <a:pt x="31" y="205"/>
                        <a:pt x="30" y="204"/>
                      </a:cubicBezTo>
                      <a:cubicBezTo>
                        <a:pt x="33" y="204"/>
                        <a:pt x="33" y="204"/>
                        <a:pt x="35" y="203"/>
                      </a:cubicBezTo>
                      <a:cubicBezTo>
                        <a:pt x="36" y="203"/>
                        <a:pt x="37" y="202"/>
                        <a:pt x="38" y="202"/>
                      </a:cubicBezTo>
                      <a:cubicBezTo>
                        <a:pt x="36" y="202"/>
                        <a:pt x="36" y="204"/>
                        <a:pt x="34" y="205"/>
                      </a:cubicBezTo>
                      <a:cubicBezTo>
                        <a:pt x="33" y="206"/>
                        <a:pt x="33" y="206"/>
                        <a:pt x="32" y="206"/>
                      </a:cubicBezTo>
                      <a:cubicBezTo>
                        <a:pt x="31" y="206"/>
                        <a:pt x="30" y="204"/>
                        <a:pt x="31" y="207"/>
                      </a:cubicBezTo>
                      <a:cubicBezTo>
                        <a:pt x="32" y="212"/>
                        <a:pt x="35" y="216"/>
                        <a:pt x="36" y="221"/>
                      </a:cubicBezTo>
                      <a:cubicBezTo>
                        <a:pt x="37" y="226"/>
                        <a:pt x="38" y="231"/>
                        <a:pt x="38" y="237"/>
                      </a:cubicBezTo>
                      <a:cubicBezTo>
                        <a:pt x="38" y="255"/>
                        <a:pt x="36" y="278"/>
                        <a:pt x="23" y="292"/>
                      </a:cubicBezTo>
                      <a:cubicBezTo>
                        <a:pt x="19" y="297"/>
                        <a:pt x="18" y="303"/>
                        <a:pt x="15" y="309"/>
                      </a:cubicBezTo>
                      <a:cubicBezTo>
                        <a:pt x="12" y="314"/>
                        <a:pt x="6" y="320"/>
                        <a:pt x="0" y="323"/>
                      </a:cubicBezTo>
                      <a:cubicBezTo>
                        <a:pt x="22" y="323"/>
                        <a:pt x="43" y="323"/>
                        <a:pt x="64" y="323"/>
                      </a:cubicBezTo>
                      <a:cubicBezTo>
                        <a:pt x="75" y="323"/>
                        <a:pt x="87" y="323"/>
                        <a:pt x="98" y="323"/>
                      </a:cubicBezTo>
                      <a:cubicBezTo>
                        <a:pt x="104" y="323"/>
                        <a:pt x="109" y="323"/>
                        <a:pt x="115" y="323"/>
                      </a:cubicBezTo>
                      <a:cubicBezTo>
                        <a:pt x="117" y="323"/>
                        <a:pt x="120" y="323"/>
                        <a:pt x="122" y="323"/>
                      </a:cubicBezTo>
                      <a:cubicBezTo>
                        <a:pt x="125" y="323"/>
                        <a:pt x="124" y="326"/>
                        <a:pt x="124" y="328"/>
                      </a:cubicBezTo>
                      <a:cubicBezTo>
                        <a:pt x="138" y="327"/>
                        <a:pt x="153" y="327"/>
                        <a:pt x="167" y="326"/>
                      </a:cubicBezTo>
                      <a:cubicBezTo>
                        <a:pt x="174" y="326"/>
                        <a:pt x="181" y="326"/>
                        <a:pt x="188" y="326"/>
                      </a:cubicBezTo>
                      <a:cubicBezTo>
                        <a:pt x="193" y="326"/>
                        <a:pt x="203" y="327"/>
                        <a:pt x="206" y="324"/>
                      </a:cubicBezTo>
                      <a:cubicBezTo>
                        <a:pt x="205" y="323"/>
                        <a:pt x="205" y="324"/>
                        <a:pt x="205" y="323"/>
                      </a:cubicBezTo>
                      <a:cubicBezTo>
                        <a:pt x="206" y="323"/>
                        <a:pt x="205" y="323"/>
                        <a:pt x="207" y="323"/>
                      </a:cubicBezTo>
                      <a:cubicBezTo>
                        <a:pt x="206" y="322"/>
                        <a:pt x="206" y="321"/>
                        <a:pt x="206" y="321"/>
                      </a:cubicBezTo>
                      <a:cubicBezTo>
                        <a:pt x="206" y="321"/>
                        <a:pt x="207" y="320"/>
                        <a:pt x="207" y="320"/>
                      </a:cubicBezTo>
                      <a:cubicBezTo>
                        <a:pt x="207" y="322"/>
                        <a:pt x="208" y="323"/>
                        <a:pt x="208" y="325"/>
                      </a:cubicBezTo>
                      <a:cubicBezTo>
                        <a:pt x="208" y="324"/>
                        <a:pt x="208" y="322"/>
                        <a:pt x="207" y="321"/>
                      </a:cubicBezTo>
                      <a:cubicBezTo>
                        <a:pt x="207" y="319"/>
                        <a:pt x="208" y="319"/>
                        <a:pt x="208" y="318"/>
                      </a:cubicBezTo>
                      <a:cubicBezTo>
                        <a:pt x="209" y="316"/>
                        <a:pt x="210" y="314"/>
                        <a:pt x="212" y="313"/>
                      </a:cubicBezTo>
                      <a:cubicBezTo>
                        <a:pt x="212" y="313"/>
                        <a:pt x="212" y="312"/>
                        <a:pt x="212" y="312"/>
                      </a:cubicBezTo>
                      <a:cubicBezTo>
                        <a:pt x="213" y="313"/>
                        <a:pt x="213" y="312"/>
                        <a:pt x="213" y="313"/>
                      </a:cubicBezTo>
                      <a:cubicBezTo>
                        <a:pt x="214" y="311"/>
                        <a:pt x="215" y="306"/>
                        <a:pt x="218" y="309"/>
                      </a:cubicBezTo>
                      <a:cubicBezTo>
                        <a:pt x="219" y="308"/>
                        <a:pt x="219" y="306"/>
                        <a:pt x="218" y="305"/>
                      </a:cubicBezTo>
                      <a:cubicBezTo>
                        <a:pt x="218" y="305"/>
                        <a:pt x="218" y="305"/>
                        <a:pt x="218" y="305"/>
                      </a:cubicBezTo>
                      <a:cubicBezTo>
                        <a:pt x="220" y="307"/>
                        <a:pt x="222" y="302"/>
                        <a:pt x="221" y="301"/>
                      </a:cubicBezTo>
                      <a:cubicBezTo>
                        <a:pt x="222" y="301"/>
                        <a:pt x="222" y="301"/>
                        <a:pt x="222" y="301"/>
                      </a:cubicBezTo>
                      <a:cubicBezTo>
                        <a:pt x="223" y="300"/>
                        <a:pt x="222" y="298"/>
                        <a:pt x="222" y="297"/>
                      </a:cubicBezTo>
                      <a:cubicBezTo>
                        <a:pt x="222" y="297"/>
                        <a:pt x="222" y="297"/>
                        <a:pt x="222" y="297"/>
                      </a:cubicBezTo>
                      <a:cubicBezTo>
                        <a:pt x="223" y="294"/>
                        <a:pt x="224" y="289"/>
                        <a:pt x="225" y="285"/>
                      </a:cubicBezTo>
                      <a:cubicBezTo>
                        <a:pt x="226" y="282"/>
                        <a:pt x="229" y="279"/>
                        <a:pt x="233" y="277"/>
                      </a:cubicBezTo>
                      <a:cubicBezTo>
                        <a:pt x="234" y="276"/>
                        <a:pt x="235" y="275"/>
                        <a:pt x="236" y="275"/>
                      </a:cubicBezTo>
                      <a:cubicBezTo>
                        <a:pt x="237" y="275"/>
                        <a:pt x="238" y="276"/>
                        <a:pt x="239" y="274"/>
                      </a:cubicBezTo>
                      <a:cubicBezTo>
                        <a:pt x="240" y="272"/>
                        <a:pt x="242" y="270"/>
                        <a:pt x="242" y="267"/>
                      </a:cubicBezTo>
                      <a:cubicBezTo>
                        <a:pt x="242" y="266"/>
                        <a:pt x="241" y="266"/>
                        <a:pt x="241" y="265"/>
                      </a:cubicBezTo>
                      <a:cubicBezTo>
                        <a:pt x="241" y="263"/>
                        <a:pt x="242" y="262"/>
                        <a:pt x="242" y="260"/>
                      </a:cubicBezTo>
                      <a:cubicBezTo>
                        <a:pt x="243" y="259"/>
                        <a:pt x="245" y="257"/>
                        <a:pt x="247" y="258"/>
                      </a:cubicBezTo>
                      <a:cubicBezTo>
                        <a:pt x="247" y="257"/>
                        <a:pt x="247" y="257"/>
                        <a:pt x="248" y="256"/>
                      </a:cubicBezTo>
                      <a:cubicBezTo>
                        <a:pt x="246" y="255"/>
                        <a:pt x="245" y="255"/>
                        <a:pt x="245" y="253"/>
                      </a:cubicBezTo>
                      <a:cubicBezTo>
                        <a:pt x="246" y="251"/>
                        <a:pt x="249" y="250"/>
                        <a:pt x="250" y="249"/>
                      </a:cubicBezTo>
                      <a:cubicBezTo>
                        <a:pt x="253" y="247"/>
                        <a:pt x="260" y="251"/>
                        <a:pt x="255" y="253"/>
                      </a:cubicBezTo>
                      <a:cubicBezTo>
                        <a:pt x="257" y="253"/>
                        <a:pt x="261" y="254"/>
                        <a:pt x="262" y="255"/>
                      </a:cubicBezTo>
                      <a:cubicBezTo>
                        <a:pt x="264" y="253"/>
                        <a:pt x="264" y="249"/>
                        <a:pt x="265" y="247"/>
                      </a:cubicBezTo>
                      <a:cubicBezTo>
                        <a:pt x="265" y="246"/>
                        <a:pt x="266" y="243"/>
                        <a:pt x="266" y="243"/>
                      </a:cubicBezTo>
                      <a:cubicBezTo>
                        <a:pt x="266" y="241"/>
                        <a:pt x="266" y="240"/>
                        <a:pt x="265" y="239"/>
                      </a:cubicBezTo>
                      <a:cubicBezTo>
                        <a:pt x="265" y="237"/>
                        <a:pt x="266" y="234"/>
                        <a:pt x="266" y="232"/>
                      </a:cubicBezTo>
                      <a:cubicBezTo>
                        <a:pt x="267" y="229"/>
                        <a:pt x="269" y="228"/>
                        <a:pt x="269" y="226"/>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grpSp>
        </p:grpSp>
        <p:grpSp>
          <p:nvGrpSpPr>
            <p:cNvPr id="2686" name="Group 11358">
              <a:extLst>
                <a:ext uri="{FF2B5EF4-FFF2-40B4-BE49-F238E27FC236}">
                  <a16:creationId xmlns:a16="http://schemas.microsoft.com/office/drawing/2014/main" id="{D2EA95DF-C3D5-4110-9563-2C652B785E44}"/>
                </a:ext>
              </a:extLst>
            </p:cNvPr>
            <p:cNvGrpSpPr>
              <a:grpSpLocks/>
            </p:cNvGrpSpPr>
            <p:nvPr/>
          </p:nvGrpSpPr>
          <p:grpSpPr bwMode="gray">
            <a:xfrm>
              <a:off x="-9155631" y="3246602"/>
              <a:ext cx="1190272" cy="1437411"/>
              <a:chOff x="189" y="1537"/>
              <a:chExt cx="973" cy="1175"/>
            </a:xfrm>
            <a:grpFill/>
            <a:effectLst/>
          </p:grpSpPr>
          <p:sp>
            <p:nvSpPr>
              <p:cNvPr id="2687" name="Freeform 10288">
                <a:extLst>
                  <a:ext uri="{FF2B5EF4-FFF2-40B4-BE49-F238E27FC236}">
                    <a16:creationId xmlns:a16="http://schemas.microsoft.com/office/drawing/2014/main" id="{76DAF9E2-56F6-4E48-8195-3E274B37C55F}"/>
                  </a:ext>
                </a:extLst>
              </p:cNvPr>
              <p:cNvSpPr>
                <a:spLocks/>
              </p:cNvSpPr>
              <p:nvPr/>
            </p:nvSpPr>
            <p:spPr bwMode="gray">
              <a:xfrm>
                <a:off x="189" y="1537"/>
                <a:ext cx="973" cy="1175"/>
              </a:xfrm>
              <a:custGeom>
                <a:avLst/>
                <a:gdLst>
                  <a:gd name="T0" fmla="*/ 942 w 628"/>
                  <a:gd name="T1" fmla="*/ 911 h 758"/>
                  <a:gd name="T2" fmla="*/ 896 w 628"/>
                  <a:gd name="T3" fmla="*/ 839 h 758"/>
                  <a:gd name="T4" fmla="*/ 417 w 628"/>
                  <a:gd name="T5" fmla="*/ 33 h 758"/>
                  <a:gd name="T6" fmla="*/ 71 w 628"/>
                  <a:gd name="T7" fmla="*/ 2 h 758"/>
                  <a:gd name="T8" fmla="*/ 25 w 628"/>
                  <a:gd name="T9" fmla="*/ 42 h 758"/>
                  <a:gd name="T10" fmla="*/ 26 w 628"/>
                  <a:gd name="T11" fmla="*/ 101 h 758"/>
                  <a:gd name="T12" fmla="*/ 22 w 628"/>
                  <a:gd name="T13" fmla="*/ 144 h 758"/>
                  <a:gd name="T14" fmla="*/ 20 w 628"/>
                  <a:gd name="T15" fmla="*/ 153 h 758"/>
                  <a:gd name="T16" fmla="*/ 9 w 628"/>
                  <a:gd name="T17" fmla="*/ 171 h 758"/>
                  <a:gd name="T18" fmla="*/ 22 w 628"/>
                  <a:gd name="T19" fmla="*/ 233 h 758"/>
                  <a:gd name="T20" fmla="*/ 57 w 628"/>
                  <a:gd name="T21" fmla="*/ 285 h 758"/>
                  <a:gd name="T22" fmla="*/ 57 w 628"/>
                  <a:gd name="T23" fmla="*/ 336 h 758"/>
                  <a:gd name="T24" fmla="*/ 84 w 628"/>
                  <a:gd name="T25" fmla="*/ 405 h 758"/>
                  <a:gd name="T26" fmla="*/ 136 w 628"/>
                  <a:gd name="T27" fmla="*/ 468 h 758"/>
                  <a:gd name="T28" fmla="*/ 132 w 628"/>
                  <a:gd name="T29" fmla="*/ 498 h 758"/>
                  <a:gd name="T30" fmla="*/ 143 w 628"/>
                  <a:gd name="T31" fmla="*/ 488 h 758"/>
                  <a:gd name="T32" fmla="*/ 167 w 628"/>
                  <a:gd name="T33" fmla="*/ 510 h 758"/>
                  <a:gd name="T34" fmla="*/ 180 w 628"/>
                  <a:gd name="T35" fmla="*/ 504 h 758"/>
                  <a:gd name="T36" fmla="*/ 201 w 628"/>
                  <a:gd name="T37" fmla="*/ 481 h 758"/>
                  <a:gd name="T38" fmla="*/ 209 w 628"/>
                  <a:gd name="T39" fmla="*/ 490 h 758"/>
                  <a:gd name="T40" fmla="*/ 226 w 628"/>
                  <a:gd name="T41" fmla="*/ 485 h 758"/>
                  <a:gd name="T42" fmla="*/ 256 w 628"/>
                  <a:gd name="T43" fmla="*/ 485 h 758"/>
                  <a:gd name="T44" fmla="*/ 284 w 628"/>
                  <a:gd name="T45" fmla="*/ 491 h 758"/>
                  <a:gd name="T46" fmla="*/ 265 w 628"/>
                  <a:gd name="T47" fmla="*/ 494 h 758"/>
                  <a:gd name="T48" fmla="*/ 257 w 628"/>
                  <a:gd name="T49" fmla="*/ 494 h 758"/>
                  <a:gd name="T50" fmla="*/ 191 w 628"/>
                  <a:gd name="T51" fmla="*/ 501 h 758"/>
                  <a:gd name="T52" fmla="*/ 198 w 628"/>
                  <a:gd name="T53" fmla="*/ 510 h 758"/>
                  <a:gd name="T54" fmla="*/ 208 w 628"/>
                  <a:gd name="T55" fmla="*/ 530 h 758"/>
                  <a:gd name="T56" fmla="*/ 220 w 628"/>
                  <a:gd name="T57" fmla="*/ 558 h 758"/>
                  <a:gd name="T58" fmla="*/ 211 w 628"/>
                  <a:gd name="T59" fmla="*/ 556 h 758"/>
                  <a:gd name="T60" fmla="*/ 200 w 628"/>
                  <a:gd name="T61" fmla="*/ 550 h 758"/>
                  <a:gd name="T62" fmla="*/ 191 w 628"/>
                  <a:gd name="T63" fmla="*/ 522 h 758"/>
                  <a:gd name="T64" fmla="*/ 181 w 628"/>
                  <a:gd name="T65" fmla="*/ 560 h 758"/>
                  <a:gd name="T66" fmla="*/ 198 w 628"/>
                  <a:gd name="T67" fmla="*/ 606 h 758"/>
                  <a:gd name="T68" fmla="*/ 234 w 628"/>
                  <a:gd name="T69" fmla="*/ 623 h 758"/>
                  <a:gd name="T70" fmla="*/ 234 w 628"/>
                  <a:gd name="T71" fmla="*/ 668 h 758"/>
                  <a:gd name="T72" fmla="*/ 263 w 628"/>
                  <a:gd name="T73" fmla="*/ 735 h 758"/>
                  <a:gd name="T74" fmla="*/ 313 w 628"/>
                  <a:gd name="T75" fmla="*/ 800 h 758"/>
                  <a:gd name="T76" fmla="*/ 333 w 628"/>
                  <a:gd name="T77" fmla="*/ 832 h 758"/>
                  <a:gd name="T78" fmla="*/ 353 w 628"/>
                  <a:gd name="T79" fmla="*/ 880 h 758"/>
                  <a:gd name="T80" fmla="*/ 373 w 628"/>
                  <a:gd name="T81" fmla="*/ 938 h 758"/>
                  <a:gd name="T82" fmla="*/ 448 w 628"/>
                  <a:gd name="T83" fmla="*/ 941 h 758"/>
                  <a:gd name="T84" fmla="*/ 490 w 628"/>
                  <a:gd name="T85" fmla="*/ 973 h 758"/>
                  <a:gd name="T86" fmla="*/ 500 w 628"/>
                  <a:gd name="T87" fmla="*/ 978 h 758"/>
                  <a:gd name="T88" fmla="*/ 569 w 628"/>
                  <a:gd name="T89" fmla="*/ 1017 h 758"/>
                  <a:gd name="T90" fmla="*/ 579 w 628"/>
                  <a:gd name="T91" fmla="*/ 1023 h 758"/>
                  <a:gd name="T92" fmla="*/ 583 w 628"/>
                  <a:gd name="T93" fmla="*/ 1020 h 758"/>
                  <a:gd name="T94" fmla="*/ 587 w 628"/>
                  <a:gd name="T95" fmla="*/ 1023 h 758"/>
                  <a:gd name="T96" fmla="*/ 595 w 628"/>
                  <a:gd name="T97" fmla="*/ 1022 h 758"/>
                  <a:gd name="T98" fmla="*/ 614 w 628"/>
                  <a:gd name="T99" fmla="*/ 1040 h 758"/>
                  <a:gd name="T100" fmla="*/ 635 w 628"/>
                  <a:gd name="T101" fmla="*/ 1059 h 758"/>
                  <a:gd name="T102" fmla="*/ 676 w 628"/>
                  <a:gd name="T103" fmla="*/ 1135 h 758"/>
                  <a:gd name="T104" fmla="*/ 680 w 628"/>
                  <a:gd name="T105" fmla="*/ 1142 h 758"/>
                  <a:gd name="T106" fmla="*/ 686 w 628"/>
                  <a:gd name="T107" fmla="*/ 1156 h 758"/>
                  <a:gd name="T108" fmla="*/ 827 w 628"/>
                  <a:gd name="T109" fmla="*/ 1159 h 758"/>
                  <a:gd name="T110" fmla="*/ 939 w 628"/>
                  <a:gd name="T111" fmla="*/ 1124 h 758"/>
                  <a:gd name="T112" fmla="*/ 919 w 628"/>
                  <a:gd name="T113" fmla="*/ 1102 h 758"/>
                  <a:gd name="T114" fmla="*/ 928 w 628"/>
                  <a:gd name="T115" fmla="*/ 1054 h 758"/>
                  <a:gd name="T116" fmla="*/ 934 w 628"/>
                  <a:gd name="T117" fmla="*/ 1011 h 758"/>
                  <a:gd name="T118" fmla="*/ 945 w 628"/>
                  <a:gd name="T119" fmla="*/ 980 h 75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28"/>
                  <a:gd name="T181" fmla="*/ 0 h 758"/>
                  <a:gd name="T182" fmla="*/ 628 w 628"/>
                  <a:gd name="T183" fmla="*/ 758 h 75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28" h="758">
                    <a:moveTo>
                      <a:pt x="628" y="619"/>
                    </a:moveTo>
                    <a:cubicBezTo>
                      <a:pt x="627" y="616"/>
                      <a:pt x="627" y="614"/>
                      <a:pt x="625" y="612"/>
                    </a:cubicBezTo>
                    <a:cubicBezTo>
                      <a:pt x="624" y="612"/>
                      <a:pt x="623" y="612"/>
                      <a:pt x="622" y="611"/>
                    </a:cubicBezTo>
                    <a:cubicBezTo>
                      <a:pt x="621" y="610"/>
                      <a:pt x="621" y="609"/>
                      <a:pt x="620" y="608"/>
                    </a:cubicBezTo>
                    <a:cubicBezTo>
                      <a:pt x="619" y="607"/>
                      <a:pt x="616" y="606"/>
                      <a:pt x="615" y="604"/>
                    </a:cubicBezTo>
                    <a:cubicBezTo>
                      <a:pt x="615" y="602"/>
                      <a:pt x="612" y="606"/>
                      <a:pt x="612" y="601"/>
                    </a:cubicBezTo>
                    <a:cubicBezTo>
                      <a:pt x="612" y="598"/>
                      <a:pt x="612" y="596"/>
                      <a:pt x="610" y="594"/>
                    </a:cubicBezTo>
                    <a:cubicBezTo>
                      <a:pt x="609" y="592"/>
                      <a:pt x="610" y="590"/>
                      <a:pt x="608" y="588"/>
                    </a:cubicBezTo>
                    <a:cubicBezTo>
                      <a:pt x="607" y="587"/>
                      <a:pt x="607" y="584"/>
                      <a:pt x="606" y="583"/>
                    </a:cubicBezTo>
                    <a:cubicBezTo>
                      <a:pt x="605" y="581"/>
                      <a:pt x="603" y="580"/>
                      <a:pt x="601" y="578"/>
                    </a:cubicBezTo>
                    <a:cubicBezTo>
                      <a:pt x="600" y="576"/>
                      <a:pt x="601" y="574"/>
                      <a:pt x="600" y="573"/>
                    </a:cubicBezTo>
                    <a:cubicBezTo>
                      <a:pt x="599" y="572"/>
                      <a:pt x="597" y="571"/>
                      <a:pt x="597" y="570"/>
                    </a:cubicBezTo>
                    <a:cubicBezTo>
                      <a:pt x="597" y="567"/>
                      <a:pt x="597" y="565"/>
                      <a:pt x="597" y="563"/>
                    </a:cubicBezTo>
                    <a:cubicBezTo>
                      <a:pt x="597" y="561"/>
                      <a:pt x="598" y="561"/>
                      <a:pt x="596" y="559"/>
                    </a:cubicBezTo>
                    <a:cubicBezTo>
                      <a:pt x="594" y="557"/>
                      <a:pt x="592" y="555"/>
                      <a:pt x="590" y="553"/>
                    </a:cubicBezTo>
                    <a:cubicBezTo>
                      <a:pt x="586" y="549"/>
                      <a:pt x="582" y="545"/>
                      <a:pt x="578" y="541"/>
                    </a:cubicBezTo>
                    <a:cubicBezTo>
                      <a:pt x="563" y="524"/>
                      <a:pt x="547" y="508"/>
                      <a:pt x="532" y="493"/>
                    </a:cubicBezTo>
                    <a:cubicBezTo>
                      <a:pt x="497" y="457"/>
                      <a:pt x="463" y="423"/>
                      <a:pt x="427" y="388"/>
                    </a:cubicBezTo>
                    <a:cubicBezTo>
                      <a:pt x="393" y="355"/>
                      <a:pt x="358" y="322"/>
                      <a:pt x="323" y="289"/>
                    </a:cubicBezTo>
                    <a:cubicBezTo>
                      <a:pt x="313" y="280"/>
                      <a:pt x="304" y="272"/>
                      <a:pt x="294" y="263"/>
                    </a:cubicBezTo>
                    <a:cubicBezTo>
                      <a:pt x="290" y="259"/>
                      <a:pt x="285" y="255"/>
                      <a:pt x="280" y="250"/>
                    </a:cubicBezTo>
                    <a:cubicBezTo>
                      <a:pt x="277" y="247"/>
                      <a:pt x="269" y="243"/>
                      <a:pt x="269" y="238"/>
                    </a:cubicBezTo>
                    <a:cubicBezTo>
                      <a:pt x="269" y="215"/>
                      <a:pt x="269" y="192"/>
                      <a:pt x="269" y="169"/>
                    </a:cubicBezTo>
                    <a:cubicBezTo>
                      <a:pt x="270" y="120"/>
                      <a:pt x="269" y="71"/>
                      <a:pt x="269" y="21"/>
                    </a:cubicBezTo>
                    <a:cubicBezTo>
                      <a:pt x="269" y="16"/>
                      <a:pt x="269" y="12"/>
                      <a:pt x="269" y="7"/>
                    </a:cubicBezTo>
                    <a:cubicBezTo>
                      <a:pt x="269" y="6"/>
                      <a:pt x="270" y="1"/>
                      <a:pt x="269" y="1"/>
                    </a:cubicBezTo>
                    <a:cubicBezTo>
                      <a:pt x="266" y="1"/>
                      <a:pt x="264" y="1"/>
                      <a:pt x="262" y="1"/>
                    </a:cubicBezTo>
                    <a:cubicBezTo>
                      <a:pt x="247" y="1"/>
                      <a:pt x="232" y="1"/>
                      <a:pt x="216" y="1"/>
                    </a:cubicBezTo>
                    <a:cubicBezTo>
                      <a:pt x="194" y="1"/>
                      <a:pt x="171" y="1"/>
                      <a:pt x="148" y="0"/>
                    </a:cubicBezTo>
                    <a:cubicBezTo>
                      <a:pt x="125" y="0"/>
                      <a:pt x="101" y="2"/>
                      <a:pt x="78" y="0"/>
                    </a:cubicBezTo>
                    <a:cubicBezTo>
                      <a:pt x="73" y="0"/>
                      <a:pt x="68" y="1"/>
                      <a:pt x="63" y="1"/>
                    </a:cubicBezTo>
                    <a:cubicBezTo>
                      <a:pt x="58" y="1"/>
                      <a:pt x="52" y="1"/>
                      <a:pt x="46" y="1"/>
                    </a:cubicBezTo>
                    <a:cubicBezTo>
                      <a:pt x="35" y="1"/>
                      <a:pt x="23" y="1"/>
                      <a:pt x="12" y="1"/>
                    </a:cubicBezTo>
                    <a:cubicBezTo>
                      <a:pt x="12" y="2"/>
                      <a:pt x="12" y="3"/>
                      <a:pt x="12" y="4"/>
                    </a:cubicBezTo>
                    <a:cubicBezTo>
                      <a:pt x="12" y="5"/>
                      <a:pt x="13" y="5"/>
                      <a:pt x="13" y="7"/>
                    </a:cubicBezTo>
                    <a:cubicBezTo>
                      <a:pt x="13" y="6"/>
                      <a:pt x="13" y="6"/>
                      <a:pt x="13" y="5"/>
                    </a:cubicBezTo>
                    <a:cubicBezTo>
                      <a:pt x="12" y="7"/>
                      <a:pt x="12" y="9"/>
                      <a:pt x="12" y="11"/>
                    </a:cubicBezTo>
                    <a:cubicBezTo>
                      <a:pt x="12" y="13"/>
                      <a:pt x="9" y="17"/>
                      <a:pt x="9" y="18"/>
                    </a:cubicBezTo>
                    <a:cubicBezTo>
                      <a:pt x="10" y="20"/>
                      <a:pt x="14" y="20"/>
                      <a:pt x="15" y="22"/>
                    </a:cubicBezTo>
                    <a:cubicBezTo>
                      <a:pt x="17" y="23"/>
                      <a:pt x="16" y="25"/>
                      <a:pt x="16" y="27"/>
                    </a:cubicBezTo>
                    <a:cubicBezTo>
                      <a:pt x="17" y="28"/>
                      <a:pt x="18" y="30"/>
                      <a:pt x="18" y="32"/>
                    </a:cubicBezTo>
                    <a:cubicBezTo>
                      <a:pt x="19" y="33"/>
                      <a:pt x="19" y="34"/>
                      <a:pt x="19" y="35"/>
                    </a:cubicBezTo>
                    <a:cubicBezTo>
                      <a:pt x="19" y="37"/>
                      <a:pt x="21" y="37"/>
                      <a:pt x="22" y="38"/>
                    </a:cubicBezTo>
                    <a:cubicBezTo>
                      <a:pt x="21" y="38"/>
                      <a:pt x="21" y="38"/>
                      <a:pt x="20" y="38"/>
                    </a:cubicBezTo>
                    <a:cubicBezTo>
                      <a:pt x="20" y="38"/>
                      <a:pt x="20" y="37"/>
                      <a:pt x="20" y="37"/>
                    </a:cubicBezTo>
                    <a:cubicBezTo>
                      <a:pt x="20" y="41"/>
                      <a:pt x="21" y="44"/>
                      <a:pt x="21" y="48"/>
                    </a:cubicBezTo>
                    <a:cubicBezTo>
                      <a:pt x="20" y="52"/>
                      <a:pt x="20" y="56"/>
                      <a:pt x="19" y="59"/>
                    </a:cubicBezTo>
                    <a:cubicBezTo>
                      <a:pt x="18" y="61"/>
                      <a:pt x="18" y="63"/>
                      <a:pt x="17" y="65"/>
                    </a:cubicBezTo>
                    <a:cubicBezTo>
                      <a:pt x="17" y="66"/>
                      <a:pt x="17" y="68"/>
                      <a:pt x="16" y="69"/>
                    </a:cubicBezTo>
                    <a:cubicBezTo>
                      <a:pt x="16" y="70"/>
                      <a:pt x="15" y="69"/>
                      <a:pt x="15" y="70"/>
                    </a:cubicBezTo>
                    <a:cubicBezTo>
                      <a:pt x="15" y="71"/>
                      <a:pt x="15" y="75"/>
                      <a:pt x="16" y="76"/>
                    </a:cubicBezTo>
                    <a:cubicBezTo>
                      <a:pt x="16" y="76"/>
                      <a:pt x="16" y="77"/>
                      <a:pt x="16" y="77"/>
                    </a:cubicBezTo>
                    <a:cubicBezTo>
                      <a:pt x="16" y="77"/>
                      <a:pt x="16" y="77"/>
                      <a:pt x="16" y="77"/>
                    </a:cubicBezTo>
                    <a:cubicBezTo>
                      <a:pt x="17" y="76"/>
                      <a:pt x="18" y="78"/>
                      <a:pt x="18" y="79"/>
                    </a:cubicBezTo>
                    <a:cubicBezTo>
                      <a:pt x="18" y="80"/>
                      <a:pt x="17" y="83"/>
                      <a:pt x="17" y="85"/>
                    </a:cubicBezTo>
                    <a:cubicBezTo>
                      <a:pt x="16" y="88"/>
                      <a:pt x="16" y="91"/>
                      <a:pt x="14" y="93"/>
                    </a:cubicBezTo>
                    <a:cubicBezTo>
                      <a:pt x="14" y="94"/>
                      <a:pt x="13" y="96"/>
                      <a:pt x="12" y="97"/>
                    </a:cubicBezTo>
                    <a:cubicBezTo>
                      <a:pt x="12" y="97"/>
                      <a:pt x="10" y="100"/>
                      <a:pt x="12" y="100"/>
                    </a:cubicBezTo>
                    <a:cubicBezTo>
                      <a:pt x="13" y="99"/>
                      <a:pt x="14" y="96"/>
                      <a:pt x="14" y="95"/>
                    </a:cubicBezTo>
                    <a:cubicBezTo>
                      <a:pt x="16" y="92"/>
                      <a:pt x="15" y="92"/>
                      <a:pt x="18" y="93"/>
                    </a:cubicBezTo>
                    <a:cubicBezTo>
                      <a:pt x="19" y="93"/>
                      <a:pt x="20" y="92"/>
                      <a:pt x="20" y="93"/>
                    </a:cubicBezTo>
                    <a:cubicBezTo>
                      <a:pt x="20" y="95"/>
                      <a:pt x="19" y="96"/>
                      <a:pt x="18" y="96"/>
                    </a:cubicBezTo>
                    <a:cubicBezTo>
                      <a:pt x="15" y="97"/>
                      <a:pt x="14" y="95"/>
                      <a:pt x="13" y="99"/>
                    </a:cubicBezTo>
                    <a:cubicBezTo>
                      <a:pt x="13" y="99"/>
                      <a:pt x="13" y="99"/>
                      <a:pt x="13" y="99"/>
                    </a:cubicBezTo>
                    <a:cubicBezTo>
                      <a:pt x="13" y="100"/>
                      <a:pt x="13" y="101"/>
                      <a:pt x="12" y="102"/>
                    </a:cubicBezTo>
                    <a:cubicBezTo>
                      <a:pt x="12" y="103"/>
                      <a:pt x="12" y="105"/>
                      <a:pt x="11" y="106"/>
                    </a:cubicBezTo>
                    <a:cubicBezTo>
                      <a:pt x="9" y="105"/>
                      <a:pt x="7" y="103"/>
                      <a:pt x="11" y="101"/>
                    </a:cubicBezTo>
                    <a:cubicBezTo>
                      <a:pt x="11" y="101"/>
                      <a:pt x="11" y="101"/>
                      <a:pt x="11" y="100"/>
                    </a:cubicBezTo>
                    <a:cubicBezTo>
                      <a:pt x="10" y="104"/>
                      <a:pt x="7" y="107"/>
                      <a:pt x="6" y="110"/>
                    </a:cubicBezTo>
                    <a:cubicBezTo>
                      <a:pt x="6" y="109"/>
                      <a:pt x="7" y="108"/>
                      <a:pt x="7" y="107"/>
                    </a:cubicBezTo>
                    <a:cubicBezTo>
                      <a:pt x="7" y="108"/>
                      <a:pt x="7" y="108"/>
                      <a:pt x="8" y="108"/>
                    </a:cubicBezTo>
                    <a:cubicBezTo>
                      <a:pt x="7" y="108"/>
                      <a:pt x="7" y="109"/>
                      <a:pt x="6" y="110"/>
                    </a:cubicBezTo>
                    <a:cubicBezTo>
                      <a:pt x="7" y="110"/>
                      <a:pt x="7" y="110"/>
                      <a:pt x="8" y="110"/>
                    </a:cubicBezTo>
                    <a:cubicBezTo>
                      <a:pt x="8" y="110"/>
                      <a:pt x="7" y="111"/>
                      <a:pt x="7" y="111"/>
                    </a:cubicBezTo>
                    <a:cubicBezTo>
                      <a:pt x="5" y="109"/>
                      <a:pt x="2" y="119"/>
                      <a:pt x="2" y="121"/>
                    </a:cubicBezTo>
                    <a:cubicBezTo>
                      <a:pt x="1" y="123"/>
                      <a:pt x="0" y="125"/>
                      <a:pt x="0" y="126"/>
                    </a:cubicBezTo>
                    <a:cubicBezTo>
                      <a:pt x="1" y="128"/>
                      <a:pt x="2" y="129"/>
                      <a:pt x="3" y="131"/>
                    </a:cubicBezTo>
                    <a:cubicBezTo>
                      <a:pt x="4" y="135"/>
                      <a:pt x="2" y="138"/>
                      <a:pt x="4" y="141"/>
                    </a:cubicBezTo>
                    <a:cubicBezTo>
                      <a:pt x="5" y="143"/>
                      <a:pt x="7" y="144"/>
                      <a:pt x="9" y="146"/>
                    </a:cubicBezTo>
                    <a:cubicBezTo>
                      <a:pt x="11" y="147"/>
                      <a:pt x="12" y="149"/>
                      <a:pt x="14" y="150"/>
                    </a:cubicBezTo>
                    <a:cubicBezTo>
                      <a:pt x="15" y="151"/>
                      <a:pt x="17" y="151"/>
                      <a:pt x="18" y="153"/>
                    </a:cubicBezTo>
                    <a:cubicBezTo>
                      <a:pt x="20" y="154"/>
                      <a:pt x="19" y="156"/>
                      <a:pt x="20" y="158"/>
                    </a:cubicBezTo>
                    <a:cubicBezTo>
                      <a:pt x="21" y="159"/>
                      <a:pt x="22" y="159"/>
                      <a:pt x="24" y="161"/>
                    </a:cubicBezTo>
                    <a:cubicBezTo>
                      <a:pt x="25" y="162"/>
                      <a:pt x="26" y="164"/>
                      <a:pt x="27" y="165"/>
                    </a:cubicBezTo>
                    <a:cubicBezTo>
                      <a:pt x="28" y="167"/>
                      <a:pt x="29" y="169"/>
                      <a:pt x="30" y="171"/>
                    </a:cubicBezTo>
                    <a:cubicBezTo>
                      <a:pt x="31" y="172"/>
                      <a:pt x="33" y="172"/>
                      <a:pt x="34" y="174"/>
                    </a:cubicBezTo>
                    <a:cubicBezTo>
                      <a:pt x="35" y="175"/>
                      <a:pt x="35" y="178"/>
                      <a:pt x="35" y="180"/>
                    </a:cubicBezTo>
                    <a:cubicBezTo>
                      <a:pt x="35" y="182"/>
                      <a:pt x="36" y="182"/>
                      <a:pt x="37" y="184"/>
                    </a:cubicBezTo>
                    <a:cubicBezTo>
                      <a:pt x="38" y="186"/>
                      <a:pt x="38" y="189"/>
                      <a:pt x="38" y="191"/>
                    </a:cubicBezTo>
                    <a:cubicBezTo>
                      <a:pt x="38" y="194"/>
                      <a:pt x="40" y="200"/>
                      <a:pt x="37" y="201"/>
                    </a:cubicBezTo>
                    <a:cubicBezTo>
                      <a:pt x="37" y="203"/>
                      <a:pt x="36" y="205"/>
                      <a:pt x="37" y="206"/>
                    </a:cubicBezTo>
                    <a:cubicBezTo>
                      <a:pt x="36" y="207"/>
                      <a:pt x="36" y="211"/>
                      <a:pt x="36" y="212"/>
                    </a:cubicBezTo>
                    <a:cubicBezTo>
                      <a:pt x="36" y="212"/>
                      <a:pt x="36" y="212"/>
                      <a:pt x="36" y="212"/>
                    </a:cubicBezTo>
                    <a:cubicBezTo>
                      <a:pt x="36" y="213"/>
                      <a:pt x="37" y="214"/>
                      <a:pt x="37" y="214"/>
                    </a:cubicBezTo>
                    <a:cubicBezTo>
                      <a:pt x="37" y="215"/>
                      <a:pt x="36" y="216"/>
                      <a:pt x="37" y="216"/>
                    </a:cubicBezTo>
                    <a:cubicBezTo>
                      <a:pt x="37" y="217"/>
                      <a:pt x="37" y="217"/>
                      <a:pt x="37" y="217"/>
                    </a:cubicBezTo>
                    <a:cubicBezTo>
                      <a:pt x="37" y="217"/>
                      <a:pt x="37" y="217"/>
                      <a:pt x="37" y="217"/>
                    </a:cubicBezTo>
                    <a:cubicBezTo>
                      <a:pt x="37" y="219"/>
                      <a:pt x="38" y="221"/>
                      <a:pt x="39" y="222"/>
                    </a:cubicBezTo>
                    <a:cubicBezTo>
                      <a:pt x="38" y="224"/>
                      <a:pt x="41" y="229"/>
                      <a:pt x="42" y="231"/>
                    </a:cubicBezTo>
                    <a:cubicBezTo>
                      <a:pt x="43" y="233"/>
                      <a:pt x="46" y="244"/>
                      <a:pt x="41" y="244"/>
                    </a:cubicBezTo>
                    <a:cubicBezTo>
                      <a:pt x="42" y="245"/>
                      <a:pt x="42" y="247"/>
                      <a:pt x="42" y="247"/>
                    </a:cubicBezTo>
                    <a:cubicBezTo>
                      <a:pt x="43" y="248"/>
                      <a:pt x="44" y="249"/>
                      <a:pt x="45" y="250"/>
                    </a:cubicBezTo>
                    <a:cubicBezTo>
                      <a:pt x="46" y="251"/>
                      <a:pt x="49" y="255"/>
                      <a:pt x="49" y="256"/>
                    </a:cubicBezTo>
                    <a:cubicBezTo>
                      <a:pt x="52" y="257"/>
                      <a:pt x="53" y="259"/>
                      <a:pt x="54" y="261"/>
                    </a:cubicBezTo>
                    <a:cubicBezTo>
                      <a:pt x="55" y="262"/>
                      <a:pt x="57" y="263"/>
                      <a:pt x="58" y="264"/>
                    </a:cubicBezTo>
                    <a:cubicBezTo>
                      <a:pt x="59" y="265"/>
                      <a:pt x="60" y="266"/>
                      <a:pt x="61" y="267"/>
                    </a:cubicBezTo>
                    <a:cubicBezTo>
                      <a:pt x="64" y="272"/>
                      <a:pt x="66" y="276"/>
                      <a:pt x="70" y="279"/>
                    </a:cubicBezTo>
                    <a:cubicBezTo>
                      <a:pt x="72" y="280"/>
                      <a:pt x="75" y="282"/>
                      <a:pt x="77" y="284"/>
                    </a:cubicBezTo>
                    <a:cubicBezTo>
                      <a:pt x="79" y="286"/>
                      <a:pt x="84" y="292"/>
                      <a:pt x="81" y="295"/>
                    </a:cubicBezTo>
                    <a:cubicBezTo>
                      <a:pt x="82" y="296"/>
                      <a:pt x="82" y="296"/>
                      <a:pt x="83" y="297"/>
                    </a:cubicBezTo>
                    <a:cubicBezTo>
                      <a:pt x="83" y="296"/>
                      <a:pt x="83" y="296"/>
                      <a:pt x="82" y="296"/>
                    </a:cubicBezTo>
                    <a:cubicBezTo>
                      <a:pt x="85" y="294"/>
                      <a:pt x="89" y="300"/>
                      <a:pt x="88" y="302"/>
                    </a:cubicBezTo>
                    <a:cubicBezTo>
                      <a:pt x="89" y="302"/>
                      <a:pt x="89" y="302"/>
                      <a:pt x="89" y="303"/>
                    </a:cubicBezTo>
                    <a:cubicBezTo>
                      <a:pt x="90" y="303"/>
                      <a:pt x="89" y="303"/>
                      <a:pt x="90" y="304"/>
                    </a:cubicBezTo>
                    <a:cubicBezTo>
                      <a:pt x="90" y="303"/>
                      <a:pt x="90" y="303"/>
                      <a:pt x="91" y="303"/>
                    </a:cubicBezTo>
                    <a:cubicBezTo>
                      <a:pt x="90" y="307"/>
                      <a:pt x="96" y="311"/>
                      <a:pt x="96" y="314"/>
                    </a:cubicBezTo>
                    <a:cubicBezTo>
                      <a:pt x="92" y="312"/>
                      <a:pt x="92" y="306"/>
                      <a:pt x="89" y="305"/>
                    </a:cubicBezTo>
                    <a:cubicBezTo>
                      <a:pt x="89" y="304"/>
                      <a:pt x="87" y="302"/>
                      <a:pt x="86" y="301"/>
                    </a:cubicBezTo>
                    <a:cubicBezTo>
                      <a:pt x="87" y="303"/>
                      <a:pt x="89" y="306"/>
                      <a:pt x="89" y="309"/>
                    </a:cubicBezTo>
                    <a:cubicBezTo>
                      <a:pt x="89" y="312"/>
                      <a:pt x="87" y="319"/>
                      <a:pt x="85" y="321"/>
                    </a:cubicBezTo>
                    <a:cubicBezTo>
                      <a:pt x="86" y="321"/>
                      <a:pt x="87" y="321"/>
                      <a:pt x="88" y="321"/>
                    </a:cubicBezTo>
                    <a:cubicBezTo>
                      <a:pt x="86" y="320"/>
                      <a:pt x="88" y="318"/>
                      <a:pt x="90" y="318"/>
                    </a:cubicBezTo>
                    <a:cubicBezTo>
                      <a:pt x="89" y="317"/>
                      <a:pt x="89" y="317"/>
                      <a:pt x="88" y="316"/>
                    </a:cubicBezTo>
                    <a:cubicBezTo>
                      <a:pt x="89" y="316"/>
                      <a:pt x="89" y="316"/>
                      <a:pt x="89" y="317"/>
                    </a:cubicBezTo>
                    <a:cubicBezTo>
                      <a:pt x="89" y="316"/>
                      <a:pt x="89" y="315"/>
                      <a:pt x="89" y="314"/>
                    </a:cubicBezTo>
                    <a:cubicBezTo>
                      <a:pt x="89" y="317"/>
                      <a:pt x="90" y="314"/>
                      <a:pt x="90" y="313"/>
                    </a:cubicBezTo>
                    <a:cubicBezTo>
                      <a:pt x="90" y="314"/>
                      <a:pt x="90" y="315"/>
                      <a:pt x="90" y="315"/>
                    </a:cubicBezTo>
                    <a:cubicBezTo>
                      <a:pt x="91" y="315"/>
                      <a:pt x="91" y="315"/>
                      <a:pt x="92" y="315"/>
                    </a:cubicBezTo>
                    <a:cubicBezTo>
                      <a:pt x="89" y="317"/>
                      <a:pt x="91" y="319"/>
                      <a:pt x="91" y="317"/>
                    </a:cubicBezTo>
                    <a:cubicBezTo>
                      <a:pt x="91" y="317"/>
                      <a:pt x="92" y="318"/>
                      <a:pt x="92" y="318"/>
                    </a:cubicBezTo>
                    <a:cubicBezTo>
                      <a:pt x="92" y="319"/>
                      <a:pt x="91" y="318"/>
                      <a:pt x="90" y="318"/>
                    </a:cubicBezTo>
                    <a:cubicBezTo>
                      <a:pt x="93" y="320"/>
                      <a:pt x="97" y="319"/>
                      <a:pt x="99" y="324"/>
                    </a:cubicBezTo>
                    <a:cubicBezTo>
                      <a:pt x="100" y="325"/>
                      <a:pt x="100" y="325"/>
                      <a:pt x="101" y="326"/>
                    </a:cubicBezTo>
                    <a:cubicBezTo>
                      <a:pt x="102" y="327"/>
                      <a:pt x="103" y="329"/>
                      <a:pt x="104" y="329"/>
                    </a:cubicBezTo>
                    <a:cubicBezTo>
                      <a:pt x="104" y="329"/>
                      <a:pt x="105" y="328"/>
                      <a:pt x="106" y="328"/>
                    </a:cubicBezTo>
                    <a:cubicBezTo>
                      <a:pt x="107" y="328"/>
                      <a:pt x="108" y="329"/>
                      <a:pt x="108" y="329"/>
                    </a:cubicBezTo>
                    <a:cubicBezTo>
                      <a:pt x="109" y="330"/>
                      <a:pt x="110" y="330"/>
                      <a:pt x="110" y="331"/>
                    </a:cubicBezTo>
                    <a:cubicBezTo>
                      <a:pt x="112" y="332"/>
                      <a:pt x="114" y="333"/>
                      <a:pt x="115" y="335"/>
                    </a:cubicBezTo>
                    <a:cubicBezTo>
                      <a:pt x="115" y="334"/>
                      <a:pt x="117" y="335"/>
                      <a:pt x="118" y="334"/>
                    </a:cubicBezTo>
                    <a:cubicBezTo>
                      <a:pt x="118" y="332"/>
                      <a:pt x="116" y="332"/>
                      <a:pt x="116" y="331"/>
                    </a:cubicBezTo>
                    <a:cubicBezTo>
                      <a:pt x="115" y="327"/>
                      <a:pt x="118" y="331"/>
                      <a:pt x="119" y="332"/>
                    </a:cubicBezTo>
                    <a:cubicBezTo>
                      <a:pt x="119" y="330"/>
                      <a:pt x="120" y="331"/>
                      <a:pt x="120" y="330"/>
                    </a:cubicBezTo>
                    <a:cubicBezTo>
                      <a:pt x="120" y="329"/>
                      <a:pt x="119" y="330"/>
                      <a:pt x="119" y="329"/>
                    </a:cubicBezTo>
                    <a:cubicBezTo>
                      <a:pt x="118" y="328"/>
                      <a:pt x="116" y="327"/>
                      <a:pt x="116" y="325"/>
                    </a:cubicBezTo>
                    <a:cubicBezTo>
                      <a:pt x="119" y="327"/>
                      <a:pt x="116" y="324"/>
                      <a:pt x="117" y="323"/>
                    </a:cubicBezTo>
                    <a:cubicBezTo>
                      <a:pt x="117" y="322"/>
                      <a:pt x="120" y="323"/>
                      <a:pt x="119" y="321"/>
                    </a:cubicBezTo>
                    <a:cubicBezTo>
                      <a:pt x="118" y="319"/>
                      <a:pt x="117" y="320"/>
                      <a:pt x="117" y="317"/>
                    </a:cubicBezTo>
                    <a:cubicBezTo>
                      <a:pt x="117" y="315"/>
                      <a:pt x="118" y="313"/>
                      <a:pt x="117" y="312"/>
                    </a:cubicBezTo>
                    <a:cubicBezTo>
                      <a:pt x="118" y="312"/>
                      <a:pt x="119" y="311"/>
                      <a:pt x="119" y="311"/>
                    </a:cubicBezTo>
                    <a:cubicBezTo>
                      <a:pt x="120" y="312"/>
                      <a:pt x="122" y="310"/>
                      <a:pt x="122" y="308"/>
                    </a:cubicBezTo>
                    <a:cubicBezTo>
                      <a:pt x="126" y="309"/>
                      <a:pt x="129" y="312"/>
                      <a:pt x="131" y="315"/>
                    </a:cubicBezTo>
                    <a:cubicBezTo>
                      <a:pt x="133" y="315"/>
                      <a:pt x="129" y="312"/>
                      <a:pt x="130" y="310"/>
                    </a:cubicBezTo>
                    <a:cubicBezTo>
                      <a:pt x="130" y="309"/>
                      <a:pt x="128" y="306"/>
                      <a:pt x="127" y="306"/>
                    </a:cubicBezTo>
                    <a:cubicBezTo>
                      <a:pt x="128" y="305"/>
                      <a:pt x="128" y="304"/>
                      <a:pt x="128" y="303"/>
                    </a:cubicBezTo>
                    <a:cubicBezTo>
                      <a:pt x="128" y="302"/>
                      <a:pt x="129" y="302"/>
                      <a:pt x="130" y="301"/>
                    </a:cubicBezTo>
                    <a:cubicBezTo>
                      <a:pt x="129" y="303"/>
                      <a:pt x="127" y="303"/>
                      <a:pt x="128" y="306"/>
                    </a:cubicBezTo>
                    <a:cubicBezTo>
                      <a:pt x="128" y="306"/>
                      <a:pt x="129" y="306"/>
                      <a:pt x="130" y="307"/>
                    </a:cubicBezTo>
                    <a:cubicBezTo>
                      <a:pt x="130" y="306"/>
                      <a:pt x="130" y="309"/>
                      <a:pt x="130" y="308"/>
                    </a:cubicBezTo>
                    <a:cubicBezTo>
                      <a:pt x="130" y="310"/>
                      <a:pt x="130" y="311"/>
                      <a:pt x="131" y="313"/>
                    </a:cubicBezTo>
                    <a:cubicBezTo>
                      <a:pt x="132" y="315"/>
                      <a:pt x="133" y="315"/>
                      <a:pt x="135" y="316"/>
                    </a:cubicBezTo>
                    <a:cubicBezTo>
                      <a:pt x="136" y="314"/>
                      <a:pt x="137" y="318"/>
                      <a:pt x="139" y="317"/>
                    </a:cubicBezTo>
                    <a:cubicBezTo>
                      <a:pt x="140" y="316"/>
                      <a:pt x="143" y="312"/>
                      <a:pt x="143" y="311"/>
                    </a:cubicBezTo>
                    <a:cubicBezTo>
                      <a:pt x="143" y="310"/>
                      <a:pt x="143" y="309"/>
                      <a:pt x="144" y="308"/>
                    </a:cubicBezTo>
                    <a:cubicBezTo>
                      <a:pt x="145" y="306"/>
                      <a:pt x="146" y="307"/>
                      <a:pt x="147" y="305"/>
                    </a:cubicBezTo>
                    <a:cubicBezTo>
                      <a:pt x="147" y="307"/>
                      <a:pt x="145" y="306"/>
                      <a:pt x="145" y="307"/>
                    </a:cubicBezTo>
                    <a:cubicBezTo>
                      <a:pt x="143" y="309"/>
                      <a:pt x="143" y="309"/>
                      <a:pt x="145" y="310"/>
                    </a:cubicBezTo>
                    <a:cubicBezTo>
                      <a:pt x="146" y="310"/>
                      <a:pt x="148" y="308"/>
                      <a:pt x="148" y="311"/>
                    </a:cubicBezTo>
                    <a:cubicBezTo>
                      <a:pt x="148" y="312"/>
                      <a:pt x="147" y="313"/>
                      <a:pt x="146" y="313"/>
                    </a:cubicBezTo>
                    <a:cubicBezTo>
                      <a:pt x="148" y="314"/>
                      <a:pt x="149" y="314"/>
                      <a:pt x="151" y="314"/>
                    </a:cubicBezTo>
                    <a:cubicBezTo>
                      <a:pt x="152" y="315"/>
                      <a:pt x="152" y="314"/>
                      <a:pt x="152" y="315"/>
                    </a:cubicBezTo>
                    <a:cubicBezTo>
                      <a:pt x="153" y="315"/>
                      <a:pt x="151" y="316"/>
                      <a:pt x="151" y="316"/>
                    </a:cubicBezTo>
                    <a:cubicBezTo>
                      <a:pt x="153" y="317"/>
                      <a:pt x="154" y="316"/>
                      <a:pt x="155" y="315"/>
                    </a:cubicBezTo>
                    <a:cubicBezTo>
                      <a:pt x="156" y="315"/>
                      <a:pt x="159" y="316"/>
                      <a:pt x="160" y="315"/>
                    </a:cubicBezTo>
                    <a:cubicBezTo>
                      <a:pt x="162" y="314"/>
                      <a:pt x="164" y="313"/>
                      <a:pt x="165" y="311"/>
                    </a:cubicBezTo>
                    <a:cubicBezTo>
                      <a:pt x="166" y="309"/>
                      <a:pt x="166" y="306"/>
                      <a:pt x="168" y="306"/>
                    </a:cubicBezTo>
                    <a:cubicBezTo>
                      <a:pt x="166" y="308"/>
                      <a:pt x="166" y="311"/>
                      <a:pt x="165" y="313"/>
                    </a:cubicBezTo>
                    <a:cubicBezTo>
                      <a:pt x="165" y="314"/>
                      <a:pt x="161" y="315"/>
                      <a:pt x="160" y="316"/>
                    </a:cubicBezTo>
                    <a:cubicBezTo>
                      <a:pt x="160" y="319"/>
                      <a:pt x="164" y="319"/>
                      <a:pt x="165" y="317"/>
                    </a:cubicBezTo>
                    <a:cubicBezTo>
                      <a:pt x="166" y="315"/>
                      <a:pt x="167" y="311"/>
                      <a:pt x="169" y="313"/>
                    </a:cubicBezTo>
                    <a:cubicBezTo>
                      <a:pt x="170" y="311"/>
                      <a:pt x="172" y="312"/>
                      <a:pt x="174" y="313"/>
                    </a:cubicBezTo>
                    <a:cubicBezTo>
                      <a:pt x="173" y="314"/>
                      <a:pt x="174" y="315"/>
                      <a:pt x="174" y="316"/>
                    </a:cubicBezTo>
                    <a:cubicBezTo>
                      <a:pt x="176" y="314"/>
                      <a:pt x="177" y="317"/>
                      <a:pt x="178" y="317"/>
                    </a:cubicBezTo>
                    <a:cubicBezTo>
                      <a:pt x="179" y="317"/>
                      <a:pt x="181" y="317"/>
                      <a:pt x="181" y="317"/>
                    </a:cubicBezTo>
                    <a:cubicBezTo>
                      <a:pt x="181" y="317"/>
                      <a:pt x="183" y="317"/>
                      <a:pt x="183" y="317"/>
                    </a:cubicBezTo>
                    <a:cubicBezTo>
                      <a:pt x="182" y="318"/>
                      <a:pt x="181" y="316"/>
                      <a:pt x="180" y="317"/>
                    </a:cubicBezTo>
                    <a:cubicBezTo>
                      <a:pt x="179" y="317"/>
                      <a:pt x="179" y="318"/>
                      <a:pt x="177" y="317"/>
                    </a:cubicBezTo>
                    <a:cubicBezTo>
                      <a:pt x="177" y="317"/>
                      <a:pt x="178" y="317"/>
                      <a:pt x="178" y="318"/>
                    </a:cubicBezTo>
                    <a:cubicBezTo>
                      <a:pt x="177" y="315"/>
                      <a:pt x="176" y="317"/>
                      <a:pt x="176" y="319"/>
                    </a:cubicBezTo>
                    <a:cubicBezTo>
                      <a:pt x="177" y="319"/>
                      <a:pt x="177" y="319"/>
                      <a:pt x="177" y="318"/>
                    </a:cubicBezTo>
                    <a:cubicBezTo>
                      <a:pt x="177" y="319"/>
                      <a:pt x="177" y="319"/>
                      <a:pt x="176" y="320"/>
                    </a:cubicBezTo>
                    <a:cubicBezTo>
                      <a:pt x="176" y="318"/>
                      <a:pt x="175" y="316"/>
                      <a:pt x="174" y="315"/>
                    </a:cubicBezTo>
                    <a:cubicBezTo>
                      <a:pt x="172" y="315"/>
                      <a:pt x="173" y="318"/>
                      <a:pt x="171" y="319"/>
                    </a:cubicBezTo>
                    <a:cubicBezTo>
                      <a:pt x="170" y="317"/>
                      <a:pt x="169" y="317"/>
                      <a:pt x="171" y="316"/>
                    </a:cubicBezTo>
                    <a:cubicBezTo>
                      <a:pt x="171" y="315"/>
                      <a:pt x="173" y="316"/>
                      <a:pt x="173" y="315"/>
                    </a:cubicBezTo>
                    <a:cubicBezTo>
                      <a:pt x="173" y="314"/>
                      <a:pt x="172" y="313"/>
                      <a:pt x="171" y="313"/>
                    </a:cubicBezTo>
                    <a:cubicBezTo>
                      <a:pt x="170" y="312"/>
                      <a:pt x="170" y="314"/>
                      <a:pt x="169" y="314"/>
                    </a:cubicBezTo>
                    <a:cubicBezTo>
                      <a:pt x="167" y="313"/>
                      <a:pt x="168" y="313"/>
                      <a:pt x="167" y="314"/>
                    </a:cubicBezTo>
                    <a:cubicBezTo>
                      <a:pt x="166" y="315"/>
                      <a:pt x="167" y="316"/>
                      <a:pt x="166" y="317"/>
                    </a:cubicBezTo>
                    <a:cubicBezTo>
                      <a:pt x="165" y="317"/>
                      <a:pt x="165" y="318"/>
                      <a:pt x="164" y="318"/>
                    </a:cubicBezTo>
                    <a:cubicBezTo>
                      <a:pt x="165" y="318"/>
                      <a:pt x="166" y="318"/>
                      <a:pt x="166" y="319"/>
                    </a:cubicBezTo>
                    <a:cubicBezTo>
                      <a:pt x="165" y="320"/>
                      <a:pt x="164" y="320"/>
                      <a:pt x="162" y="319"/>
                    </a:cubicBezTo>
                    <a:cubicBezTo>
                      <a:pt x="162" y="319"/>
                      <a:pt x="160" y="319"/>
                      <a:pt x="159" y="319"/>
                    </a:cubicBezTo>
                    <a:cubicBezTo>
                      <a:pt x="158" y="319"/>
                      <a:pt x="157" y="318"/>
                      <a:pt x="156" y="318"/>
                    </a:cubicBezTo>
                    <a:cubicBezTo>
                      <a:pt x="152" y="317"/>
                      <a:pt x="148" y="316"/>
                      <a:pt x="144" y="316"/>
                    </a:cubicBezTo>
                    <a:cubicBezTo>
                      <a:pt x="142" y="316"/>
                      <a:pt x="140" y="318"/>
                      <a:pt x="139" y="318"/>
                    </a:cubicBezTo>
                    <a:cubicBezTo>
                      <a:pt x="136" y="319"/>
                      <a:pt x="136" y="316"/>
                      <a:pt x="134" y="316"/>
                    </a:cubicBezTo>
                    <a:cubicBezTo>
                      <a:pt x="130" y="315"/>
                      <a:pt x="129" y="322"/>
                      <a:pt x="125" y="320"/>
                    </a:cubicBezTo>
                    <a:cubicBezTo>
                      <a:pt x="125" y="321"/>
                      <a:pt x="125" y="323"/>
                      <a:pt x="123" y="323"/>
                    </a:cubicBezTo>
                    <a:cubicBezTo>
                      <a:pt x="122" y="324"/>
                      <a:pt x="123" y="324"/>
                      <a:pt x="121" y="323"/>
                    </a:cubicBezTo>
                    <a:cubicBezTo>
                      <a:pt x="121" y="324"/>
                      <a:pt x="124" y="327"/>
                      <a:pt x="123" y="328"/>
                    </a:cubicBezTo>
                    <a:cubicBezTo>
                      <a:pt x="124" y="328"/>
                      <a:pt x="124" y="328"/>
                      <a:pt x="125" y="328"/>
                    </a:cubicBezTo>
                    <a:cubicBezTo>
                      <a:pt x="125" y="328"/>
                      <a:pt x="125" y="328"/>
                      <a:pt x="125" y="327"/>
                    </a:cubicBezTo>
                    <a:cubicBezTo>
                      <a:pt x="125" y="328"/>
                      <a:pt x="125" y="328"/>
                      <a:pt x="126" y="327"/>
                    </a:cubicBezTo>
                    <a:cubicBezTo>
                      <a:pt x="126" y="328"/>
                      <a:pt x="126" y="328"/>
                      <a:pt x="126" y="328"/>
                    </a:cubicBezTo>
                    <a:cubicBezTo>
                      <a:pt x="127" y="328"/>
                      <a:pt x="128" y="328"/>
                      <a:pt x="128" y="329"/>
                    </a:cubicBezTo>
                    <a:cubicBezTo>
                      <a:pt x="128" y="329"/>
                      <a:pt x="128" y="329"/>
                      <a:pt x="128" y="329"/>
                    </a:cubicBezTo>
                    <a:cubicBezTo>
                      <a:pt x="128" y="330"/>
                      <a:pt x="128" y="330"/>
                      <a:pt x="128" y="331"/>
                    </a:cubicBezTo>
                    <a:cubicBezTo>
                      <a:pt x="130" y="333"/>
                      <a:pt x="128" y="334"/>
                      <a:pt x="127" y="335"/>
                    </a:cubicBezTo>
                    <a:cubicBezTo>
                      <a:pt x="127" y="335"/>
                      <a:pt x="128" y="335"/>
                      <a:pt x="128" y="335"/>
                    </a:cubicBezTo>
                    <a:cubicBezTo>
                      <a:pt x="128" y="335"/>
                      <a:pt x="127" y="336"/>
                      <a:pt x="127" y="336"/>
                    </a:cubicBezTo>
                    <a:cubicBezTo>
                      <a:pt x="128" y="337"/>
                      <a:pt x="130" y="337"/>
                      <a:pt x="131" y="338"/>
                    </a:cubicBezTo>
                    <a:cubicBezTo>
                      <a:pt x="132" y="338"/>
                      <a:pt x="134" y="340"/>
                      <a:pt x="134" y="341"/>
                    </a:cubicBezTo>
                    <a:cubicBezTo>
                      <a:pt x="134" y="341"/>
                      <a:pt x="134" y="341"/>
                      <a:pt x="134" y="341"/>
                    </a:cubicBezTo>
                    <a:cubicBezTo>
                      <a:pt x="134" y="341"/>
                      <a:pt x="134" y="342"/>
                      <a:pt x="134" y="342"/>
                    </a:cubicBezTo>
                    <a:cubicBezTo>
                      <a:pt x="133" y="340"/>
                      <a:pt x="132" y="342"/>
                      <a:pt x="132" y="341"/>
                    </a:cubicBezTo>
                    <a:cubicBezTo>
                      <a:pt x="132" y="341"/>
                      <a:pt x="132" y="342"/>
                      <a:pt x="133" y="343"/>
                    </a:cubicBezTo>
                    <a:cubicBezTo>
                      <a:pt x="133" y="343"/>
                      <a:pt x="132" y="343"/>
                      <a:pt x="132" y="343"/>
                    </a:cubicBezTo>
                    <a:cubicBezTo>
                      <a:pt x="133" y="345"/>
                      <a:pt x="134" y="345"/>
                      <a:pt x="135" y="343"/>
                    </a:cubicBezTo>
                    <a:cubicBezTo>
                      <a:pt x="135" y="345"/>
                      <a:pt x="136" y="345"/>
                      <a:pt x="137" y="347"/>
                    </a:cubicBezTo>
                    <a:cubicBezTo>
                      <a:pt x="138" y="348"/>
                      <a:pt x="138" y="350"/>
                      <a:pt x="138" y="351"/>
                    </a:cubicBezTo>
                    <a:cubicBezTo>
                      <a:pt x="138" y="353"/>
                      <a:pt x="138" y="354"/>
                      <a:pt x="139" y="356"/>
                    </a:cubicBezTo>
                    <a:cubicBezTo>
                      <a:pt x="140" y="357"/>
                      <a:pt x="140" y="361"/>
                      <a:pt x="142" y="360"/>
                    </a:cubicBezTo>
                    <a:cubicBezTo>
                      <a:pt x="142" y="360"/>
                      <a:pt x="143" y="361"/>
                      <a:pt x="144" y="361"/>
                    </a:cubicBezTo>
                    <a:cubicBezTo>
                      <a:pt x="143" y="364"/>
                      <a:pt x="146" y="362"/>
                      <a:pt x="148" y="363"/>
                    </a:cubicBezTo>
                    <a:cubicBezTo>
                      <a:pt x="147" y="363"/>
                      <a:pt x="146" y="363"/>
                      <a:pt x="146" y="364"/>
                    </a:cubicBezTo>
                    <a:cubicBezTo>
                      <a:pt x="145" y="363"/>
                      <a:pt x="145" y="363"/>
                      <a:pt x="145" y="365"/>
                    </a:cubicBezTo>
                    <a:cubicBezTo>
                      <a:pt x="144" y="365"/>
                      <a:pt x="141" y="365"/>
                      <a:pt x="140" y="363"/>
                    </a:cubicBezTo>
                    <a:cubicBezTo>
                      <a:pt x="139" y="362"/>
                      <a:pt x="140" y="361"/>
                      <a:pt x="139" y="360"/>
                    </a:cubicBezTo>
                    <a:cubicBezTo>
                      <a:pt x="138" y="359"/>
                      <a:pt x="138" y="361"/>
                      <a:pt x="138" y="361"/>
                    </a:cubicBezTo>
                    <a:cubicBezTo>
                      <a:pt x="137" y="361"/>
                      <a:pt x="136" y="360"/>
                      <a:pt x="136" y="359"/>
                    </a:cubicBezTo>
                    <a:cubicBezTo>
                      <a:pt x="136" y="359"/>
                      <a:pt x="135" y="359"/>
                      <a:pt x="135" y="359"/>
                    </a:cubicBezTo>
                    <a:cubicBezTo>
                      <a:pt x="135" y="359"/>
                      <a:pt x="135" y="359"/>
                      <a:pt x="135" y="359"/>
                    </a:cubicBezTo>
                    <a:cubicBezTo>
                      <a:pt x="135" y="360"/>
                      <a:pt x="134" y="360"/>
                      <a:pt x="134" y="360"/>
                    </a:cubicBezTo>
                    <a:cubicBezTo>
                      <a:pt x="134" y="359"/>
                      <a:pt x="135" y="358"/>
                      <a:pt x="135" y="357"/>
                    </a:cubicBezTo>
                    <a:cubicBezTo>
                      <a:pt x="135" y="357"/>
                      <a:pt x="133" y="357"/>
                      <a:pt x="133" y="358"/>
                    </a:cubicBezTo>
                    <a:cubicBezTo>
                      <a:pt x="133" y="356"/>
                      <a:pt x="132" y="356"/>
                      <a:pt x="132" y="357"/>
                    </a:cubicBezTo>
                    <a:cubicBezTo>
                      <a:pt x="132" y="356"/>
                      <a:pt x="132" y="354"/>
                      <a:pt x="129" y="355"/>
                    </a:cubicBezTo>
                    <a:cubicBezTo>
                      <a:pt x="129" y="355"/>
                      <a:pt x="129" y="355"/>
                      <a:pt x="129" y="355"/>
                    </a:cubicBezTo>
                    <a:cubicBezTo>
                      <a:pt x="129" y="355"/>
                      <a:pt x="128" y="354"/>
                      <a:pt x="128" y="354"/>
                    </a:cubicBezTo>
                    <a:cubicBezTo>
                      <a:pt x="127" y="353"/>
                      <a:pt x="126" y="354"/>
                      <a:pt x="125" y="353"/>
                    </a:cubicBezTo>
                    <a:cubicBezTo>
                      <a:pt x="124" y="351"/>
                      <a:pt x="125" y="350"/>
                      <a:pt x="123" y="349"/>
                    </a:cubicBezTo>
                    <a:cubicBezTo>
                      <a:pt x="124" y="349"/>
                      <a:pt x="124" y="348"/>
                      <a:pt x="124" y="347"/>
                    </a:cubicBezTo>
                    <a:cubicBezTo>
                      <a:pt x="123" y="347"/>
                      <a:pt x="124" y="348"/>
                      <a:pt x="123" y="347"/>
                    </a:cubicBezTo>
                    <a:cubicBezTo>
                      <a:pt x="124" y="346"/>
                      <a:pt x="122" y="343"/>
                      <a:pt x="124" y="343"/>
                    </a:cubicBezTo>
                    <a:cubicBezTo>
                      <a:pt x="125" y="343"/>
                      <a:pt x="125" y="343"/>
                      <a:pt x="125" y="342"/>
                    </a:cubicBezTo>
                    <a:cubicBezTo>
                      <a:pt x="123" y="341"/>
                      <a:pt x="124" y="340"/>
                      <a:pt x="123" y="337"/>
                    </a:cubicBezTo>
                    <a:cubicBezTo>
                      <a:pt x="122" y="335"/>
                      <a:pt x="120" y="337"/>
                      <a:pt x="118" y="336"/>
                    </a:cubicBezTo>
                    <a:cubicBezTo>
                      <a:pt x="118" y="336"/>
                      <a:pt x="118" y="336"/>
                      <a:pt x="118" y="336"/>
                    </a:cubicBezTo>
                    <a:cubicBezTo>
                      <a:pt x="118" y="338"/>
                      <a:pt x="116" y="337"/>
                      <a:pt x="116" y="338"/>
                    </a:cubicBezTo>
                    <a:cubicBezTo>
                      <a:pt x="115" y="339"/>
                      <a:pt x="116" y="341"/>
                      <a:pt x="116" y="342"/>
                    </a:cubicBezTo>
                    <a:cubicBezTo>
                      <a:pt x="117" y="345"/>
                      <a:pt x="117" y="348"/>
                      <a:pt x="117" y="351"/>
                    </a:cubicBezTo>
                    <a:cubicBezTo>
                      <a:pt x="117" y="352"/>
                      <a:pt x="116" y="353"/>
                      <a:pt x="115" y="353"/>
                    </a:cubicBezTo>
                    <a:cubicBezTo>
                      <a:pt x="115" y="354"/>
                      <a:pt x="116" y="355"/>
                      <a:pt x="116" y="355"/>
                    </a:cubicBezTo>
                    <a:cubicBezTo>
                      <a:pt x="116" y="358"/>
                      <a:pt x="116" y="359"/>
                      <a:pt x="117" y="361"/>
                    </a:cubicBezTo>
                    <a:cubicBezTo>
                      <a:pt x="119" y="358"/>
                      <a:pt x="121" y="367"/>
                      <a:pt x="121" y="368"/>
                    </a:cubicBezTo>
                    <a:cubicBezTo>
                      <a:pt x="122" y="371"/>
                      <a:pt x="123" y="374"/>
                      <a:pt x="122" y="377"/>
                    </a:cubicBezTo>
                    <a:cubicBezTo>
                      <a:pt x="122" y="379"/>
                      <a:pt x="122" y="381"/>
                      <a:pt x="122" y="383"/>
                    </a:cubicBezTo>
                    <a:cubicBezTo>
                      <a:pt x="122" y="383"/>
                      <a:pt x="122" y="384"/>
                      <a:pt x="122" y="385"/>
                    </a:cubicBezTo>
                    <a:cubicBezTo>
                      <a:pt x="123" y="386"/>
                      <a:pt x="124" y="386"/>
                      <a:pt x="124" y="386"/>
                    </a:cubicBezTo>
                    <a:cubicBezTo>
                      <a:pt x="124" y="387"/>
                      <a:pt x="126" y="388"/>
                      <a:pt x="126" y="389"/>
                    </a:cubicBezTo>
                    <a:cubicBezTo>
                      <a:pt x="126" y="389"/>
                      <a:pt x="126" y="391"/>
                      <a:pt x="126" y="391"/>
                    </a:cubicBezTo>
                    <a:cubicBezTo>
                      <a:pt x="127" y="392"/>
                      <a:pt x="127" y="391"/>
                      <a:pt x="128" y="391"/>
                    </a:cubicBezTo>
                    <a:cubicBezTo>
                      <a:pt x="131" y="393"/>
                      <a:pt x="132" y="396"/>
                      <a:pt x="134" y="398"/>
                    </a:cubicBezTo>
                    <a:cubicBezTo>
                      <a:pt x="135" y="400"/>
                      <a:pt x="138" y="402"/>
                      <a:pt x="140" y="403"/>
                    </a:cubicBezTo>
                    <a:cubicBezTo>
                      <a:pt x="141" y="404"/>
                      <a:pt x="142" y="404"/>
                      <a:pt x="143" y="404"/>
                    </a:cubicBezTo>
                    <a:cubicBezTo>
                      <a:pt x="144" y="404"/>
                      <a:pt x="145" y="404"/>
                      <a:pt x="145" y="404"/>
                    </a:cubicBezTo>
                    <a:cubicBezTo>
                      <a:pt x="146" y="404"/>
                      <a:pt x="145" y="404"/>
                      <a:pt x="146" y="403"/>
                    </a:cubicBezTo>
                    <a:cubicBezTo>
                      <a:pt x="147" y="403"/>
                      <a:pt x="147" y="404"/>
                      <a:pt x="147" y="404"/>
                    </a:cubicBezTo>
                    <a:cubicBezTo>
                      <a:pt x="148" y="403"/>
                      <a:pt x="148" y="404"/>
                      <a:pt x="149" y="404"/>
                    </a:cubicBezTo>
                    <a:cubicBezTo>
                      <a:pt x="150" y="404"/>
                      <a:pt x="150" y="402"/>
                      <a:pt x="151" y="402"/>
                    </a:cubicBezTo>
                    <a:cubicBezTo>
                      <a:pt x="153" y="402"/>
                      <a:pt x="155" y="406"/>
                      <a:pt x="156" y="407"/>
                    </a:cubicBezTo>
                    <a:cubicBezTo>
                      <a:pt x="157" y="408"/>
                      <a:pt x="158" y="412"/>
                      <a:pt x="159" y="412"/>
                    </a:cubicBezTo>
                    <a:cubicBezTo>
                      <a:pt x="159" y="413"/>
                      <a:pt x="159" y="414"/>
                      <a:pt x="160" y="416"/>
                    </a:cubicBezTo>
                    <a:cubicBezTo>
                      <a:pt x="160" y="415"/>
                      <a:pt x="161" y="415"/>
                      <a:pt x="161" y="415"/>
                    </a:cubicBezTo>
                    <a:cubicBezTo>
                      <a:pt x="159" y="416"/>
                      <a:pt x="159" y="419"/>
                      <a:pt x="159" y="421"/>
                    </a:cubicBezTo>
                    <a:cubicBezTo>
                      <a:pt x="159" y="421"/>
                      <a:pt x="159" y="420"/>
                      <a:pt x="159" y="420"/>
                    </a:cubicBezTo>
                    <a:cubicBezTo>
                      <a:pt x="159" y="423"/>
                      <a:pt x="159" y="429"/>
                      <a:pt x="156" y="431"/>
                    </a:cubicBezTo>
                    <a:cubicBezTo>
                      <a:pt x="153" y="433"/>
                      <a:pt x="152" y="427"/>
                      <a:pt x="151" y="431"/>
                    </a:cubicBezTo>
                    <a:cubicBezTo>
                      <a:pt x="150" y="432"/>
                      <a:pt x="149" y="433"/>
                      <a:pt x="149" y="434"/>
                    </a:cubicBezTo>
                    <a:cubicBezTo>
                      <a:pt x="149" y="435"/>
                      <a:pt x="150" y="435"/>
                      <a:pt x="150" y="435"/>
                    </a:cubicBezTo>
                    <a:cubicBezTo>
                      <a:pt x="151" y="436"/>
                      <a:pt x="152" y="439"/>
                      <a:pt x="150" y="438"/>
                    </a:cubicBezTo>
                    <a:cubicBezTo>
                      <a:pt x="151" y="440"/>
                      <a:pt x="152" y="444"/>
                      <a:pt x="152" y="446"/>
                    </a:cubicBezTo>
                    <a:cubicBezTo>
                      <a:pt x="153" y="448"/>
                      <a:pt x="154" y="454"/>
                      <a:pt x="153" y="456"/>
                    </a:cubicBezTo>
                    <a:cubicBezTo>
                      <a:pt x="156" y="457"/>
                      <a:pt x="156" y="460"/>
                      <a:pt x="158" y="461"/>
                    </a:cubicBezTo>
                    <a:cubicBezTo>
                      <a:pt x="160" y="463"/>
                      <a:pt x="163" y="464"/>
                      <a:pt x="165" y="465"/>
                    </a:cubicBezTo>
                    <a:cubicBezTo>
                      <a:pt x="167" y="468"/>
                      <a:pt x="169" y="471"/>
                      <a:pt x="170" y="474"/>
                    </a:cubicBezTo>
                    <a:cubicBezTo>
                      <a:pt x="171" y="475"/>
                      <a:pt x="172" y="476"/>
                      <a:pt x="173" y="477"/>
                    </a:cubicBezTo>
                    <a:cubicBezTo>
                      <a:pt x="174" y="479"/>
                      <a:pt x="174" y="478"/>
                      <a:pt x="176" y="480"/>
                    </a:cubicBezTo>
                    <a:cubicBezTo>
                      <a:pt x="179" y="481"/>
                      <a:pt x="179" y="485"/>
                      <a:pt x="179" y="487"/>
                    </a:cubicBezTo>
                    <a:cubicBezTo>
                      <a:pt x="180" y="490"/>
                      <a:pt x="181" y="491"/>
                      <a:pt x="183" y="493"/>
                    </a:cubicBezTo>
                    <a:cubicBezTo>
                      <a:pt x="184" y="494"/>
                      <a:pt x="188" y="497"/>
                      <a:pt x="188" y="499"/>
                    </a:cubicBezTo>
                    <a:cubicBezTo>
                      <a:pt x="188" y="502"/>
                      <a:pt x="191" y="505"/>
                      <a:pt x="191" y="507"/>
                    </a:cubicBezTo>
                    <a:cubicBezTo>
                      <a:pt x="192" y="507"/>
                      <a:pt x="196" y="509"/>
                      <a:pt x="196" y="510"/>
                    </a:cubicBezTo>
                    <a:cubicBezTo>
                      <a:pt x="197" y="507"/>
                      <a:pt x="201" y="515"/>
                      <a:pt x="202" y="516"/>
                    </a:cubicBezTo>
                    <a:cubicBezTo>
                      <a:pt x="203" y="518"/>
                      <a:pt x="206" y="520"/>
                      <a:pt x="207" y="522"/>
                    </a:cubicBezTo>
                    <a:cubicBezTo>
                      <a:pt x="208" y="524"/>
                      <a:pt x="211" y="524"/>
                      <a:pt x="213" y="524"/>
                    </a:cubicBezTo>
                    <a:cubicBezTo>
                      <a:pt x="215" y="524"/>
                      <a:pt x="217" y="529"/>
                      <a:pt x="216" y="531"/>
                    </a:cubicBezTo>
                    <a:cubicBezTo>
                      <a:pt x="218" y="530"/>
                      <a:pt x="217" y="533"/>
                      <a:pt x="219" y="533"/>
                    </a:cubicBezTo>
                    <a:cubicBezTo>
                      <a:pt x="218" y="534"/>
                      <a:pt x="218" y="534"/>
                      <a:pt x="218" y="534"/>
                    </a:cubicBezTo>
                    <a:cubicBezTo>
                      <a:pt x="218" y="535"/>
                      <a:pt x="217" y="534"/>
                      <a:pt x="216" y="535"/>
                    </a:cubicBezTo>
                    <a:cubicBezTo>
                      <a:pt x="217" y="534"/>
                      <a:pt x="217" y="532"/>
                      <a:pt x="217" y="531"/>
                    </a:cubicBezTo>
                    <a:cubicBezTo>
                      <a:pt x="217" y="533"/>
                      <a:pt x="216" y="535"/>
                      <a:pt x="215" y="537"/>
                    </a:cubicBezTo>
                    <a:cubicBezTo>
                      <a:pt x="214" y="540"/>
                      <a:pt x="215" y="540"/>
                      <a:pt x="216" y="542"/>
                    </a:cubicBezTo>
                    <a:cubicBezTo>
                      <a:pt x="217" y="543"/>
                      <a:pt x="221" y="547"/>
                      <a:pt x="223" y="547"/>
                    </a:cubicBezTo>
                    <a:cubicBezTo>
                      <a:pt x="223" y="547"/>
                      <a:pt x="224" y="546"/>
                      <a:pt x="225" y="546"/>
                    </a:cubicBezTo>
                    <a:cubicBezTo>
                      <a:pt x="226" y="546"/>
                      <a:pt x="226" y="547"/>
                      <a:pt x="227" y="547"/>
                    </a:cubicBezTo>
                    <a:cubicBezTo>
                      <a:pt x="229" y="548"/>
                      <a:pt x="230" y="549"/>
                      <a:pt x="231" y="551"/>
                    </a:cubicBezTo>
                    <a:cubicBezTo>
                      <a:pt x="231" y="553"/>
                      <a:pt x="231" y="557"/>
                      <a:pt x="230" y="559"/>
                    </a:cubicBezTo>
                    <a:cubicBezTo>
                      <a:pt x="230" y="561"/>
                      <a:pt x="228" y="565"/>
                      <a:pt x="229" y="567"/>
                    </a:cubicBezTo>
                    <a:cubicBezTo>
                      <a:pt x="229" y="567"/>
                      <a:pt x="228" y="568"/>
                      <a:pt x="228" y="568"/>
                    </a:cubicBezTo>
                    <a:cubicBezTo>
                      <a:pt x="230" y="568"/>
                      <a:pt x="232" y="571"/>
                      <a:pt x="232" y="572"/>
                    </a:cubicBezTo>
                    <a:cubicBezTo>
                      <a:pt x="232" y="575"/>
                      <a:pt x="230" y="578"/>
                      <a:pt x="231" y="580"/>
                    </a:cubicBezTo>
                    <a:cubicBezTo>
                      <a:pt x="232" y="583"/>
                      <a:pt x="233" y="584"/>
                      <a:pt x="232" y="587"/>
                    </a:cubicBezTo>
                    <a:cubicBezTo>
                      <a:pt x="231" y="590"/>
                      <a:pt x="230" y="593"/>
                      <a:pt x="229" y="594"/>
                    </a:cubicBezTo>
                    <a:cubicBezTo>
                      <a:pt x="230" y="595"/>
                      <a:pt x="230" y="595"/>
                      <a:pt x="231" y="596"/>
                    </a:cubicBezTo>
                    <a:cubicBezTo>
                      <a:pt x="232" y="596"/>
                      <a:pt x="233" y="596"/>
                      <a:pt x="234" y="596"/>
                    </a:cubicBezTo>
                    <a:cubicBezTo>
                      <a:pt x="235" y="596"/>
                      <a:pt x="235" y="597"/>
                      <a:pt x="236" y="597"/>
                    </a:cubicBezTo>
                    <a:cubicBezTo>
                      <a:pt x="239" y="599"/>
                      <a:pt x="239" y="604"/>
                      <a:pt x="241" y="605"/>
                    </a:cubicBezTo>
                    <a:cubicBezTo>
                      <a:pt x="243" y="603"/>
                      <a:pt x="249" y="603"/>
                      <a:pt x="251" y="603"/>
                    </a:cubicBezTo>
                    <a:cubicBezTo>
                      <a:pt x="255" y="602"/>
                      <a:pt x="260" y="602"/>
                      <a:pt x="263" y="603"/>
                    </a:cubicBezTo>
                    <a:cubicBezTo>
                      <a:pt x="264" y="604"/>
                      <a:pt x="266" y="603"/>
                      <a:pt x="268" y="604"/>
                    </a:cubicBezTo>
                    <a:cubicBezTo>
                      <a:pt x="269" y="604"/>
                      <a:pt x="270" y="605"/>
                      <a:pt x="272" y="605"/>
                    </a:cubicBezTo>
                    <a:cubicBezTo>
                      <a:pt x="273" y="606"/>
                      <a:pt x="275" y="607"/>
                      <a:pt x="276" y="607"/>
                    </a:cubicBezTo>
                    <a:cubicBezTo>
                      <a:pt x="278" y="608"/>
                      <a:pt x="279" y="607"/>
                      <a:pt x="280" y="607"/>
                    </a:cubicBezTo>
                    <a:cubicBezTo>
                      <a:pt x="282" y="607"/>
                      <a:pt x="283" y="608"/>
                      <a:pt x="285" y="608"/>
                    </a:cubicBezTo>
                    <a:cubicBezTo>
                      <a:pt x="287" y="609"/>
                      <a:pt x="287" y="608"/>
                      <a:pt x="289" y="607"/>
                    </a:cubicBezTo>
                    <a:cubicBezTo>
                      <a:pt x="292" y="606"/>
                      <a:pt x="296" y="608"/>
                      <a:pt x="299" y="609"/>
                    </a:cubicBezTo>
                    <a:cubicBezTo>
                      <a:pt x="300" y="610"/>
                      <a:pt x="301" y="610"/>
                      <a:pt x="303" y="611"/>
                    </a:cubicBezTo>
                    <a:cubicBezTo>
                      <a:pt x="304" y="612"/>
                      <a:pt x="305" y="614"/>
                      <a:pt x="306" y="615"/>
                    </a:cubicBezTo>
                    <a:cubicBezTo>
                      <a:pt x="307" y="615"/>
                      <a:pt x="308" y="615"/>
                      <a:pt x="308" y="616"/>
                    </a:cubicBezTo>
                    <a:cubicBezTo>
                      <a:pt x="309" y="616"/>
                      <a:pt x="310" y="617"/>
                      <a:pt x="311" y="618"/>
                    </a:cubicBezTo>
                    <a:cubicBezTo>
                      <a:pt x="312" y="619"/>
                      <a:pt x="314" y="619"/>
                      <a:pt x="314" y="621"/>
                    </a:cubicBezTo>
                    <a:cubicBezTo>
                      <a:pt x="314" y="621"/>
                      <a:pt x="314" y="621"/>
                      <a:pt x="314" y="620"/>
                    </a:cubicBezTo>
                    <a:cubicBezTo>
                      <a:pt x="314" y="623"/>
                      <a:pt x="315" y="625"/>
                      <a:pt x="316" y="628"/>
                    </a:cubicBezTo>
                    <a:cubicBezTo>
                      <a:pt x="316" y="627"/>
                      <a:pt x="317" y="627"/>
                      <a:pt x="317" y="627"/>
                    </a:cubicBezTo>
                    <a:cubicBezTo>
                      <a:pt x="317" y="628"/>
                      <a:pt x="317" y="628"/>
                      <a:pt x="317" y="629"/>
                    </a:cubicBezTo>
                    <a:cubicBezTo>
                      <a:pt x="317" y="629"/>
                      <a:pt x="317" y="628"/>
                      <a:pt x="317" y="628"/>
                    </a:cubicBezTo>
                    <a:cubicBezTo>
                      <a:pt x="317" y="628"/>
                      <a:pt x="318" y="628"/>
                      <a:pt x="318" y="628"/>
                    </a:cubicBezTo>
                    <a:cubicBezTo>
                      <a:pt x="318" y="629"/>
                      <a:pt x="318" y="629"/>
                      <a:pt x="317" y="629"/>
                    </a:cubicBezTo>
                    <a:cubicBezTo>
                      <a:pt x="320" y="629"/>
                      <a:pt x="322" y="634"/>
                      <a:pt x="325" y="632"/>
                    </a:cubicBezTo>
                    <a:cubicBezTo>
                      <a:pt x="324" y="632"/>
                      <a:pt x="323" y="632"/>
                      <a:pt x="322" y="632"/>
                    </a:cubicBezTo>
                    <a:cubicBezTo>
                      <a:pt x="322" y="632"/>
                      <a:pt x="322" y="631"/>
                      <a:pt x="323" y="631"/>
                    </a:cubicBezTo>
                    <a:cubicBezTo>
                      <a:pt x="324" y="632"/>
                      <a:pt x="325" y="631"/>
                      <a:pt x="325" y="633"/>
                    </a:cubicBezTo>
                    <a:cubicBezTo>
                      <a:pt x="325" y="633"/>
                      <a:pt x="325" y="632"/>
                      <a:pt x="325" y="632"/>
                    </a:cubicBezTo>
                    <a:cubicBezTo>
                      <a:pt x="327" y="634"/>
                      <a:pt x="332" y="636"/>
                      <a:pt x="335" y="637"/>
                    </a:cubicBezTo>
                    <a:cubicBezTo>
                      <a:pt x="336" y="637"/>
                      <a:pt x="338" y="637"/>
                      <a:pt x="340" y="638"/>
                    </a:cubicBezTo>
                    <a:cubicBezTo>
                      <a:pt x="343" y="640"/>
                      <a:pt x="341" y="640"/>
                      <a:pt x="343" y="639"/>
                    </a:cubicBezTo>
                    <a:cubicBezTo>
                      <a:pt x="347" y="637"/>
                      <a:pt x="351" y="638"/>
                      <a:pt x="354" y="637"/>
                    </a:cubicBezTo>
                    <a:cubicBezTo>
                      <a:pt x="359" y="637"/>
                      <a:pt x="361" y="639"/>
                      <a:pt x="364" y="643"/>
                    </a:cubicBezTo>
                    <a:cubicBezTo>
                      <a:pt x="365" y="646"/>
                      <a:pt x="369" y="653"/>
                      <a:pt x="367" y="656"/>
                    </a:cubicBezTo>
                    <a:cubicBezTo>
                      <a:pt x="367" y="657"/>
                      <a:pt x="364" y="659"/>
                      <a:pt x="366" y="661"/>
                    </a:cubicBezTo>
                    <a:cubicBezTo>
                      <a:pt x="367" y="661"/>
                      <a:pt x="369" y="661"/>
                      <a:pt x="370" y="662"/>
                    </a:cubicBezTo>
                    <a:cubicBezTo>
                      <a:pt x="371" y="663"/>
                      <a:pt x="374" y="665"/>
                      <a:pt x="374" y="662"/>
                    </a:cubicBezTo>
                    <a:cubicBezTo>
                      <a:pt x="374" y="663"/>
                      <a:pt x="374" y="663"/>
                      <a:pt x="375" y="663"/>
                    </a:cubicBezTo>
                    <a:cubicBezTo>
                      <a:pt x="375" y="663"/>
                      <a:pt x="375" y="663"/>
                      <a:pt x="374" y="662"/>
                    </a:cubicBezTo>
                    <a:cubicBezTo>
                      <a:pt x="374" y="662"/>
                      <a:pt x="375" y="663"/>
                      <a:pt x="375" y="663"/>
                    </a:cubicBezTo>
                    <a:cubicBezTo>
                      <a:pt x="374" y="662"/>
                      <a:pt x="374" y="661"/>
                      <a:pt x="375" y="660"/>
                    </a:cubicBezTo>
                    <a:cubicBezTo>
                      <a:pt x="374" y="660"/>
                      <a:pt x="374" y="660"/>
                      <a:pt x="374" y="660"/>
                    </a:cubicBezTo>
                    <a:cubicBezTo>
                      <a:pt x="374" y="659"/>
                      <a:pt x="374" y="659"/>
                      <a:pt x="374" y="659"/>
                    </a:cubicBezTo>
                    <a:cubicBezTo>
                      <a:pt x="374" y="659"/>
                      <a:pt x="374" y="659"/>
                      <a:pt x="375" y="659"/>
                    </a:cubicBezTo>
                    <a:cubicBezTo>
                      <a:pt x="375" y="659"/>
                      <a:pt x="375" y="660"/>
                      <a:pt x="375" y="660"/>
                    </a:cubicBezTo>
                    <a:cubicBezTo>
                      <a:pt x="375" y="660"/>
                      <a:pt x="375" y="659"/>
                      <a:pt x="375" y="659"/>
                    </a:cubicBezTo>
                    <a:cubicBezTo>
                      <a:pt x="375" y="660"/>
                      <a:pt x="375" y="660"/>
                      <a:pt x="375" y="660"/>
                    </a:cubicBezTo>
                    <a:cubicBezTo>
                      <a:pt x="375" y="660"/>
                      <a:pt x="375" y="660"/>
                      <a:pt x="375" y="659"/>
                    </a:cubicBezTo>
                    <a:cubicBezTo>
                      <a:pt x="376" y="659"/>
                      <a:pt x="376" y="659"/>
                      <a:pt x="376" y="659"/>
                    </a:cubicBezTo>
                    <a:cubicBezTo>
                      <a:pt x="376" y="659"/>
                      <a:pt x="376" y="658"/>
                      <a:pt x="376" y="658"/>
                    </a:cubicBezTo>
                    <a:cubicBezTo>
                      <a:pt x="376" y="658"/>
                      <a:pt x="376" y="659"/>
                      <a:pt x="376" y="659"/>
                    </a:cubicBezTo>
                    <a:cubicBezTo>
                      <a:pt x="377" y="659"/>
                      <a:pt x="378" y="659"/>
                      <a:pt x="378" y="658"/>
                    </a:cubicBezTo>
                    <a:cubicBezTo>
                      <a:pt x="378" y="658"/>
                      <a:pt x="378" y="659"/>
                      <a:pt x="378" y="659"/>
                    </a:cubicBezTo>
                    <a:cubicBezTo>
                      <a:pt x="378" y="659"/>
                      <a:pt x="378" y="658"/>
                      <a:pt x="379" y="658"/>
                    </a:cubicBezTo>
                    <a:cubicBezTo>
                      <a:pt x="378" y="659"/>
                      <a:pt x="378" y="659"/>
                      <a:pt x="379" y="660"/>
                    </a:cubicBezTo>
                    <a:cubicBezTo>
                      <a:pt x="378" y="661"/>
                      <a:pt x="379" y="660"/>
                      <a:pt x="379" y="661"/>
                    </a:cubicBezTo>
                    <a:cubicBezTo>
                      <a:pt x="379" y="661"/>
                      <a:pt x="378" y="661"/>
                      <a:pt x="378" y="660"/>
                    </a:cubicBezTo>
                    <a:cubicBezTo>
                      <a:pt x="379" y="660"/>
                      <a:pt x="379" y="660"/>
                      <a:pt x="379" y="660"/>
                    </a:cubicBezTo>
                    <a:cubicBezTo>
                      <a:pt x="379" y="660"/>
                      <a:pt x="379" y="661"/>
                      <a:pt x="379" y="661"/>
                    </a:cubicBezTo>
                    <a:cubicBezTo>
                      <a:pt x="379" y="660"/>
                      <a:pt x="379" y="660"/>
                      <a:pt x="379" y="660"/>
                    </a:cubicBezTo>
                    <a:cubicBezTo>
                      <a:pt x="379" y="660"/>
                      <a:pt x="379" y="660"/>
                      <a:pt x="379" y="660"/>
                    </a:cubicBezTo>
                    <a:cubicBezTo>
                      <a:pt x="379" y="661"/>
                      <a:pt x="380" y="661"/>
                      <a:pt x="379" y="661"/>
                    </a:cubicBezTo>
                    <a:cubicBezTo>
                      <a:pt x="379" y="661"/>
                      <a:pt x="380" y="661"/>
                      <a:pt x="380" y="661"/>
                    </a:cubicBezTo>
                    <a:cubicBezTo>
                      <a:pt x="379" y="660"/>
                      <a:pt x="380" y="660"/>
                      <a:pt x="379" y="659"/>
                    </a:cubicBezTo>
                    <a:cubicBezTo>
                      <a:pt x="380" y="659"/>
                      <a:pt x="383" y="659"/>
                      <a:pt x="384" y="661"/>
                    </a:cubicBezTo>
                    <a:cubicBezTo>
                      <a:pt x="384" y="660"/>
                      <a:pt x="384" y="659"/>
                      <a:pt x="384" y="659"/>
                    </a:cubicBezTo>
                    <a:cubicBezTo>
                      <a:pt x="384" y="659"/>
                      <a:pt x="383" y="659"/>
                      <a:pt x="383" y="659"/>
                    </a:cubicBezTo>
                    <a:cubicBezTo>
                      <a:pt x="384" y="659"/>
                      <a:pt x="384" y="660"/>
                      <a:pt x="385" y="660"/>
                    </a:cubicBezTo>
                    <a:cubicBezTo>
                      <a:pt x="384" y="661"/>
                      <a:pt x="386" y="662"/>
                      <a:pt x="387" y="661"/>
                    </a:cubicBezTo>
                    <a:cubicBezTo>
                      <a:pt x="387" y="662"/>
                      <a:pt x="387" y="663"/>
                      <a:pt x="388" y="663"/>
                    </a:cubicBezTo>
                    <a:cubicBezTo>
                      <a:pt x="387" y="663"/>
                      <a:pt x="387" y="662"/>
                      <a:pt x="386" y="661"/>
                    </a:cubicBezTo>
                    <a:cubicBezTo>
                      <a:pt x="388" y="666"/>
                      <a:pt x="394" y="671"/>
                      <a:pt x="399" y="673"/>
                    </a:cubicBezTo>
                    <a:cubicBezTo>
                      <a:pt x="398" y="672"/>
                      <a:pt x="396" y="672"/>
                      <a:pt x="396" y="671"/>
                    </a:cubicBezTo>
                    <a:cubicBezTo>
                      <a:pt x="396" y="671"/>
                      <a:pt x="396" y="671"/>
                      <a:pt x="396" y="671"/>
                    </a:cubicBezTo>
                    <a:cubicBezTo>
                      <a:pt x="396" y="671"/>
                      <a:pt x="396" y="671"/>
                      <a:pt x="396" y="671"/>
                    </a:cubicBezTo>
                    <a:cubicBezTo>
                      <a:pt x="398" y="673"/>
                      <a:pt x="397" y="668"/>
                      <a:pt x="399" y="669"/>
                    </a:cubicBezTo>
                    <a:cubicBezTo>
                      <a:pt x="398" y="669"/>
                      <a:pt x="398" y="670"/>
                      <a:pt x="398" y="671"/>
                    </a:cubicBezTo>
                    <a:cubicBezTo>
                      <a:pt x="397" y="671"/>
                      <a:pt x="398" y="672"/>
                      <a:pt x="399" y="673"/>
                    </a:cubicBezTo>
                    <a:cubicBezTo>
                      <a:pt x="400" y="674"/>
                      <a:pt x="401" y="675"/>
                      <a:pt x="402" y="676"/>
                    </a:cubicBezTo>
                    <a:cubicBezTo>
                      <a:pt x="404" y="677"/>
                      <a:pt x="406" y="679"/>
                      <a:pt x="408" y="681"/>
                    </a:cubicBezTo>
                    <a:cubicBezTo>
                      <a:pt x="408" y="682"/>
                      <a:pt x="408" y="682"/>
                      <a:pt x="408" y="683"/>
                    </a:cubicBezTo>
                    <a:cubicBezTo>
                      <a:pt x="409" y="684"/>
                      <a:pt x="409" y="683"/>
                      <a:pt x="410" y="683"/>
                    </a:cubicBezTo>
                    <a:cubicBezTo>
                      <a:pt x="412" y="684"/>
                      <a:pt x="413" y="685"/>
                      <a:pt x="414" y="686"/>
                    </a:cubicBezTo>
                    <a:cubicBezTo>
                      <a:pt x="415" y="688"/>
                      <a:pt x="416" y="689"/>
                      <a:pt x="417" y="690"/>
                    </a:cubicBezTo>
                    <a:cubicBezTo>
                      <a:pt x="419" y="692"/>
                      <a:pt x="421" y="693"/>
                      <a:pt x="422" y="694"/>
                    </a:cubicBezTo>
                    <a:cubicBezTo>
                      <a:pt x="424" y="697"/>
                      <a:pt x="426" y="700"/>
                      <a:pt x="428" y="703"/>
                    </a:cubicBezTo>
                    <a:cubicBezTo>
                      <a:pt x="428" y="703"/>
                      <a:pt x="428" y="703"/>
                      <a:pt x="428" y="703"/>
                    </a:cubicBezTo>
                    <a:cubicBezTo>
                      <a:pt x="428" y="703"/>
                      <a:pt x="428" y="703"/>
                      <a:pt x="428" y="703"/>
                    </a:cubicBezTo>
                    <a:cubicBezTo>
                      <a:pt x="432" y="709"/>
                      <a:pt x="435" y="716"/>
                      <a:pt x="436" y="724"/>
                    </a:cubicBezTo>
                    <a:cubicBezTo>
                      <a:pt x="437" y="727"/>
                      <a:pt x="437" y="730"/>
                      <a:pt x="436" y="732"/>
                    </a:cubicBezTo>
                    <a:cubicBezTo>
                      <a:pt x="435" y="735"/>
                      <a:pt x="437" y="736"/>
                      <a:pt x="437" y="740"/>
                    </a:cubicBezTo>
                    <a:cubicBezTo>
                      <a:pt x="437" y="740"/>
                      <a:pt x="437" y="740"/>
                      <a:pt x="437" y="740"/>
                    </a:cubicBezTo>
                    <a:cubicBezTo>
                      <a:pt x="437" y="740"/>
                      <a:pt x="437" y="739"/>
                      <a:pt x="437" y="739"/>
                    </a:cubicBezTo>
                    <a:cubicBezTo>
                      <a:pt x="437" y="739"/>
                      <a:pt x="437" y="739"/>
                      <a:pt x="437" y="739"/>
                    </a:cubicBezTo>
                    <a:cubicBezTo>
                      <a:pt x="437" y="739"/>
                      <a:pt x="437" y="736"/>
                      <a:pt x="438" y="738"/>
                    </a:cubicBezTo>
                    <a:cubicBezTo>
                      <a:pt x="438" y="737"/>
                      <a:pt x="439" y="737"/>
                      <a:pt x="439" y="737"/>
                    </a:cubicBezTo>
                    <a:cubicBezTo>
                      <a:pt x="439" y="737"/>
                      <a:pt x="439" y="737"/>
                      <a:pt x="439" y="737"/>
                    </a:cubicBezTo>
                    <a:cubicBezTo>
                      <a:pt x="439" y="737"/>
                      <a:pt x="439" y="737"/>
                      <a:pt x="439" y="737"/>
                    </a:cubicBezTo>
                    <a:cubicBezTo>
                      <a:pt x="439" y="737"/>
                      <a:pt x="439" y="737"/>
                      <a:pt x="439" y="737"/>
                    </a:cubicBezTo>
                    <a:cubicBezTo>
                      <a:pt x="440" y="739"/>
                      <a:pt x="439" y="740"/>
                      <a:pt x="438" y="739"/>
                    </a:cubicBezTo>
                    <a:cubicBezTo>
                      <a:pt x="438" y="739"/>
                      <a:pt x="438" y="739"/>
                      <a:pt x="438" y="740"/>
                    </a:cubicBezTo>
                    <a:cubicBezTo>
                      <a:pt x="436" y="740"/>
                      <a:pt x="436" y="743"/>
                      <a:pt x="437" y="745"/>
                    </a:cubicBezTo>
                    <a:cubicBezTo>
                      <a:pt x="438" y="749"/>
                      <a:pt x="437" y="744"/>
                      <a:pt x="439" y="743"/>
                    </a:cubicBezTo>
                    <a:cubicBezTo>
                      <a:pt x="442" y="741"/>
                      <a:pt x="445" y="747"/>
                      <a:pt x="445" y="749"/>
                    </a:cubicBezTo>
                    <a:cubicBezTo>
                      <a:pt x="445" y="750"/>
                      <a:pt x="447" y="754"/>
                      <a:pt x="445" y="752"/>
                    </a:cubicBezTo>
                    <a:cubicBezTo>
                      <a:pt x="444" y="752"/>
                      <a:pt x="443" y="747"/>
                      <a:pt x="443" y="746"/>
                    </a:cubicBezTo>
                    <a:cubicBezTo>
                      <a:pt x="443" y="746"/>
                      <a:pt x="443" y="746"/>
                      <a:pt x="442" y="746"/>
                    </a:cubicBezTo>
                    <a:cubicBezTo>
                      <a:pt x="443" y="745"/>
                      <a:pt x="441" y="743"/>
                      <a:pt x="440" y="743"/>
                    </a:cubicBezTo>
                    <a:cubicBezTo>
                      <a:pt x="437" y="744"/>
                      <a:pt x="439" y="745"/>
                      <a:pt x="439" y="745"/>
                    </a:cubicBezTo>
                    <a:cubicBezTo>
                      <a:pt x="440" y="746"/>
                      <a:pt x="441" y="746"/>
                      <a:pt x="442" y="746"/>
                    </a:cubicBezTo>
                    <a:cubicBezTo>
                      <a:pt x="443" y="747"/>
                      <a:pt x="443" y="749"/>
                      <a:pt x="443" y="749"/>
                    </a:cubicBezTo>
                    <a:cubicBezTo>
                      <a:pt x="444" y="752"/>
                      <a:pt x="444" y="755"/>
                      <a:pt x="445" y="758"/>
                    </a:cubicBezTo>
                    <a:cubicBezTo>
                      <a:pt x="445" y="758"/>
                      <a:pt x="463" y="756"/>
                      <a:pt x="464" y="756"/>
                    </a:cubicBezTo>
                    <a:cubicBezTo>
                      <a:pt x="488" y="753"/>
                      <a:pt x="511" y="751"/>
                      <a:pt x="534" y="748"/>
                    </a:cubicBezTo>
                    <a:cubicBezTo>
                      <a:pt x="550" y="746"/>
                      <a:pt x="567" y="745"/>
                      <a:pt x="583" y="744"/>
                    </a:cubicBezTo>
                    <a:cubicBezTo>
                      <a:pt x="585" y="743"/>
                      <a:pt x="588" y="743"/>
                      <a:pt x="590" y="743"/>
                    </a:cubicBezTo>
                    <a:cubicBezTo>
                      <a:pt x="592" y="743"/>
                      <a:pt x="592" y="741"/>
                      <a:pt x="593" y="741"/>
                    </a:cubicBezTo>
                    <a:cubicBezTo>
                      <a:pt x="593" y="741"/>
                      <a:pt x="596" y="742"/>
                      <a:pt x="596" y="742"/>
                    </a:cubicBezTo>
                    <a:cubicBezTo>
                      <a:pt x="598" y="742"/>
                      <a:pt x="598" y="742"/>
                      <a:pt x="600" y="741"/>
                    </a:cubicBezTo>
                    <a:cubicBezTo>
                      <a:pt x="600" y="741"/>
                      <a:pt x="603" y="740"/>
                      <a:pt x="603" y="740"/>
                    </a:cubicBezTo>
                    <a:cubicBezTo>
                      <a:pt x="602" y="736"/>
                      <a:pt x="605" y="736"/>
                      <a:pt x="606" y="733"/>
                    </a:cubicBezTo>
                    <a:cubicBezTo>
                      <a:pt x="609" y="730"/>
                      <a:pt x="606" y="728"/>
                      <a:pt x="606" y="725"/>
                    </a:cubicBezTo>
                    <a:cubicBezTo>
                      <a:pt x="606" y="724"/>
                      <a:pt x="607" y="724"/>
                      <a:pt x="607" y="722"/>
                    </a:cubicBezTo>
                    <a:cubicBezTo>
                      <a:pt x="607" y="722"/>
                      <a:pt x="606" y="722"/>
                      <a:pt x="605" y="722"/>
                    </a:cubicBezTo>
                    <a:cubicBezTo>
                      <a:pt x="604" y="719"/>
                      <a:pt x="605" y="717"/>
                      <a:pt x="601" y="717"/>
                    </a:cubicBezTo>
                    <a:cubicBezTo>
                      <a:pt x="600" y="717"/>
                      <a:pt x="600" y="718"/>
                      <a:pt x="598" y="718"/>
                    </a:cubicBezTo>
                    <a:cubicBezTo>
                      <a:pt x="597" y="718"/>
                      <a:pt x="597" y="717"/>
                      <a:pt x="596" y="716"/>
                    </a:cubicBezTo>
                    <a:cubicBezTo>
                      <a:pt x="596" y="716"/>
                      <a:pt x="595" y="719"/>
                      <a:pt x="594" y="717"/>
                    </a:cubicBezTo>
                    <a:cubicBezTo>
                      <a:pt x="594" y="715"/>
                      <a:pt x="594" y="715"/>
                      <a:pt x="594" y="714"/>
                    </a:cubicBezTo>
                    <a:cubicBezTo>
                      <a:pt x="593" y="713"/>
                      <a:pt x="593" y="713"/>
                      <a:pt x="593" y="711"/>
                    </a:cubicBezTo>
                    <a:cubicBezTo>
                      <a:pt x="593" y="710"/>
                      <a:pt x="594" y="709"/>
                      <a:pt x="594" y="707"/>
                    </a:cubicBezTo>
                    <a:cubicBezTo>
                      <a:pt x="594" y="705"/>
                      <a:pt x="594" y="703"/>
                      <a:pt x="594" y="702"/>
                    </a:cubicBezTo>
                    <a:cubicBezTo>
                      <a:pt x="594" y="699"/>
                      <a:pt x="595" y="699"/>
                      <a:pt x="593" y="698"/>
                    </a:cubicBezTo>
                    <a:cubicBezTo>
                      <a:pt x="592" y="697"/>
                      <a:pt x="591" y="697"/>
                      <a:pt x="591" y="696"/>
                    </a:cubicBezTo>
                    <a:cubicBezTo>
                      <a:pt x="591" y="695"/>
                      <a:pt x="593" y="694"/>
                      <a:pt x="593" y="693"/>
                    </a:cubicBezTo>
                    <a:cubicBezTo>
                      <a:pt x="593" y="691"/>
                      <a:pt x="591" y="688"/>
                      <a:pt x="592" y="687"/>
                    </a:cubicBezTo>
                    <a:cubicBezTo>
                      <a:pt x="593" y="686"/>
                      <a:pt x="596" y="688"/>
                      <a:pt x="597" y="686"/>
                    </a:cubicBezTo>
                    <a:cubicBezTo>
                      <a:pt x="598" y="685"/>
                      <a:pt x="598" y="682"/>
                      <a:pt x="599" y="680"/>
                    </a:cubicBezTo>
                    <a:cubicBezTo>
                      <a:pt x="600" y="679"/>
                      <a:pt x="602" y="678"/>
                      <a:pt x="603" y="677"/>
                    </a:cubicBezTo>
                    <a:cubicBezTo>
                      <a:pt x="603" y="675"/>
                      <a:pt x="602" y="673"/>
                      <a:pt x="603" y="672"/>
                    </a:cubicBezTo>
                    <a:cubicBezTo>
                      <a:pt x="604" y="670"/>
                      <a:pt x="602" y="668"/>
                      <a:pt x="604" y="667"/>
                    </a:cubicBezTo>
                    <a:cubicBezTo>
                      <a:pt x="603" y="667"/>
                      <a:pt x="603" y="666"/>
                      <a:pt x="604" y="665"/>
                    </a:cubicBezTo>
                    <a:cubicBezTo>
                      <a:pt x="604" y="664"/>
                      <a:pt x="605" y="664"/>
                      <a:pt x="605" y="663"/>
                    </a:cubicBezTo>
                    <a:cubicBezTo>
                      <a:pt x="605" y="663"/>
                      <a:pt x="605" y="660"/>
                      <a:pt x="605" y="660"/>
                    </a:cubicBezTo>
                    <a:cubicBezTo>
                      <a:pt x="605" y="658"/>
                      <a:pt x="604" y="657"/>
                      <a:pt x="603" y="655"/>
                    </a:cubicBezTo>
                    <a:cubicBezTo>
                      <a:pt x="603" y="655"/>
                      <a:pt x="603" y="652"/>
                      <a:pt x="603" y="652"/>
                    </a:cubicBezTo>
                    <a:cubicBezTo>
                      <a:pt x="604" y="651"/>
                      <a:pt x="605" y="652"/>
                      <a:pt x="605" y="651"/>
                    </a:cubicBezTo>
                    <a:cubicBezTo>
                      <a:pt x="605" y="649"/>
                      <a:pt x="604" y="649"/>
                      <a:pt x="604" y="648"/>
                    </a:cubicBezTo>
                    <a:cubicBezTo>
                      <a:pt x="603" y="648"/>
                      <a:pt x="605" y="648"/>
                      <a:pt x="604" y="647"/>
                    </a:cubicBezTo>
                    <a:cubicBezTo>
                      <a:pt x="602" y="644"/>
                      <a:pt x="605" y="643"/>
                      <a:pt x="606" y="642"/>
                    </a:cubicBezTo>
                    <a:cubicBezTo>
                      <a:pt x="607" y="641"/>
                      <a:pt x="607" y="640"/>
                      <a:pt x="607" y="640"/>
                    </a:cubicBezTo>
                    <a:cubicBezTo>
                      <a:pt x="607" y="640"/>
                      <a:pt x="608" y="639"/>
                      <a:pt x="608" y="639"/>
                    </a:cubicBezTo>
                    <a:cubicBezTo>
                      <a:pt x="608" y="639"/>
                      <a:pt x="609" y="639"/>
                      <a:pt x="609" y="638"/>
                    </a:cubicBezTo>
                    <a:cubicBezTo>
                      <a:pt x="610" y="636"/>
                      <a:pt x="609" y="634"/>
                      <a:pt x="610" y="632"/>
                    </a:cubicBezTo>
                    <a:cubicBezTo>
                      <a:pt x="611" y="631"/>
                      <a:pt x="614" y="630"/>
                      <a:pt x="615" y="629"/>
                    </a:cubicBezTo>
                    <a:cubicBezTo>
                      <a:pt x="617" y="628"/>
                      <a:pt x="618" y="627"/>
                      <a:pt x="619" y="626"/>
                    </a:cubicBezTo>
                    <a:cubicBezTo>
                      <a:pt x="620" y="625"/>
                      <a:pt x="621" y="625"/>
                      <a:pt x="622" y="624"/>
                    </a:cubicBezTo>
                    <a:cubicBezTo>
                      <a:pt x="623" y="623"/>
                      <a:pt x="624" y="622"/>
                      <a:pt x="625" y="620"/>
                    </a:cubicBezTo>
                    <a:cubicBezTo>
                      <a:pt x="626" y="620"/>
                      <a:pt x="627" y="619"/>
                      <a:pt x="628" y="619"/>
                    </a:cubicBezTo>
                  </a:path>
                </a:pathLst>
              </a:custGeom>
              <a:grpFill/>
              <a:ln w="3175" cap="flat" cmpd="sng">
                <a:solidFill>
                  <a:schemeClr val="bg1"/>
                </a:solidFill>
                <a:prstDash val="solid"/>
                <a:round/>
                <a:headEnd type="none" w="med" len="med"/>
                <a:tailEnd type="none" w="med" len="med"/>
              </a:ln>
              <a:effectLst/>
            </p:spPr>
            <p:txBody>
              <a:bodyPr/>
              <a:lstStyle/>
              <a:p>
                <a:endParaRPr lang="en-US" dirty="0"/>
              </a:p>
            </p:txBody>
          </p:sp>
          <p:sp>
            <p:nvSpPr>
              <p:cNvPr id="2688" name="Freeform 10289">
                <a:extLst>
                  <a:ext uri="{FF2B5EF4-FFF2-40B4-BE49-F238E27FC236}">
                    <a16:creationId xmlns:a16="http://schemas.microsoft.com/office/drawing/2014/main" id="{29FFDB3B-3D5F-4680-843E-78838EB3903D}"/>
                  </a:ext>
                </a:extLst>
              </p:cNvPr>
              <p:cNvSpPr>
                <a:spLocks/>
              </p:cNvSpPr>
              <p:nvPr/>
            </p:nvSpPr>
            <p:spPr bwMode="gray">
              <a:xfrm>
                <a:off x="613" y="2520"/>
                <a:ext cx="41" cy="15"/>
              </a:xfrm>
              <a:custGeom>
                <a:avLst/>
                <a:gdLst>
                  <a:gd name="T0" fmla="*/ 33 w 27"/>
                  <a:gd name="T1" fmla="*/ 9 h 10"/>
                  <a:gd name="T2" fmla="*/ 36 w 27"/>
                  <a:gd name="T3" fmla="*/ 6 h 10"/>
                  <a:gd name="T4" fmla="*/ 35 w 27"/>
                  <a:gd name="T5" fmla="*/ 3 h 10"/>
                  <a:gd name="T6" fmla="*/ 24 w 27"/>
                  <a:gd name="T7" fmla="*/ 8 h 10"/>
                  <a:gd name="T8" fmla="*/ 20 w 27"/>
                  <a:gd name="T9" fmla="*/ 3 h 10"/>
                  <a:gd name="T10" fmla="*/ 14 w 27"/>
                  <a:gd name="T11" fmla="*/ 3 h 10"/>
                  <a:gd name="T12" fmla="*/ 2 w 27"/>
                  <a:gd name="T13" fmla="*/ 0 h 10"/>
                  <a:gd name="T14" fmla="*/ 0 w 27"/>
                  <a:gd name="T15" fmla="*/ 2 h 10"/>
                  <a:gd name="T16" fmla="*/ 5 w 27"/>
                  <a:gd name="T17" fmla="*/ 5 h 10"/>
                  <a:gd name="T18" fmla="*/ 6 w 27"/>
                  <a:gd name="T19" fmla="*/ 6 h 10"/>
                  <a:gd name="T20" fmla="*/ 5 w 27"/>
                  <a:gd name="T21" fmla="*/ 9 h 10"/>
                  <a:gd name="T22" fmla="*/ 11 w 27"/>
                  <a:gd name="T23" fmla="*/ 15 h 10"/>
                  <a:gd name="T24" fmla="*/ 23 w 27"/>
                  <a:gd name="T25" fmla="*/ 12 h 10"/>
                  <a:gd name="T26" fmla="*/ 29 w 27"/>
                  <a:gd name="T27" fmla="*/ 11 h 10"/>
                  <a:gd name="T28" fmla="*/ 33 w 27"/>
                  <a:gd name="T29" fmla="*/ 9 h 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
                  <a:gd name="T46" fmla="*/ 0 h 10"/>
                  <a:gd name="T47" fmla="*/ 27 w 27"/>
                  <a:gd name="T48" fmla="*/ 10 h 1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 h="10">
                    <a:moveTo>
                      <a:pt x="22" y="6"/>
                    </a:moveTo>
                    <a:cubicBezTo>
                      <a:pt x="24" y="6"/>
                      <a:pt x="23" y="4"/>
                      <a:pt x="24" y="4"/>
                    </a:cubicBezTo>
                    <a:cubicBezTo>
                      <a:pt x="27" y="4"/>
                      <a:pt x="24" y="2"/>
                      <a:pt x="23" y="2"/>
                    </a:cubicBezTo>
                    <a:cubicBezTo>
                      <a:pt x="20" y="1"/>
                      <a:pt x="20" y="6"/>
                      <a:pt x="16" y="5"/>
                    </a:cubicBezTo>
                    <a:cubicBezTo>
                      <a:pt x="15" y="4"/>
                      <a:pt x="14" y="3"/>
                      <a:pt x="13" y="2"/>
                    </a:cubicBezTo>
                    <a:cubicBezTo>
                      <a:pt x="11" y="2"/>
                      <a:pt x="10" y="2"/>
                      <a:pt x="9" y="2"/>
                    </a:cubicBezTo>
                    <a:cubicBezTo>
                      <a:pt x="7" y="1"/>
                      <a:pt x="4" y="1"/>
                      <a:pt x="1" y="0"/>
                    </a:cubicBezTo>
                    <a:cubicBezTo>
                      <a:pt x="1" y="1"/>
                      <a:pt x="1" y="1"/>
                      <a:pt x="0" y="1"/>
                    </a:cubicBezTo>
                    <a:cubicBezTo>
                      <a:pt x="1" y="1"/>
                      <a:pt x="3" y="2"/>
                      <a:pt x="3" y="3"/>
                    </a:cubicBezTo>
                    <a:cubicBezTo>
                      <a:pt x="3" y="3"/>
                      <a:pt x="4" y="4"/>
                      <a:pt x="4" y="4"/>
                    </a:cubicBezTo>
                    <a:cubicBezTo>
                      <a:pt x="4" y="5"/>
                      <a:pt x="3" y="5"/>
                      <a:pt x="3" y="6"/>
                    </a:cubicBezTo>
                    <a:cubicBezTo>
                      <a:pt x="4" y="9"/>
                      <a:pt x="6" y="8"/>
                      <a:pt x="7" y="10"/>
                    </a:cubicBezTo>
                    <a:cubicBezTo>
                      <a:pt x="9" y="8"/>
                      <a:pt x="13" y="9"/>
                      <a:pt x="15" y="8"/>
                    </a:cubicBezTo>
                    <a:cubicBezTo>
                      <a:pt x="16" y="8"/>
                      <a:pt x="17" y="8"/>
                      <a:pt x="19" y="7"/>
                    </a:cubicBezTo>
                    <a:cubicBezTo>
                      <a:pt x="20" y="7"/>
                      <a:pt x="21" y="7"/>
                      <a:pt x="22" y="6"/>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689" name="Freeform 10290">
                <a:extLst>
                  <a:ext uri="{FF2B5EF4-FFF2-40B4-BE49-F238E27FC236}">
                    <a16:creationId xmlns:a16="http://schemas.microsoft.com/office/drawing/2014/main" id="{BB36EC17-600D-4F58-AFC8-ABBF4AD5D42B}"/>
                  </a:ext>
                </a:extLst>
              </p:cNvPr>
              <p:cNvSpPr>
                <a:spLocks/>
              </p:cNvSpPr>
              <p:nvPr/>
            </p:nvSpPr>
            <p:spPr bwMode="gray">
              <a:xfrm>
                <a:off x="564" y="2520"/>
                <a:ext cx="14" cy="8"/>
              </a:xfrm>
              <a:custGeom>
                <a:avLst/>
                <a:gdLst>
                  <a:gd name="T0" fmla="*/ 12 w 9"/>
                  <a:gd name="T1" fmla="*/ 6 h 5"/>
                  <a:gd name="T2" fmla="*/ 9 w 9"/>
                  <a:gd name="T3" fmla="*/ 3 h 5"/>
                  <a:gd name="T4" fmla="*/ 8 w 9"/>
                  <a:gd name="T5" fmla="*/ 0 h 5"/>
                  <a:gd name="T6" fmla="*/ 3 w 9"/>
                  <a:gd name="T7" fmla="*/ 3 h 5"/>
                  <a:gd name="T8" fmla="*/ 0 w 9"/>
                  <a:gd name="T9" fmla="*/ 6 h 5"/>
                  <a:gd name="T10" fmla="*/ 6 w 9"/>
                  <a:gd name="T11" fmla="*/ 8 h 5"/>
                  <a:gd name="T12" fmla="*/ 14 w 9"/>
                  <a:gd name="T13" fmla="*/ 6 h 5"/>
                  <a:gd name="T14" fmla="*/ 12 w 9"/>
                  <a:gd name="T15" fmla="*/ 6 h 5"/>
                  <a:gd name="T16" fmla="*/ 0 60000 65536"/>
                  <a:gd name="T17" fmla="*/ 0 60000 65536"/>
                  <a:gd name="T18" fmla="*/ 0 60000 65536"/>
                  <a:gd name="T19" fmla="*/ 0 60000 65536"/>
                  <a:gd name="T20" fmla="*/ 0 60000 65536"/>
                  <a:gd name="T21" fmla="*/ 0 60000 65536"/>
                  <a:gd name="T22" fmla="*/ 0 60000 65536"/>
                  <a:gd name="T23" fmla="*/ 0 60000 65536"/>
                  <a:gd name="T24" fmla="*/ 0 w 9"/>
                  <a:gd name="T25" fmla="*/ 0 h 5"/>
                  <a:gd name="T26" fmla="*/ 9 w 9"/>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 h="5">
                    <a:moveTo>
                      <a:pt x="8" y="4"/>
                    </a:moveTo>
                    <a:cubicBezTo>
                      <a:pt x="8" y="2"/>
                      <a:pt x="7" y="3"/>
                      <a:pt x="6" y="2"/>
                    </a:cubicBezTo>
                    <a:cubicBezTo>
                      <a:pt x="5" y="2"/>
                      <a:pt x="5" y="1"/>
                      <a:pt x="5" y="0"/>
                    </a:cubicBezTo>
                    <a:cubicBezTo>
                      <a:pt x="5" y="1"/>
                      <a:pt x="3" y="2"/>
                      <a:pt x="2" y="2"/>
                    </a:cubicBezTo>
                    <a:cubicBezTo>
                      <a:pt x="1" y="2"/>
                      <a:pt x="0" y="3"/>
                      <a:pt x="0" y="4"/>
                    </a:cubicBezTo>
                    <a:cubicBezTo>
                      <a:pt x="1" y="4"/>
                      <a:pt x="2" y="3"/>
                      <a:pt x="4" y="5"/>
                    </a:cubicBezTo>
                    <a:cubicBezTo>
                      <a:pt x="5" y="5"/>
                      <a:pt x="8" y="5"/>
                      <a:pt x="9" y="4"/>
                    </a:cubicBezTo>
                    <a:cubicBezTo>
                      <a:pt x="9" y="4"/>
                      <a:pt x="9" y="4"/>
                      <a:pt x="8" y="4"/>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690" name="Freeform 10292">
                <a:extLst>
                  <a:ext uri="{FF2B5EF4-FFF2-40B4-BE49-F238E27FC236}">
                    <a16:creationId xmlns:a16="http://schemas.microsoft.com/office/drawing/2014/main" id="{5384573B-A3A5-4B9B-98B2-B0623C8E92AD}"/>
                  </a:ext>
                </a:extLst>
              </p:cNvPr>
              <p:cNvSpPr>
                <a:spLocks/>
              </p:cNvSpPr>
              <p:nvPr/>
            </p:nvSpPr>
            <p:spPr bwMode="gray">
              <a:xfrm>
                <a:off x="583" y="2523"/>
                <a:ext cx="26" cy="22"/>
              </a:xfrm>
              <a:custGeom>
                <a:avLst/>
                <a:gdLst>
                  <a:gd name="T0" fmla="*/ 26 w 17"/>
                  <a:gd name="T1" fmla="*/ 13 h 14"/>
                  <a:gd name="T2" fmla="*/ 24 w 17"/>
                  <a:gd name="T3" fmla="*/ 8 h 14"/>
                  <a:gd name="T4" fmla="*/ 18 w 17"/>
                  <a:gd name="T5" fmla="*/ 5 h 14"/>
                  <a:gd name="T6" fmla="*/ 15 w 17"/>
                  <a:gd name="T7" fmla="*/ 3 h 14"/>
                  <a:gd name="T8" fmla="*/ 8 w 17"/>
                  <a:gd name="T9" fmla="*/ 5 h 14"/>
                  <a:gd name="T10" fmla="*/ 0 w 17"/>
                  <a:gd name="T11" fmla="*/ 6 h 14"/>
                  <a:gd name="T12" fmla="*/ 9 w 17"/>
                  <a:gd name="T13" fmla="*/ 19 h 14"/>
                  <a:gd name="T14" fmla="*/ 26 w 17"/>
                  <a:gd name="T15" fmla="*/ 14 h 14"/>
                  <a:gd name="T16" fmla="*/ 26 w 17"/>
                  <a:gd name="T17" fmla="*/ 13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14"/>
                  <a:gd name="T29" fmla="*/ 17 w 17"/>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14">
                    <a:moveTo>
                      <a:pt x="17" y="8"/>
                    </a:moveTo>
                    <a:cubicBezTo>
                      <a:pt x="16" y="7"/>
                      <a:pt x="16" y="6"/>
                      <a:pt x="16" y="5"/>
                    </a:cubicBezTo>
                    <a:cubicBezTo>
                      <a:pt x="15" y="6"/>
                      <a:pt x="12" y="5"/>
                      <a:pt x="12" y="3"/>
                    </a:cubicBezTo>
                    <a:cubicBezTo>
                      <a:pt x="13" y="0"/>
                      <a:pt x="11" y="2"/>
                      <a:pt x="10" y="2"/>
                    </a:cubicBezTo>
                    <a:cubicBezTo>
                      <a:pt x="8" y="3"/>
                      <a:pt x="7" y="2"/>
                      <a:pt x="5" y="3"/>
                    </a:cubicBezTo>
                    <a:cubicBezTo>
                      <a:pt x="4" y="5"/>
                      <a:pt x="1" y="3"/>
                      <a:pt x="0" y="4"/>
                    </a:cubicBezTo>
                    <a:cubicBezTo>
                      <a:pt x="3" y="5"/>
                      <a:pt x="3" y="10"/>
                      <a:pt x="6" y="12"/>
                    </a:cubicBezTo>
                    <a:cubicBezTo>
                      <a:pt x="10" y="14"/>
                      <a:pt x="13" y="8"/>
                      <a:pt x="17" y="9"/>
                    </a:cubicBezTo>
                    <a:cubicBezTo>
                      <a:pt x="17" y="9"/>
                      <a:pt x="17" y="8"/>
                      <a:pt x="17" y="8"/>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691" name="Freeform 10296">
                <a:extLst>
                  <a:ext uri="{FF2B5EF4-FFF2-40B4-BE49-F238E27FC236}">
                    <a16:creationId xmlns:a16="http://schemas.microsoft.com/office/drawing/2014/main" id="{70A0EC99-3A25-40EF-8AF1-F62BB059E31D}"/>
                  </a:ext>
                </a:extLst>
              </p:cNvPr>
              <p:cNvSpPr>
                <a:spLocks/>
              </p:cNvSpPr>
              <p:nvPr/>
            </p:nvSpPr>
            <p:spPr bwMode="gray">
              <a:xfrm>
                <a:off x="767" y="2557"/>
                <a:ext cx="8" cy="6"/>
              </a:xfrm>
              <a:custGeom>
                <a:avLst/>
                <a:gdLst>
                  <a:gd name="T0" fmla="*/ 6 w 5"/>
                  <a:gd name="T1" fmla="*/ 3 h 4"/>
                  <a:gd name="T2" fmla="*/ 8 w 5"/>
                  <a:gd name="T3" fmla="*/ 3 h 4"/>
                  <a:gd name="T4" fmla="*/ 3 w 5"/>
                  <a:gd name="T5" fmla="*/ 6 h 4"/>
                  <a:gd name="T6" fmla="*/ 3 w 5"/>
                  <a:gd name="T7" fmla="*/ 5 h 4"/>
                  <a:gd name="T8" fmla="*/ 3 w 5"/>
                  <a:gd name="T9" fmla="*/ 6 h 4"/>
                  <a:gd name="T10" fmla="*/ 5 w 5"/>
                  <a:gd name="T11" fmla="*/ 3 h 4"/>
                  <a:gd name="T12" fmla="*/ 8 w 5"/>
                  <a:gd name="T13" fmla="*/ 5 h 4"/>
                  <a:gd name="T14" fmla="*/ 6 w 5"/>
                  <a:gd name="T15" fmla="*/ 3 h 4"/>
                  <a:gd name="T16" fmla="*/ 0 60000 65536"/>
                  <a:gd name="T17" fmla="*/ 0 60000 65536"/>
                  <a:gd name="T18" fmla="*/ 0 60000 65536"/>
                  <a:gd name="T19" fmla="*/ 0 60000 65536"/>
                  <a:gd name="T20" fmla="*/ 0 60000 65536"/>
                  <a:gd name="T21" fmla="*/ 0 60000 65536"/>
                  <a:gd name="T22" fmla="*/ 0 60000 65536"/>
                  <a:gd name="T23" fmla="*/ 0 60000 65536"/>
                  <a:gd name="T24" fmla="*/ 0 w 5"/>
                  <a:gd name="T25" fmla="*/ 0 h 4"/>
                  <a:gd name="T26" fmla="*/ 5 w 5"/>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 h="4">
                    <a:moveTo>
                      <a:pt x="4" y="2"/>
                    </a:moveTo>
                    <a:cubicBezTo>
                      <a:pt x="5" y="2"/>
                      <a:pt x="4" y="2"/>
                      <a:pt x="5" y="2"/>
                    </a:cubicBezTo>
                    <a:cubicBezTo>
                      <a:pt x="5" y="0"/>
                      <a:pt x="0" y="3"/>
                      <a:pt x="2" y="4"/>
                    </a:cubicBezTo>
                    <a:cubicBezTo>
                      <a:pt x="2" y="4"/>
                      <a:pt x="2" y="4"/>
                      <a:pt x="2" y="3"/>
                    </a:cubicBezTo>
                    <a:cubicBezTo>
                      <a:pt x="2" y="3"/>
                      <a:pt x="2" y="3"/>
                      <a:pt x="2" y="4"/>
                    </a:cubicBezTo>
                    <a:cubicBezTo>
                      <a:pt x="2" y="3"/>
                      <a:pt x="3" y="3"/>
                      <a:pt x="3" y="2"/>
                    </a:cubicBezTo>
                    <a:cubicBezTo>
                      <a:pt x="4" y="3"/>
                      <a:pt x="4" y="3"/>
                      <a:pt x="5" y="3"/>
                    </a:cubicBezTo>
                    <a:cubicBezTo>
                      <a:pt x="4" y="3"/>
                      <a:pt x="3" y="2"/>
                      <a:pt x="4" y="2"/>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692" name="Freeform 10298">
                <a:extLst>
                  <a:ext uri="{FF2B5EF4-FFF2-40B4-BE49-F238E27FC236}">
                    <a16:creationId xmlns:a16="http://schemas.microsoft.com/office/drawing/2014/main" id="{230CF705-35A5-40E0-AABC-4C372F4B4C2A}"/>
                  </a:ext>
                </a:extLst>
              </p:cNvPr>
              <p:cNvSpPr>
                <a:spLocks/>
              </p:cNvSpPr>
              <p:nvPr/>
            </p:nvSpPr>
            <p:spPr bwMode="gray">
              <a:xfrm>
                <a:off x="738" y="2595"/>
                <a:ext cx="29" cy="21"/>
              </a:xfrm>
              <a:custGeom>
                <a:avLst/>
                <a:gdLst>
                  <a:gd name="T0" fmla="*/ 27 w 19"/>
                  <a:gd name="T1" fmla="*/ 17 h 14"/>
                  <a:gd name="T2" fmla="*/ 23 w 19"/>
                  <a:gd name="T3" fmla="*/ 9 h 14"/>
                  <a:gd name="T4" fmla="*/ 15 w 19"/>
                  <a:gd name="T5" fmla="*/ 6 h 14"/>
                  <a:gd name="T6" fmla="*/ 11 w 19"/>
                  <a:gd name="T7" fmla="*/ 5 h 14"/>
                  <a:gd name="T8" fmla="*/ 8 w 19"/>
                  <a:gd name="T9" fmla="*/ 0 h 14"/>
                  <a:gd name="T10" fmla="*/ 0 w 19"/>
                  <a:gd name="T11" fmla="*/ 0 h 14"/>
                  <a:gd name="T12" fmla="*/ 11 w 19"/>
                  <a:gd name="T13" fmla="*/ 6 h 14"/>
                  <a:gd name="T14" fmla="*/ 12 w 19"/>
                  <a:gd name="T15" fmla="*/ 12 h 14"/>
                  <a:gd name="T16" fmla="*/ 14 w 19"/>
                  <a:gd name="T17" fmla="*/ 18 h 14"/>
                  <a:gd name="T18" fmla="*/ 23 w 19"/>
                  <a:gd name="T19" fmla="*/ 20 h 14"/>
                  <a:gd name="T20" fmla="*/ 27 w 19"/>
                  <a:gd name="T21" fmla="*/ 21 h 14"/>
                  <a:gd name="T22" fmla="*/ 27 w 19"/>
                  <a:gd name="T23" fmla="*/ 17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9"/>
                  <a:gd name="T37" fmla="*/ 0 h 14"/>
                  <a:gd name="T38" fmla="*/ 19 w 19"/>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9" h="14">
                    <a:moveTo>
                      <a:pt x="18" y="11"/>
                    </a:moveTo>
                    <a:cubicBezTo>
                      <a:pt x="17" y="10"/>
                      <a:pt x="14" y="7"/>
                      <a:pt x="15" y="6"/>
                    </a:cubicBezTo>
                    <a:cubicBezTo>
                      <a:pt x="14" y="5"/>
                      <a:pt x="11" y="5"/>
                      <a:pt x="10" y="4"/>
                    </a:cubicBezTo>
                    <a:cubicBezTo>
                      <a:pt x="9" y="3"/>
                      <a:pt x="8" y="3"/>
                      <a:pt x="7" y="3"/>
                    </a:cubicBezTo>
                    <a:cubicBezTo>
                      <a:pt x="6" y="2"/>
                      <a:pt x="5" y="1"/>
                      <a:pt x="5" y="0"/>
                    </a:cubicBezTo>
                    <a:cubicBezTo>
                      <a:pt x="4" y="0"/>
                      <a:pt x="1" y="0"/>
                      <a:pt x="0" y="0"/>
                    </a:cubicBezTo>
                    <a:cubicBezTo>
                      <a:pt x="1" y="2"/>
                      <a:pt x="4" y="5"/>
                      <a:pt x="7" y="4"/>
                    </a:cubicBezTo>
                    <a:cubicBezTo>
                      <a:pt x="6" y="4"/>
                      <a:pt x="9" y="6"/>
                      <a:pt x="8" y="8"/>
                    </a:cubicBezTo>
                    <a:cubicBezTo>
                      <a:pt x="7" y="10"/>
                      <a:pt x="8" y="11"/>
                      <a:pt x="9" y="12"/>
                    </a:cubicBezTo>
                    <a:cubicBezTo>
                      <a:pt x="10" y="14"/>
                      <a:pt x="14" y="12"/>
                      <a:pt x="15" y="13"/>
                    </a:cubicBezTo>
                    <a:cubicBezTo>
                      <a:pt x="16" y="13"/>
                      <a:pt x="17" y="14"/>
                      <a:pt x="18" y="14"/>
                    </a:cubicBezTo>
                    <a:cubicBezTo>
                      <a:pt x="19" y="14"/>
                      <a:pt x="19" y="12"/>
                      <a:pt x="18" y="11"/>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693" name="Freeform 10299">
                <a:extLst>
                  <a:ext uri="{FF2B5EF4-FFF2-40B4-BE49-F238E27FC236}">
                    <a16:creationId xmlns:a16="http://schemas.microsoft.com/office/drawing/2014/main" id="{8F52B498-3F81-44FD-8635-B1A09037D415}"/>
                  </a:ext>
                </a:extLst>
              </p:cNvPr>
              <p:cNvSpPr>
                <a:spLocks/>
              </p:cNvSpPr>
              <p:nvPr/>
            </p:nvSpPr>
            <p:spPr bwMode="gray">
              <a:xfrm>
                <a:off x="647" y="2619"/>
                <a:ext cx="13" cy="11"/>
              </a:xfrm>
              <a:custGeom>
                <a:avLst/>
                <a:gdLst>
                  <a:gd name="T0" fmla="*/ 12 w 9"/>
                  <a:gd name="T1" fmla="*/ 5 h 7"/>
                  <a:gd name="T2" fmla="*/ 6 w 9"/>
                  <a:gd name="T3" fmla="*/ 2 h 7"/>
                  <a:gd name="T4" fmla="*/ 3 w 9"/>
                  <a:gd name="T5" fmla="*/ 0 h 7"/>
                  <a:gd name="T6" fmla="*/ 0 w 9"/>
                  <a:gd name="T7" fmla="*/ 0 h 7"/>
                  <a:gd name="T8" fmla="*/ 13 w 9"/>
                  <a:gd name="T9" fmla="*/ 6 h 7"/>
                  <a:gd name="T10" fmla="*/ 12 w 9"/>
                  <a:gd name="T11" fmla="*/ 5 h 7"/>
                  <a:gd name="T12" fmla="*/ 0 60000 65536"/>
                  <a:gd name="T13" fmla="*/ 0 60000 65536"/>
                  <a:gd name="T14" fmla="*/ 0 60000 65536"/>
                  <a:gd name="T15" fmla="*/ 0 60000 65536"/>
                  <a:gd name="T16" fmla="*/ 0 60000 65536"/>
                  <a:gd name="T17" fmla="*/ 0 60000 65536"/>
                  <a:gd name="T18" fmla="*/ 0 w 9"/>
                  <a:gd name="T19" fmla="*/ 0 h 7"/>
                  <a:gd name="T20" fmla="*/ 9 w 9"/>
                  <a:gd name="T21" fmla="*/ 7 h 7"/>
                </a:gdLst>
                <a:ahLst/>
                <a:cxnLst>
                  <a:cxn ang="T12">
                    <a:pos x="T0" y="T1"/>
                  </a:cxn>
                  <a:cxn ang="T13">
                    <a:pos x="T2" y="T3"/>
                  </a:cxn>
                  <a:cxn ang="T14">
                    <a:pos x="T4" y="T5"/>
                  </a:cxn>
                  <a:cxn ang="T15">
                    <a:pos x="T6" y="T7"/>
                  </a:cxn>
                  <a:cxn ang="T16">
                    <a:pos x="T8" y="T9"/>
                  </a:cxn>
                  <a:cxn ang="T17">
                    <a:pos x="T10" y="T11"/>
                  </a:cxn>
                </a:cxnLst>
                <a:rect l="T18" t="T19" r="T20" b="T21"/>
                <a:pathLst>
                  <a:path w="9" h="7">
                    <a:moveTo>
                      <a:pt x="8" y="3"/>
                    </a:moveTo>
                    <a:cubicBezTo>
                      <a:pt x="7" y="2"/>
                      <a:pt x="6" y="1"/>
                      <a:pt x="4" y="1"/>
                    </a:cubicBezTo>
                    <a:cubicBezTo>
                      <a:pt x="3" y="0"/>
                      <a:pt x="3" y="0"/>
                      <a:pt x="2" y="0"/>
                    </a:cubicBezTo>
                    <a:cubicBezTo>
                      <a:pt x="1" y="0"/>
                      <a:pt x="1" y="1"/>
                      <a:pt x="0" y="0"/>
                    </a:cubicBezTo>
                    <a:cubicBezTo>
                      <a:pt x="0" y="3"/>
                      <a:pt x="7" y="7"/>
                      <a:pt x="9" y="4"/>
                    </a:cubicBezTo>
                    <a:cubicBezTo>
                      <a:pt x="9" y="4"/>
                      <a:pt x="9" y="4"/>
                      <a:pt x="8" y="3"/>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sp>
            <p:nvSpPr>
              <p:cNvPr id="2694" name="Freeform 10301">
                <a:extLst>
                  <a:ext uri="{FF2B5EF4-FFF2-40B4-BE49-F238E27FC236}">
                    <a16:creationId xmlns:a16="http://schemas.microsoft.com/office/drawing/2014/main" id="{673F6EED-AEBD-4291-B207-6C6F026B1ED3}"/>
                  </a:ext>
                </a:extLst>
              </p:cNvPr>
              <p:cNvSpPr>
                <a:spLocks/>
              </p:cNvSpPr>
              <p:nvPr/>
            </p:nvSpPr>
            <p:spPr bwMode="gray">
              <a:xfrm>
                <a:off x="738" y="2645"/>
                <a:ext cx="25" cy="33"/>
              </a:xfrm>
              <a:custGeom>
                <a:avLst/>
                <a:gdLst>
                  <a:gd name="T0" fmla="*/ 23 w 16"/>
                  <a:gd name="T1" fmla="*/ 28 h 21"/>
                  <a:gd name="T2" fmla="*/ 8 w 16"/>
                  <a:gd name="T3" fmla="*/ 11 h 21"/>
                  <a:gd name="T4" fmla="*/ 0 w 16"/>
                  <a:gd name="T5" fmla="*/ 6 h 21"/>
                  <a:gd name="T6" fmla="*/ 3 w 16"/>
                  <a:gd name="T7" fmla="*/ 13 h 21"/>
                  <a:gd name="T8" fmla="*/ 8 w 16"/>
                  <a:gd name="T9" fmla="*/ 22 h 21"/>
                  <a:gd name="T10" fmla="*/ 13 w 16"/>
                  <a:gd name="T11" fmla="*/ 28 h 21"/>
                  <a:gd name="T12" fmla="*/ 17 w 16"/>
                  <a:gd name="T13" fmla="*/ 33 h 21"/>
                  <a:gd name="T14" fmla="*/ 25 w 16"/>
                  <a:gd name="T15" fmla="*/ 31 h 21"/>
                  <a:gd name="T16" fmla="*/ 23 w 16"/>
                  <a:gd name="T17" fmla="*/ 28 h 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21"/>
                  <a:gd name="T29" fmla="*/ 16 w 16"/>
                  <a:gd name="T30" fmla="*/ 21 h 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21">
                    <a:moveTo>
                      <a:pt x="15" y="18"/>
                    </a:moveTo>
                    <a:cubicBezTo>
                      <a:pt x="12" y="16"/>
                      <a:pt x="7" y="11"/>
                      <a:pt x="5" y="7"/>
                    </a:cubicBezTo>
                    <a:cubicBezTo>
                      <a:pt x="4" y="6"/>
                      <a:pt x="1" y="0"/>
                      <a:pt x="0" y="4"/>
                    </a:cubicBezTo>
                    <a:cubicBezTo>
                      <a:pt x="0" y="3"/>
                      <a:pt x="2" y="7"/>
                      <a:pt x="2" y="8"/>
                    </a:cubicBezTo>
                    <a:cubicBezTo>
                      <a:pt x="4" y="10"/>
                      <a:pt x="4" y="12"/>
                      <a:pt x="5" y="14"/>
                    </a:cubicBezTo>
                    <a:cubicBezTo>
                      <a:pt x="6" y="16"/>
                      <a:pt x="7" y="17"/>
                      <a:pt x="8" y="18"/>
                    </a:cubicBezTo>
                    <a:cubicBezTo>
                      <a:pt x="9" y="19"/>
                      <a:pt x="11" y="20"/>
                      <a:pt x="11" y="21"/>
                    </a:cubicBezTo>
                    <a:cubicBezTo>
                      <a:pt x="13" y="20"/>
                      <a:pt x="13" y="19"/>
                      <a:pt x="16" y="20"/>
                    </a:cubicBezTo>
                    <a:cubicBezTo>
                      <a:pt x="16" y="20"/>
                      <a:pt x="15" y="19"/>
                      <a:pt x="15" y="18"/>
                    </a:cubicBezTo>
                  </a:path>
                </a:pathLst>
              </a:custGeom>
              <a:grpFill/>
              <a:ln w="3175" cap="flat" cmpd="sng">
                <a:solidFill>
                  <a:schemeClr val="bg1"/>
                </a:solidFill>
                <a:prstDash val="solid"/>
                <a:round/>
                <a:headEnd type="none" w="med" len="med"/>
                <a:tailEnd type="none" w="med" len="med"/>
              </a:ln>
            </p:spPr>
            <p:txBody>
              <a:bodyPr/>
              <a:lstStyle/>
              <a:p>
                <a:endParaRPr lang="en-US" dirty="0"/>
              </a:p>
            </p:txBody>
          </p:sp>
        </p:grpSp>
      </p:grpSp>
      <p:sp>
        <p:nvSpPr>
          <p:cNvPr id="4" name="Datumsplatzhalter 3">
            <a:extLst>
              <a:ext uri="{FF2B5EF4-FFF2-40B4-BE49-F238E27FC236}">
                <a16:creationId xmlns:a16="http://schemas.microsoft.com/office/drawing/2014/main" id="{44213CFA-E298-4ACF-A5B8-A423F45D127F}"/>
              </a:ext>
            </a:extLst>
          </p:cNvPr>
          <p:cNvSpPr>
            <a:spLocks noGrp="1"/>
          </p:cNvSpPr>
          <p:nvPr>
            <p:ph type="dt" sz="half" idx="10"/>
          </p:nvPr>
        </p:nvSpPr>
        <p:spPr bwMode="gray"/>
        <p:txBody>
          <a:bodyPr/>
          <a:lstStyle/>
          <a:p>
            <a:fld id="{53EB97D4-EEC1-424E-9554-4BD19D3646E3}" type="datetime1">
              <a:rPr lang="en-US" smtClean="0"/>
              <a:t>10/28/2024</a:t>
            </a:fld>
            <a:endParaRPr lang="en-US" dirty="0"/>
          </a:p>
        </p:txBody>
      </p:sp>
      <p:sp>
        <p:nvSpPr>
          <p:cNvPr id="5" name="Fußzeilenplatzhalter 4">
            <a:extLst>
              <a:ext uri="{FF2B5EF4-FFF2-40B4-BE49-F238E27FC236}">
                <a16:creationId xmlns:a16="http://schemas.microsoft.com/office/drawing/2014/main" id="{5E590FB2-68FA-49C5-A02B-7CCC009531CC}"/>
              </a:ext>
            </a:extLst>
          </p:cNvPr>
          <p:cNvSpPr>
            <a:spLocks noGrp="1"/>
          </p:cNvSpPr>
          <p:nvPr>
            <p:ph type="ftr" sz="quarter" idx="11"/>
          </p:nvPr>
        </p:nvSpPr>
        <p:spPr bwMode="gray"/>
        <p:txBody>
          <a:bodyPr/>
          <a:lstStyle/>
          <a:p>
            <a:r>
              <a:rPr lang="en-US" dirty="0"/>
              <a:t>Presentation Title</a:t>
            </a:r>
          </a:p>
        </p:txBody>
      </p:sp>
      <p:sp>
        <p:nvSpPr>
          <p:cNvPr id="6" name="Foliennummernplatzhalter 5">
            <a:extLst>
              <a:ext uri="{FF2B5EF4-FFF2-40B4-BE49-F238E27FC236}">
                <a16:creationId xmlns:a16="http://schemas.microsoft.com/office/drawing/2014/main" id="{A10F638C-27E9-444C-9E83-CDC2CEA5D3F0}"/>
              </a:ext>
            </a:extLst>
          </p:cNvPr>
          <p:cNvSpPr>
            <a:spLocks noGrp="1"/>
          </p:cNvSpPr>
          <p:nvPr>
            <p:ph type="sldNum" sz="quarter" idx="12"/>
          </p:nvPr>
        </p:nvSpPr>
        <p:spPr bwMode="gray"/>
        <p:txBody>
          <a:bodyPr/>
          <a:lstStyle/>
          <a:p>
            <a:fld id="{02CEFE82-39F2-4F47-8A0C-D5AB3496FA5C}" type="slidenum">
              <a:rPr lang="en-US" smtClean="0"/>
              <a:pPr/>
              <a:t>27</a:t>
            </a:fld>
            <a:endParaRPr lang="en-US" dirty="0"/>
          </a:p>
        </p:txBody>
      </p:sp>
      <p:sp>
        <p:nvSpPr>
          <p:cNvPr id="11" name="Textplatzhalter 10">
            <a:extLst>
              <a:ext uri="{FF2B5EF4-FFF2-40B4-BE49-F238E27FC236}">
                <a16:creationId xmlns:a16="http://schemas.microsoft.com/office/drawing/2014/main" id="{CAAF4377-172D-4EBD-AFC0-5DFD31458564}"/>
              </a:ext>
            </a:extLst>
          </p:cNvPr>
          <p:cNvSpPr>
            <a:spLocks noGrp="1"/>
          </p:cNvSpPr>
          <p:nvPr>
            <p:ph type="body" sz="quarter" idx="13"/>
          </p:nvPr>
        </p:nvSpPr>
        <p:spPr bwMode="gray"/>
        <p:txBody>
          <a:bodyPr/>
          <a:lstStyle/>
          <a:p>
            <a:r>
              <a:rPr lang="en-US" dirty="0"/>
              <a:t>Enter your subtitle here</a:t>
            </a:r>
          </a:p>
        </p:txBody>
      </p:sp>
      <p:sp>
        <p:nvSpPr>
          <p:cNvPr id="10" name="Titel 9">
            <a:extLst>
              <a:ext uri="{FF2B5EF4-FFF2-40B4-BE49-F238E27FC236}">
                <a16:creationId xmlns:a16="http://schemas.microsoft.com/office/drawing/2014/main" id="{40262E7F-8F40-4823-B2E7-488C4AE55530}"/>
              </a:ext>
            </a:extLst>
          </p:cNvPr>
          <p:cNvSpPr>
            <a:spLocks noGrp="1"/>
          </p:cNvSpPr>
          <p:nvPr>
            <p:ph type="title"/>
          </p:nvPr>
        </p:nvSpPr>
        <p:spPr bwMode="gray">
          <a:xfrm>
            <a:off x="541200" y="435600"/>
            <a:ext cx="11109600" cy="864000"/>
          </a:xfrm>
        </p:spPr>
        <p:txBody>
          <a:bodyPr>
            <a:noAutofit/>
          </a:bodyPr>
          <a:lstStyle/>
          <a:p>
            <a:r>
              <a:rPr lang="en-US" dirty="0"/>
              <a:t>enter Your two-line</a:t>
            </a:r>
            <a:br>
              <a:rPr lang="en-US" dirty="0"/>
            </a:br>
            <a:r>
              <a:rPr lang="en-US" dirty="0"/>
              <a:t>title here</a:t>
            </a:r>
          </a:p>
        </p:txBody>
      </p:sp>
      <p:grpSp>
        <p:nvGrpSpPr>
          <p:cNvPr id="143" name="Gruppieren 142">
            <a:extLst>
              <a:ext uri="{FF2B5EF4-FFF2-40B4-BE49-F238E27FC236}">
                <a16:creationId xmlns:a16="http://schemas.microsoft.com/office/drawing/2014/main" id="{55FF1BB3-AB73-4D22-A7FB-326B9E47D741}"/>
              </a:ext>
            </a:extLst>
          </p:cNvPr>
          <p:cNvGrpSpPr>
            <a:grpSpLocks noChangeAspect="1"/>
          </p:cNvGrpSpPr>
          <p:nvPr/>
        </p:nvGrpSpPr>
        <p:grpSpPr bwMode="gray">
          <a:xfrm>
            <a:off x="8414641" y="2190751"/>
            <a:ext cx="3236819" cy="1035000"/>
            <a:chOff x="8413846" y="2190750"/>
            <a:chExt cx="3236819" cy="1035000"/>
          </a:xfrm>
        </p:grpSpPr>
        <p:sp>
          <p:nvSpPr>
            <p:cNvPr id="13" name="Grafik 11">
              <a:extLst>
                <a:ext uri="{FF2B5EF4-FFF2-40B4-BE49-F238E27FC236}">
                  <a16:creationId xmlns:a16="http://schemas.microsoft.com/office/drawing/2014/main" id="{3D5D95E4-0411-4ECC-8F84-5E57D6D6AF86}"/>
                </a:ext>
              </a:extLst>
            </p:cNvPr>
            <p:cNvSpPr>
              <a:spLocks noChangeAspect="1"/>
            </p:cNvSpPr>
            <p:nvPr/>
          </p:nvSpPr>
          <p:spPr bwMode="gray">
            <a:xfrm>
              <a:off x="9706666" y="2190751"/>
              <a:ext cx="233114" cy="177466"/>
            </a:xfrm>
            <a:custGeom>
              <a:avLst/>
              <a:gdLst>
                <a:gd name="connsiteX0" fmla="*/ 164132 w 698563"/>
                <a:gd name="connsiteY0" fmla="*/ 331893 h 531806"/>
                <a:gd name="connsiteX1" fmla="*/ 164132 w 698563"/>
                <a:gd name="connsiteY1" fmla="*/ 455056 h 531806"/>
                <a:gd name="connsiteX2" fmla="*/ 159205 w 698563"/>
                <a:gd name="connsiteY2" fmla="*/ 494469 h 531806"/>
                <a:gd name="connsiteX3" fmla="*/ 144166 w 698563"/>
                <a:gd name="connsiteY3" fmla="*/ 517805 h 531806"/>
                <a:gd name="connsiteX4" fmla="*/ 118756 w 698563"/>
                <a:gd name="connsiteY4" fmla="*/ 528955 h 531806"/>
                <a:gd name="connsiteX5" fmla="*/ 82195 w 698563"/>
                <a:gd name="connsiteY5" fmla="*/ 531547 h 531806"/>
                <a:gd name="connsiteX6" fmla="*/ 45635 w 698563"/>
                <a:gd name="connsiteY6" fmla="*/ 528695 h 531806"/>
                <a:gd name="connsiteX7" fmla="*/ 20225 w 698563"/>
                <a:gd name="connsiteY7" fmla="*/ 517546 h 531806"/>
                <a:gd name="connsiteX8" fmla="*/ 5186 w 698563"/>
                <a:gd name="connsiteY8" fmla="*/ 494209 h 531806"/>
                <a:gd name="connsiteX9" fmla="*/ 0 w 698563"/>
                <a:gd name="connsiteY9" fmla="*/ 455056 h 531806"/>
                <a:gd name="connsiteX10" fmla="*/ 2852 w 698563"/>
                <a:gd name="connsiteY10" fmla="*/ 401902 h 531806"/>
                <a:gd name="connsiteX11" fmla="*/ 12187 w 698563"/>
                <a:gd name="connsiteY11" fmla="*/ 355229 h 531806"/>
                <a:gd name="connsiteX12" fmla="*/ 29819 w 698563"/>
                <a:gd name="connsiteY12" fmla="*/ 310890 h 531806"/>
                <a:gd name="connsiteX13" fmla="*/ 57563 w 698563"/>
                <a:gd name="connsiteY13" fmla="*/ 264218 h 531806"/>
                <a:gd name="connsiteX14" fmla="*/ 211841 w 698563"/>
                <a:gd name="connsiteY14" fmla="*/ 26707 h 531806"/>
                <a:gd name="connsiteX15" fmla="*/ 221954 w 698563"/>
                <a:gd name="connsiteY15" fmla="*/ 15039 h 531806"/>
                <a:gd name="connsiteX16" fmla="*/ 235696 w 698563"/>
                <a:gd name="connsiteY16" fmla="*/ 6742 h 531806"/>
                <a:gd name="connsiteX17" fmla="*/ 255661 w 698563"/>
                <a:gd name="connsiteY17" fmla="*/ 1815 h 531806"/>
                <a:gd name="connsiteX18" fmla="*/ 284183 w 698563"/>
                <a:gd name="connsiteY18" fmla="*/ 0 h 531806"/>
                <a:gd name="connsiteX19" fmla="*/ 304668 w 698563"/>
                <a:gd name="connsiteY19" fmla="*/ 1037 h 531806"/>
                <a:gd name="connsiteX20" fmla="*/ 317373 w 698563"/>
                <a:gd name="connsiteY20" fmla="*/ 5445 h 531806"/>
                <a:gd name="connsiteX21" fmla="*/ 321781 w 698563"/>
                <a:gd name="connsiteY21" fmla="*/ 13742 h 531806"/>
                <a:gd name="connsiteX22" fmla="*/ 318410 w 698563"/>
                <a:gd name="connsiteY22" fmla="*/ 26448 h 531806"/>
                <a:gd name="connsiteX23" fmla="*/ 164132 w 698563"/>
                <a:gd name="connsiteY23" fmla="*/ 331893 h 531806"/>
                <a:gd name="connsiteX24" fmla="*/ 540363 w 698563"/>
                <a:gd name="connsiteY24" fmla="*/ 331893 h 531806"/>
                <a:gd name="connsiteX25" fmla="*/ 540363 w 698563"/>
                <a:gd name="connsiteY25" fmla="*/ 455056 h 531806"/>
                <a:gd name="connsiteX26" fmla="*/ 535437 w 698563"/>
                <a:gd name="connsiteY26" fmla="*/ 494469 h 531806"/>
                <a:gd name="connsiteX27" fmla="*/ 520398 w 698563"/>
                <a:gd name="connsiteY27" fmla="*/ 517805 h 531806"/>
                <a:gd name="connsiteX28" fmla="*/ 494987 w 698563"/>
                <a:gd name="connsiteY28" fmla="*/ 528955 h 531806"/>
                <a:gd name="connsiteX29" fmla="*/ 458427 w 698563"/>
                <a:gd name="connsiteY29" fmla="*/ 531807 h 531806"/>
                <a:gd name="connsiteX30" fmla="*/ 421867 w 698563"/>
                <a:gd name="connsiteY30" fmla="*/ 528955 h 531806"/>
                <a:gd name="connsiteX31" fmla="*/ 396457 w 698563"/>
                <a:gd name="connsiteY31" fmla="*/ 517805 h 531806"/>
                <a:gd name="connsiteX32" fmla="*/ 381418 w 698563"/>
                <a:gd name="connsiteY32" fmla="*/ 494469 h 531806"/>
                <a:gd name="connsiteX33" fmla="*/ 376491 w 698563"/>
                <a:gd name="connsiteY33" fmla="*/ 455056 h 531806"/>
                <a:gd name="connsiteX34" fmla="*/ 379343 w 698563"/>
                <a:gd name="connsiteY34" fmla="*/ 401902 h 531806"/>
                <a:gd name="connsiteX35" fmla="*/ 388678 w 698563"/>
                <a:gd name="connsiteY35" fmla="*/ 355229 h 531806"/>
                <a:gd name="connsiteX36" fmla="*/ 406310 w 698563"/>
                <a:gd name="connsiteY36" fmla="*/ 310890 h 531806"/>
                <a:gd name="connsiteX37" fmla="*/ 434054 w 698563"/>
                <a:gd name="connsiteY37" fmla="*/ 264218 h 531806"/>
                <a:gd name="connsiteX38" fmla="*/ 588332 w 698563"/>
                <a:gd name="connsiteY38" fmla="*/ 26707 h 531806"/>
                <a:gd name="connsiteX39" fmla="*/ 598445 w 698563"/>
                <a:gd name="connsiteY39" fmla="*/ 15039 h 531806"/>
                <a:gd name="connsiteX40" fmla="*/ 612187 w 698563"/>
                <a:gd name="connsiteY40" fmla="*/ 6742 h 531806"/>
                <a:gd name="connsiteX41" fmla="*/ 632153 w 698563"/>
                <a:gd name="connsiteY41" fmla="*/ 1815 h 531806"/>
                <a:gd name="connsiteX42" fmla="*/ 660415 w 698563"/>
                <a:gd name="connsiteY42" fmla="*/ 0 h 531806"/>
                <a:gd name="connsiteX43" fmla="*/ 681418 w 698563"/>
                <a:gd name="connsiteY43" fmla="*/ 1037 h 531806"/>
                <a:gd name="connsiteX44" fmla="*/ 694123 w 698563"/>
                <a:gd name="connsiteY44" fmla="*/ 5445 h 531806"/>
                <a:gd name="connsiteX45" fmla="*/ 698531 w 698563"/>
                <a:gd name="connsiteY45" fmla="*/ 13742 h 531806"/>
                <a:gd name="connsiteX46" fmla="*/ 694642 w 698563"/>
                <a:gd name="connsiteY46" fmla="*/ 26448 h 531806"/>
                <a:gd name="connsiteX47" fmla="*/ 540363 w 698563"/>
                <a:gd name="connsiteY47" fmla="*/ 331893 h 531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98563" h="531806">
                  <a:moveTo>
                    <a:pt x="164132" y="331893"/>
                  </a:moveTo>
                  <a:lnTo>
                    <a:pt x="164132" y="455056"/>
                  </a:lnTo>
                  <a:cubicBezTo>
                    <a:pt x="164132" y="471392"/>
                    <a:pt x="162576" y="484356"/>
                    <a:pt x="159205" y="494469"/>
                  </a:cubicBezTo>
                  <a:cubicBezTo>
                    <a:pt x="155834" y="504581"/>
                    <a:pt x="150908" y="512101"/>
                    <a:pt x="144166" y="517805"/>
                  </a:cubicBezTo>
                  <a:cubicBezTo>
                    <a:pt x="137424" y="523509"/>
                    <a:pt x="129127" y="527140"/>
                    <a:pt x="118756" y="528955"/>
                  </a:cubicBezTo>
                  <a:cubicBezTo>
                    <a:pt x="108384" y="530770"/>
                    <a:pt x="96197" y="531547"/>
                    <a:pt x="82195" y="531547"/>
                  </a:cubicBezTo>
                  <a:cubicBezTo>
                    <a:pt x="68194" y="531547"/>
                    <a:pt x="56007" y="530510"/>
                    <a:pt x="45635" y="528695"/>
                  </a:cubicBezTo>
                  <a:cubicBezTo>
                    <a:pt x="35264" y="526880"/>
                    <a:pt x="26707" y="523250"/>
                    <a:pt x="20225" y="517546"/>
                  </a:cubicBezTo>
                  <a:cubicBezTo>
                    <a:pt x="13742" y="511841"/>
                    <a:pt x="8557" y="504322"/>
                    <a:pt x="5186" y="494209"/>
                  </a:cubicBezTo>
                  <a:cubicBezTo>
                    <a:pt x="1815" y="484097"/>
                    <a:pt x="0" y="471392"/>
                    <a:pt x="0" y="455056"/>
                  </a:cubicBezTo>
                  <a:cubicBezTo>
                    <a:pt x="0" y="435869"/>
                    <a:pt x="1037" y="417978"/>
                    <a:pt x="2852" y="401902"/>
                  </a:cubicBezTo>
                  <a:cubicBezTo>
                    <a:pt x="4667" y="385826"/>
                    <a:pt x="7779" y="370009"/>
                    <a:pt x="12187" y="355229"/>
                  </a:cubicBezTo>
                  <a:cubicBezTo>
                    <a:pt x="16595" y="340450"/>
                    <a:pt x="22558" y="325670"/>
                    <a:pt x="29819" y="310890"/>
                  </a:cubicBezTo>
                  <a:cubicBezTo>
                    <a:pt x="37079" y="296111"/>
                    <a:pt x="46413" y="280553"/>
                    <a:pt x="57563" y="264218"/>
                  </a:cubicBezTo>
                  <a:lnTo>
                    <a:pt x="211841" y="26707"/>
                  </a:lnTo>
                  <a:cubicBezTo>
                    <a:pt x="214693" y="22299"/>
                    <a:pt x="218064" y="18410"/>
                    <a:pt x="221954" y="15039"/>
                  </a:cubicBezTo>
                  <a:cubicBezTo>
                    <a:pt x="225584" y="11668"/>
                    <a:pt x="230251" y="8816"/>
                    <a:pt x="235696" y="6742"/>
                  </a:cubicBezTo>
                  <a:cubicBezTo>
                    <a:pt x="241141" y="4667"/>
                    <a:pt x="247883" y="2852"/>
                    <a:pt x="255661" y="1815"/>
                  </a:cubicBezTo>
                  <a:cubicBezTo>
                    <a:pt x="263440" y="778"/>
                    <a:pt x="273034" y="0"/>
                    <a:pt x="284183" y="0"/>
                  </a:cubicBezTo>
                  <a:cubicBezTo>
                    <a:pt x="292222" y="0"/>
                    <a:pt x="299222" y="259"/>
                    <a:pt x="304668" y="1037"/>
                  </a:cubicBezTo>
                  <a:cubicBezTo>
                    <a:pt x="310113" y="1815"/>
                    <a:pt x="314521" y="3371"/>
                    <a:pt x="317373" y="5445"/>
                  </a:cubicBezTo>
                  <a:cubicBezTo>
                    <a:pt x="320225" y="7779"/>
                    <a:pt x="321781" y="10372"/>
                    <a:pt x="321781" y="13742"/>
                  </a:cubicBezTo>
                  <a:cubicBezTo>
                    <a:pt x="321781" y="17113"/>
                    <a:pt x="320744" y="21262"/>
                    <a:pt x="318410" y="26448"/>
                  </a:cubicBezTo>
                  <a:lnTo>
                    <a:pt x="164132" y="331893"/>
                  </a:lnTo>
                  <a:close/>
                  <a:moveTo>
                    <a:pt x="540363" y="331893"/>
                  </a:moveTo>
                  <a:lnTo>
                    <a:pt x="540363" y="455056"/>
                  </a:lnTo>
                  <a:cubicBezTo>
                    <a:pt x="540363" y="471392"/>
                    <a:pt x="538808" y="484356"/>
                    <a:pt x="535437" y="494469"/>
                  </a:cubicBezTo>
                  <a:cubicBezTo>
                    <a:pt x="532066" y="504581"/>
                    <a:pt x="527140" y="512101"/>
                    <a:pt x="520398" y="517805"/>
                  </a:cubicBezTo>
                  <a:cubicBezTo>
                    <a:pt x="513656" y="523250"/>
                    <a:pt x="505359" y="527140"/>
                    <a:pt x="494987" y="528955"/>
                  </a:cubicBezTo>
                  <a:cubicBezTo>
                    <a:pt x="484616" y="530770"/>
                    <a:pt x="472429" y="531807"/>
                    <a:pt x="458427" y="531807"/>
                  </a:cubicBezTo>
                  <a:cubicBezTo>
                    <a:pt x="444426" y="531807"/>
                    <a:pt x="432239" y="530770"/>
                    <a:pt x="421867" y="528955"/>
                  </a:cubicBezTo>
                  <a:cubicBezTo>
                    <a:pt x="411496" y="527140"/>
                    <a:pt x="402939" y="523509"/>
                    <a:pt x="396457" y="517805"/>
                  </a:cubicBezTo>
                  <a:cubicBezTo>
                    <a:pt x="389715" y="512360"/>
                    <a:pt x="384789" y="504581"/>
                    <a:pt x="381418" y="494469"/>
                  </a:cubicBezTo>
                  <a:cubicBezTo>
                    <a:pt x="378047" y="484356"/>
                    <a:pt x="376491" y="471392"/>
                    <a:pt x="376491" y="455056"/>
                  </a:cubicBezTo>
                  <a:cubicBezTo>
                    <a:pt x="376491" y="435869"/>
                    <a:pt x="377528" y="417978"/>
                    <a:pt x="379343" y="401902"/>
                  </a:cubicBezTo>
                  <a:cubicBezTo>
                    <a:pt x="381158" y="385826"/>
                    <a:pt x="384270" y="370009"/>
                    <a:pt x="388678" y="355229"/>
                  </a:cubicBezTo>
                  <a:cubicBezTo>
                    <a:pt x="393086" y="340450"/>
                    <a:pt x="399050" y="325670"/>
                    <a:pt x="406310" y="310890"/>
                  </a:cubicBezTo>
                  <a:cubicBezTo>
                    <a:pt x="413570" y="296111"/>
                    <a:pt x="422904" y="280553"/>
                    <a:pt x="434054" y="264218"/>
                  </a:cubicBezTo>
                  <a:lnTo>
                    <a:pt x="588332" y="26707"/>
                  </a:lnTo>
                  <a:cubicBezTo>
                    <a:pt x="591185" y="22299"/>
                    <a:pt x="594555" y="18410"/>
                    <a:pt x="598445" y="15039"/>
                  </a:cubicBezTo>
                  <a:cubicBezTo>
                    <a:pt x="602334" y="11668"/>
                    <a:pt x="606742" y="8816"/>
                    <a:pt x="612187" y="6742"/>
                  </a:cubicBezTo>
                  <a:cubicBezTo>
                    <a:pt x="617632" y="4408"/>
                    <a:pt x="624374" y="2852"/>
                    <a:pt x="632153" y="1815"/>
                  </a:cubicBezTo>
                  <a:cubicBezTo>
                    <a:pt x="639931" y="778"/>
                    <a:pt x="649266" y="0"/>
                    <a:pt x="660415" y="0"/>
                  </a:cubicBezTo>
                  <a:cubicBezTo>
                    <a:pt x="668453" y="0"/>
                    <a:pt x="675454" y="259"/>
                    <a:pt x="681418" y="1037"/>
                  </a:cubicBezTo>
                  <a:cubicBezTo>
                    <a:pt x="687382" y="1815"/>
                    <a:pt x="691530" y="3371"/>
                    <a:pt x="694123" y="5445"/>
                  </a:cubicBezTo>
                  <a:cubicBezTo>
                    <a:pt x="696716" y="7519"/>
                    <a:pt x="698272" y="10372"/>
                    <a:pt x="698531" y="13742"/>
                  </a:cubicBezTo>
                  <a:cubicBezTo>
                    <a:pt x="698791" y="17113"/>
                    <a:pt x="697494" y="21262"/>
                    <a:pt x="694642" y="26448"/>
                  </a:cubicBezTo>
                  <a:lnTo>
                    <a:pt x="540363" y="331893"/>
                  </a:lnTo>
                  <a:close/>
                </a:path>
              </a:pathLst>
            </a:custGeom>
            <a:solidFill>
              <a:srgbClr val="FAB000"/>
            </a:solidFill>
            <a:ln w="25753" cap="flat">
              <a:noFill/>
              <a:prstDash val="solid"/>
              <a:miter/>
            </a:ln>
          </p:spPr>
          <p:txBody>
            <a:bodyPr rtlCol="0" anchor="ctr"/>
            <a:lstStyle/>
            <a:p>
              <a:endParaRPr lang="en-US" dirty="0"/>
            </a:p>
          </p:txBody>
        </p:sp>
        <p:sp>
          <p:nvSpPr>
            <p:cNvPr id="17" name="Rechteck 16">
              <a:extLst>
                <a:ext uri="{FF2B5EF4-FFF2-40B4-BE49-F238E27FC236}">
                  <a16:creationId xmlns:a16="http://schemas.microsoft.com/office/drawing/2014/main" id="{92E17046-1786-4F4F-BD83-4E39156F6713}"/>
                </a:ext>
              </a:extLst>
            </p:cNvPr>
            <p:cNvSpPr/>
            <p:nvPr/>
          </p:nvSpPr>
          <p:spPr bwMode="gray">
            <a:xfrm>
              <a:off x="9706665" y="2427074"/>
              <a:ext cx="1944000" cy="468000"/>
            </a:xfrm>
            <a:prstGeom prst="rect">
              <a:avLst/>
            </a:prstGeom>
          </p:spPr>
          <p:txBody>
            <a:bodyPr wrap="none" lIns="0" tIns="0" rIns="0" bIns="0">
              <a:noAutofit/>
            </a:bodyPr>
            <a:lstStyle/>
            <a:p>
              <a:pPr>
                <a:lnSpc>
                  <a:spcPct val="90000"/>
                </a:lnSpc>
              </a:pPr>
              <a:r>
                <a:rPr lang="en-US" cap="all" dirty="0">
                  <a:solidFill>
                    <a:schemeClr val="tx2"/>
                  </a:solidFill>
                  <a:latin typeface="+mj-lt"/>
                </a:rPr>
                <a:t>This is a</a:t>
              </a:r>
              <a:br>
                <a:rPr lang="en-US" cap="all" dirty="0">
                  <a:solidFill>
                    <a:schemeClr val="tx2"/>
                  </a:solidFill>
                  <a:latin typeface="+mj-lt"/>
                </a:rPr>
              </a:br>
              <a:r>
                <a:rPr lang="en-US" cap="all" dirty="0">
                  <a:solidFill>
                    <a:schemeClr val="tx2"/>
                  </a:solidFill>
                  <a:latin typeface="+mj-lt"/>
                </a:rPr>
                <a:t>placeholder text. </a:t>
              </a:r>
            </a:p>
          </p:txBody>
        </p:sp>
        <p:grpSp>
          <p:nvGrpSpPr>
            <p:cNvPr id="24" name="Gruppieren 23">
              <a:extLst>
                <a:ext uri="{FF2B5EF4-FFF2-40B4-BE49-F238E27FC236}">
                  <a16:creationId xmlns:a16="http://schemas.microsoft.com/office/drawing/2014/main" id="{1E0338A0-4940-46DB-B30A-781729515FEC}"/>
                </a:ext>
              </a:extLst>
            </p:cNvPr>
            <p:cNvGrpSpPr>
              <a:grpSpLocks noChangeAspect="1"/>
            </p:cNvGrpSpPr>
            <p:nvPr/>
          </p:nvGrpSpPr>
          <p:grpSpPr bwMode="gray">
            <a:xfrm>
              <a:off x="8413846" y="2190750"/>
              <a:ext cx="1260000" cy="1035000"/>
              <a:chOff x="6527454" y="2806700"/>
              <a:chExt cx="1260000" cy="1035000"/>
            </a:xfrm>
          </p:grpSpPr>
          <p:cxnSp>
            <p:nvCxnSpPr>
              <p:cNvPr id="16" name="Gerader Verbinder 15">
                <a:extLst>
                  <a:ext uri="{FF2B5EF4-FFF2-40B4-BE49-F238E27FC236}">
                    <a16:creationId xmlns:a16="http://schemas.microsoft.com/office/drawing/2014/main" id="{D84031DC-D6DD-46D6-ACE5-080C7C2F7511}"/>
                  </a:ext>
                </a:extLst>
              </p:cNvPr>
              <p:cNvCxnSpPr>
                <a:cxnSpLocks/>
              </p:cNvCxnSpPr>
              <p:nvPr/>
            </p:nvCxnSpPr>
            <p:spPr bwMode="gray">
              <a:xfrm>
                <a:off x="7703049" y="2806700"/>
                <a:ext cx="0" cy="720000"/>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1" name="Gerader Verbinder 20">
                <a:extLst>
                  <a:ext uri="{FF2B5EF4-FFF2-40B4-BE49-F238E27FC236}">
                    <a16:creationId xmlns:a16="http://schemas.microsoft.com/office/drawing/2014/main" id="{FAE2DE40-DE9F-4D62-98D1-8CDB3D1029F9}"/>
                  </a:ext>
                </a:extLst>
              </p:cNvPr>
              <p:cNvCxnSpPr>
                <a:cxnSpLocks/>
              </p:cNvCxnSpPr>
              <p:nvPr/>
            </p:nvCxnSpPr>
            <p:spPr bwMode="gray">
              <a:xfrm rot="3600000">
                <a:off x="7157454" y="3211700"/>
                <a:ext cx="0" cy="1260000"/>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grpSp>
      </p:grpSp>
      <p:grpSp>
        <p:nvGrpSpPr>
          <p:cNvPr id="2" name="Gruppieren 1">
            <a:extLst>
              <a:ext uri="{FF2B5EF4-FFF2-40B4-BE49-F238E27FC236}">
                <a16:creationId xmlns:a16="http://schemas.microsoft.com/office/drawing/2014/main" id="{9EBD574B-6D74-4CD0-B8FA-62713375BED7}"/>
              </a:ext>
            </a:extLst>
          </p:cNvPr>
          <p:cNvGrpSpPr>
            <a:grpSpLocks noChangeAspect="1"/>
          </p:cNvGrpSpPr>
          <p:nvPr/>
        </p:nvGrpSpPr>
        <p:grpSpPr bwMode="gray">
          <a:xfrm>
            <a:off x="984356" y="4997453"/>
            <a:ext cx="3356796" cy="1080000"/>
            <a:chOff x="984356" y="4997453"/>
            <a:chExt cx="3356796" cy="1080000"/>
          </a:xfrm>
        </p:grpSpPr>
        <p:grpSp>
          <p:nvGrpSpPr>
            <p:cNvPr id="37" name="Gruppieren 36">
              <a:extLst>
                <a:ext uri="{FF2B5EF4-FFF2-40B4-BE49-F238E27FC236}">
                  <a16:creationId xmlns:a16="http://schemas.microsoft.com/office/drawing/2014/main" id="{F7F1A8AC-B244-40D4-B597-0B404B9A42DF}"/>
                </a:ext>
              </a:extLst>
            </p:cNvPr>
            <p:cNvGrpSpPr>
              <a:grpSpLocks noChangeAspect="1"/>
            </p:cNvGrpSpPr>
            <p:nvPr/>
          </p:nvGrpSpPr>
          <p:grpSpPr bwMode="gray">
            <a:xfrm flipH="1" flipV="1">
              <a:off x="2901152" y="4997453"/>
              <a:ext cx="1440000" cy="1080000"/>
              <a:chOff x="6359511" y="2806700"/>
              <a:chExt cx="1440000" cy="1080000"/>
            </a:xfrm>
          </p:grpSpPr>
          <p:cxnSp>
            <p:nvCxnSpPr>
              <p:cNvPr id="38" name="Gerader Verbinder 37">
                <a:extLst>
                  <a:ext uri="{FF2B5EF4-FFF2-40B4-BE49-F238E27FC236}">
                    <a16:creationId xmlns:a16="http://schemas.microsoft.com/office/drawing/2014/main" id="{56BF2879-F11F-4320-924E-45B7F496B1B0}"/>
                  </a:ext>
                </a:extLst>
              </p:cNvPr>
              <p:cNvCxnSpPr>
                <a:cxnSpLocks/>
              </p:cNvCxnSpPr>
              <p:nvPr/>
            </p:nvCxnSpPr>
            <p:spPr bwMode="gray">
              <a:xfrm>
                <a:off x="7703049" y="2806700"/>
                <a:ext cx="0" cy="720000"/>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9" name="Gerader Verbinder 38">
                <a:extLst>
                  <a:ext uri="{FF2B5EF4-FFF2-40B4-BE49-F238E27FC236}">
                    <a16:creationId xmlns:a16="http://schemas.microsoft.com/office/drawing/2014/main" id="{D5BC410B-7F9E-4B55-ADD6-025794AEE3A7}"/>
                  </a:ext>
                </a:extLst>
              </p:cNvPr>
              <p:cNvCxnSpPr>
                <a:cxnSpLocks/>
              </p:cNvCxnSpPr>
              <p:nvPr/>
            </p:nvCxnSpPr>
            <p:spPr bwMode="gray">
              <a:xfrm rot="3600000">
                <a:off x="7079511" y="3166700"/>
                <a:ext cx="0" cy="1440000"/>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grpSp>
        <p:sp>
          <p:nvSpPr>
            <p:cNvPr id="42" name="Rechteck 41">
              <a:extLst>
                <a:ext uri="{FF2B5EF4-FFF2-40B4-BE49-F238E27FC236}">
                  <a16:creationId xmlns:a16="http://schemas.microsoft.com/office/drawing/2014/main" id="{F38123FE-2DC5-4905-A3E7-39C4FCDA93A9}"/>
                </a:ext>
              </a:extLst>
            </p:cNvPr>
            <p:cNvSpPr/>
            <p:nvPr/>
          </p:nvSpPr>
          <p:spPr bwMode="gray">
            <a:xfrm flipH="1">
              <a:off x="984356" y="5357452"/>
              <a:ext cx="1944000" cy="704324"/>
            </a:xfrm>
            <a:prstGeom prst="rect">
              <a:avLst/>
            </a:prstGeom>
          </p:spPr>
          <p:txBody>
            <a:bodyPr wrap="none" lIns="0" tIns="0" rIns="0" bIns="0">
              <a:noAutofit/>
            </a:bodyPr>
            <a:lstStyle/>
            <a:p>
              <a:pPr algn="r">
                <a:lnSpc>
                  <a:spcPct val="90000"/>
                </a:lnSpc>
              </a:pPr>
              <a:r>
                <a:rPr lang="en-US" sz="2400" cap="all" dirty="0">
                  <a:solidFill>
                    <a:schemeClr val="accent3"/>
                  </a:solidFill>
                  <a:latin typeface="+mj-lt"/>
                </a:rPr>
                <a:t>50%</a:t>
              </a:r>
            </a:p>
            <a:p>
              <a:pPr algn="r">
                <a:lnSpc>
                  <a:spcPct val="90000"/>
                </a:lnSpc>
              </a:pPr>
              <a:r>
                <a:rPr lang="en-US" sz="1400" dirty="0">
                  <a:solidFill>
                    <a:schemeClr val="tx2"/>
                  </a:solidFill>
                </a:rPr>
                <a:t>This text can be replaced</a:t>
              </a:r>
              <a:br>
                <a:rPr lang="en-US" sz="1400" dirty="0">
                  <a:solidFill>
                    <a:schemeClr val="tx2"/>
                  </a:solidFill>
                </a:rPr>
              </a:br>
              <a:r>
                <a:rPr lang="en-US" sz="1400" dirty="0">
                  <a:solidFill>
                    <a:schemeClr val="tx2"/>
                  </a:solidFill>
                </a:rPr>
                <a:t>with your own text.</a:t>
              </a:r>
            </a:p>
          </p:txBody>
        </p:sp>
      </p:grpSp>
      <p:grpSp>
        <p:nvGrpSpPr>
          <p:cNvPr id="65" name="Gruppieren 64">
            <a:extLst>
              <a:ext uri="{FF2B5EF4-FFF2-40B4-BE49-F238E27FC236}">
                <a16:creationId xmlns:a16="http://schemas.microsoft.com/office/drawing/2014/main" id="{934E1E36-ACE0-4B17-9753-B065C49D7C1F}"/>
              </a:ext>
            </a:extLst>
          </p:cNvPr>
          <p:cNvGrpSpPr>
            <a:grpSpLocks noChangeAspect="1"/>
          </p:cNvGrpSpPr>
          <p:nvPr/>
        </p:nvGrpSpPr>
        <p:grpSpPr bwMode="gray">
          <a:xfrm>
            <a:off x="8246698" y="4305558"/>
            <a:ext cx="3404763" cy="1806707"/>
            <a:chOff x="8245903" y="4105143"/>
            <a:chExt cx="3404763" cy="1806707"/>
          </a:xfrm>
        </p:grpSpPr>
        <p:sp>
          <p:nvSpPr>
            <p:cNvPr id="61" name="Rechteck 60">
              <a:extLst>
                <a:ext uri="{FF2B5EF4-FFF2-40B4-BE49-F238E27FC236}">
                  <a16:creationId xmlns:a16="http://schemas.microsoft.com/office/drawing/2014/main" id="{16B06235-2949-4761-9ACE-F8A447FD1182}"/>
                </a:ext>
              </a:extLst>
            </p:cNvPr>
            <p:cNvSpPr/>
            <p:nvPr/>
          </p:nvSpPr>
          <p:spPr bwMode="gray">
            <a:xfrm>
              <a:off x="9589441" y="4466249"/>
              <a:ext cx="1992515" cy="322002"/>
            </a:xfrm>
            <a:prstGeom prst="rect">
              <a:avLst/>
            </a:prstGeom>
            <a:solidFill>
              <a:srgbClr val="D3C99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spAutoFit/>
            </a:bodyPr>
            <a:lstStyle/>
            <a:p>
              <a:pPr>
                <a:lnSpc>
                  <a:spcPct val="90000"/>
                </a:lnSpc>
                <a:spcAft>
                  <a:spcPts val="1000"/>
                </a:spcAft>
              </a:pPr>
              <a:r>
                <a:rPr lang="en-US" cap="all" dirty="0">
                  <a:solidFill>
                    <a:schemeClr val="bg1"/>
                  </a:solidFill>
                  <a:latin typeface="+mj-lt"/>
                </a:rPr>
                <a:t>placeholder text</a:t>
              </a:r>
              <a:endParaRPr lang="en-US" dirty="0">
                <a:latin typeface="+mj-lt"/>
              </a:endParaRPr>
            </a:p>
          </p:txBody>
        </p:sp>
        <p:sp>
          <p:nvSpPr>
            <p:cNvPr id="51" name="Rechteck 50">
              <a:extLst>
                <a:ext uri="{FF2B5EF4-FFF2-40B4-BE49-F238E27FC236}">
                  <a16:creationId xmlns:a16="http://schemas.microsoft.com/office/drawing/2014/main" id="{D3D6CBE0-4576-4AC3-BB37-33331E66FDE3}"/>
                </a:ext>
              </a:extLst>
            </p:cNvPr>
            <p:cNvSpPr/>
            <p:nvPr/>
          </p:nvSpPr>
          <p:spPr bwMode="gray">
            <a:xfrm>
              <a:off x="9706666" y="4831850"/>
              <a:ext cx="1944000" cy="1080000"/>
            </a:xfrm>
            <a:prstGeom prst="rect">
              <a:avLst/>
            </a:prstGeom>
          </p:spPr>
          <p:txBody>
            <a:bodyPr wrap="square" lIns="0" tIns="0" rIns="0" bIns="0">
              <a:noAutofit/>
            </a:bodyPr>
            <a:lstStyle/>
            <a:p>
              <a:r>
                <a:rPr lang="en-US" sz="1400" dirty="0">
                  <a:solidFill>
                    <a:schemeClr val="tx2"/>
                  </a:solidFill>
                </a:rPr>
                <a:t>The text demonstrates how your own text will look when you replace the placeholder with your</a:t>
              </a:r>
              <a:br>
                <a:rPr lang="en-US" sz="1400" dirty="0">
                  <a:solidFill>
                    <a:schemeClr val="tx2"/>
                  </a:solidFill>
                </a:rPr>
              </a:br>
              <a:r>
                <a:rPr lang="en-US" sz="1400" dirty="0">
                  <a:solidFill>
                    <a:schemeClr val="tx2"/>
                  </a:solidFill>
                </a:rPr>
                <a:t>own text.</a:t>
              </a:r>
            </a:p>
          </p:txBody>
        </p:sp>
        <p:cxnSp>
          <p:nvCxnSpPr>
            <p:cNvPr id="57" name="Gerader Verbinder 56">
              <a:extLst>
                <a:ext uri="{FF2B5EF4-FFF2-40B4-BE49-F238E27FC236}">
                  <a16:creationId xmlns:a16="http://schemas.microsoft.com/office/drawing/2014/main" id="{506DD468-5F2F-4A05-A1B7-2A6B90E0CAFF}"/>
                </a:ext>
              </a:extLst>
            </p:cNvPr>
            <p:cNvCxnSpPr>
              <a:cxnSpLocks/>
            </p:cNvCxnSpPr>
            <p:nvPr/>
          </p:nvCxnSpPr>
          <p:spPr bwMode="gray">
            <a:xfrm flipV="1">
              <a:off x="9589441" y="4465144"/>
              <a:ext cx="0" cy="1446706"/>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8" name="Gerader Verbinder 57">
              <a:extLst>
                <a:ext uri="{FF2B5EF4-FFF2-40B4-BE49-F238E27FC236}">
                  <a16:creationId xmlns:a16="http://schemas.microsoft.com/office/drawing/2014/main" id="{FDF8833C-F4B8-4472-B769-E52E1FE2A3DE}"/>
                </a:ext>
              </a:extLst>
            </p:cNvPr>
            <p:cNvCxnSpPr>
              <a:cxnSpLocks/>
            </p:cNvCxnSpPr>
            <p:nvPr/>
          </p:nvCxnSpPr>
          <p:spPr bwMode="gray">
            <a:xfrm rot="18000000" flipV="1">
              <a:off x="8965903" y="3385143"/>
              <a:ext cx="0" cy="1440000"/>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42" name="Gruppieren 141">
            <a:extLst>
              <a:ext uri="{FF2B5EF4-FFF2-40B4-BE49-F238E27FC236}">
                <a16:creationId xmlns:a16="http://schemas.microsoft.com/office/drawing/2014/main" id="{3201DBBE-4AF3-4E2B-88E9-2F5FFC81BD60}"/>
              </a:ext>
            </a:extLst>
          </p:cNvPr>
          <p:cNvGrpSpPr>
            <a:grpSpLocks noChangeAspect="1"/>
          </p:cNvGrpSpPr>
          <p:nvPr/>
        </p:nvGrpSpPr>
        <p:grpSpPr bwMode="gray">
          <a:xfrm>
            <a:off x="520798" y="2190750"/>
            <a:ext cx="3021013" cy="1752599"/>
            <a:chOff x="589580" y="2145119"/>
            <a:chExt cx="3021013" cy="1752599"/>
          </a:xfrm>
        </p:grpSpPr>
        <p:sp>
          <p:nvSpPr>
            <p:cNvPr id="67" name="Rechteck 66">
              <a:extLst>
                <a:ext uri="{FF2B5EF4-FFF2-40B4-BE49-F238E27FC236}">
                  <a16:creationId xmlns:a16="http://schemas.microsoft.com/office/drawing/2014/main" id="{F571F9BE-853E-417C-9B44-B57DCAAD40EC}"/>
                </a:ext>
              </a:extLst>
            </p:cNvPr>
            <p:cNvSpPr/>
            <p:nvPr/>
          </p:nvSpPr>
          <p:spPr bwMode="gray">
            <a:xfrm>
              <a:off x="613978" y="2145119"/>
              <a:ext cx="1992515" cy="322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spAutoFit/>
            </a:bodyPr>
            <a:lstStyle/>
            <a:p>
              <a:pPr algn="r">
                <a:lnSpc>
                  <a:spcPct val="90000"/>
                </a:lnSpc>
                <a:spcAft>
                  <a:spcPts val="1000"/>
                </a:spcAft>
              </a:pPr>
              <a:r>
                <a:rPr lang="en-US" cap="all" dirty="0">
                  <a:solidFill>
                    <a:schemeClr val="bg1"/>
                  </a:solidFill>
                  <a:latin typeface="+mj-lt"/>
                </a:rPr>
                <a:t>Placeholder text</a:t>
              </a:r>
              <a:endParaRPr lang="en-US" dirty="0">
                <a:latin typeface="+mj-lt"/>
              </a:endParaRPr>
            </a:p>
          </p:txBody>
        </p:sp>
        <p:sp>
          <p:nvSpPr>
            <p:cNvPr id="68" name="Rechteck 67">
              <a:extLst>
                <a:ext uri="{FF2B5EF4-FFF2-40B4-BE49-F238E27FC236}">
                  <a16:creationId xmlns:a16="http://schemas.microsoft.com/office/drawing/2014/main" id="{BB3D827F-C8A1-4F00-ABCC-7D508DD87CE6}"/>
                </a:ext>
              </a:extLst>
            </p:cNvPr>
            <p:cNvSpPr/>
            <p:nvPr/>
          </p:nvSpPr>
          <p:spPr bwMode="gray">
            <a:xfrm>
              <a:off x="589580" y="2547717"/>
              <a:ext cx="1944000" cy="1080000"/>
            </a:xfrm>
            <a:prstGeom prst="rect">
              <a:avLst/>
            </a:prstGeom>
          </p:spPr>
          <p:txBody>
            <a:bodyPr wrap="square" lIns="0" tIns="0" rIns="0" bIns="0">
              <a:noAutofit/>
            </a:bodyPr>
            <a:lstStyle/>
            <a:p>
              <a:pPr algn="r"/>
              <a:r>
                <a:rPr lang="en-US" sz="1400" dirty="0">
                  <a:solidFill>
                    <a:schemeClr val="tx2"/>
                  </a:solidFill>
                </a:rPr>
                <a:t>The text demonstrates how your own text will look when you replace</a:t>
              </a:r>
              <a:br>
                <a:rPr lang="en-US" sz="1400" dirty="0">
                  <a:solidFill>
                    <a:schemeClr val="tx2"/>
                  </a:solidFill>
                </a:rPr>
              </a:br>
              <a:r>
                <a:rPr lang="en-US" sz="1400" dirty="0">
                  <a:solidFill>
                    <a:schemeClr val="tx2"/>
                  </a:solidFill>
                </a:rPr>
                <a:t>the placeholder with</a:t>
              </a:r>
              <a:br>
                <a:rPr lang="en-US" sz="1400" dirty="0">
                  <a:solidFill>
                    <a:schemeClr val="tx2"/>
                  </a:solidFill>
                </a:rPr>
              </a:br>
              <a:r>
                <a:rPr lang="en-US" sz="1400" dirty="0">
                  <a:solidFill>
                    <a:schemeClr val="tx2"/>
                  </a:solidFill>
                </a:rPr>
                <a:t>your own text.</a:t>
              </a:r>
            </a:p>
          </p:txBody>
        </p:sp>
        <p:cxnSp>
          <p:nvCxnSpPr>
            <p:cNvPr id="69" name="Gerader Verbinder 68">
              <a:extLst>
                <a:ext uri="{FF2B5EF4-FFF2-40B4-BE49-F238E27FC236}">
                  <a16:creationId xmlns:a16="http://schemas.microsoft.com/office/drawing/2014/main" id="{ECED3C7D-E060-4AF1-BFB8-3C82E4CD9B0C}"/>
                </a:ext>
              </a:extLst>
            </p:cNvPr>
            <p:cNvCxnSpPr>
              <a:cxnSpLocks/>
            </p:cNvCxnSpPr>
            <p:nvPr/>
          </p:nvCxnSpPr>
          <p:spPr bwMode="gray">
            <a:xfrm>
              <a:off x="2602940" y="2147500"/>
              <a:ext cx="0" cy="1480217"/>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70" name="Gerader Verbinder 69">
              <a:extLst>
                <a:ext uri="{FF2B5EF4-FFF2-40B4-BE49-F238E27FC236}">
                  <a16:creationId xmlns:a16="http://schemas.microsoft.com/office/drawing/2014/main" id="{EE6BF700-A292-41B3-B4DB-25D61E00B057}"/>
                </a:ext>
              </a:extLst>
            </p:cNvPr>
            <p:cNvCxnSpPr>
              <a:cxnSpLocks/>
            </p:cNvCxnSpPr>
            <p:nvPr/>
          </p:nvCxnSpPr>
          <p:spPr bwMode="gray">
            <a:xfrm rot="18000000" flipH="1">
              <a:off x="3070593" y="3357718"/>
              <a:ext cx="0" cy="1080000"/>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63116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Bildplatzhalter 32">
            <a:extLst>
              <a:ext uri="{FF2B5EF4-FFF2-40B4-BE49-F238E27FC236}">
                <a16:creationId xmlns:a16="http://schemas.microsoft.com/office/drawing/2014/main" id="{75FE2B31-9048-4A03-A407-49C5A7C1803D}"/>
              </a:ext>
            </a:extLst>
          </p:cNvPr>
          <p:cNvPicPr>
            <a:picLocks noGrp="1" noChangeAspect="1"/>
          </p:cNvPicPr>
          <p:nvPr>
            <p:ph type="pic" sz="quarter" idx="21"/>
          </p:nvPr>
        </p:nvPicPr>
        <p:blipFill rotWithShape="1">
          <a:blip r:embed="rId2" cstate="screen">
            <a:extLst>
              <a:ext uri="{28A0092B-C50C-407E-A947-70E740481C1C}">
                <a14:useLocalDpi xmlns:a14="http://schemas.microsoft.com/office/drawing/2010/main"/>
              </a:ext>
            </a:extLst>
          </a:blip>
          <a:srcRect/>
          <a:stretch/>
        </p:blipFill>
        <p:spPr bwMode="gray">
          <a:xfrm>
            <a:off x="0" y="2158727"/>
            <a:ext cx="6095667" cy="4699273"/>
          </a:xfrm>
        </p:spPr>
      </p:pic>
      <p:pic>
        <p:nvPicPr>
          <p:cNvPr id="37" name="Bildplatzhalter 36">
            <a:extLst>
              <a:ext uri="{FF2B5EF4-FFF2-40B4-BE49-F238E27FC236}">
                <a16:creationId xmlns:a16="http://schemas.microsoft.com/office/drawing/2014/main" id="{F9EE91C6-A45F-48EE-BBC9-D790CC79CE20}"/>
              </a:ext>
            </a:extLst>
          </p:cNvPr>
          <p:cNvPicPr>
            <a:picLocks noGrp="1" noChangeAspect="1"/>
          </p:cNvPicPr>
          <p:nvPr>
            <p:ph type="pic" sz="quarter" idx="24"/>
          </p:nvPr>
        </p:nvPicPr>
        <p:blipFill>
          <a:blip r:embed="rId3" cstate="screen">
            <a:extLst>
              <a:ext uri="{28A0092B-C50C-407E-A947-70E740481C1C}">
                <a14:useLocalDpi xmlns:a14="http://schemas.microsoft.com/office/drawing/2010/main"/>
              </a:ext>
            </a:extLst>
          </a:blip>
          <a:srcRect/>
          <a:stretch>
            <a:fillRect/>
          </a:stretch>
        </p:blipFill>
        <p:spPr bwMode="gray"/>
      </p:pic>
      <p:sp>
        <p:nvSpPr>
          <p:cNvPr id="8" name="Titel 7">
            <a:extLst>
              <a:ext uri="{FF2B5EF4-FFF2-40B4-BE49-F238E27FC236}">
                <a16:creationId xmlns:a16="http://schemas.microsoft.com/office/drawing/2014/main" id="{E17BB3CC-733B-487E-92B2-4BA6A6136889}"/>
              </a:ext>
            </a:extLst>
          </p:cNvPr>
          <p:cNvSpPr>
            <a:spLocks noGrp="1"/>
          </p:cNvSpPr>
          <p:nvPr>
            <p:ph type="title"/>
          </p:nvPr>
        </p:nvSpPr>
        <p:spPr bwMode="gray"/>
        <p:txBody>
          <a:bodyPr/>
          <a:lstStyle/>
          <a:p>
            <a:r>
              <a:rPr lang="en-US" dirty="0"/>
              <a:t>enter Your two-line</a:t>
            </a:r>
            <a:br>
              <a:rPr lang="en-US" dirty="0"/>
            </a:br>
            <a:r>
              <a:rPr lang="en-US" dirty="0"/>
              <a:t>title here</a:t>
            </a:r>
          </a:p>
        </p:txBody>
      </p:sp>
      <p:sp>
        <p:nvSpPr>
          <p:cNvPr id="9" name="Inhaltsplatzhalter 8">
            <a:extLst>
              <a:ext uri="{FF2B5EF4-FFF2-40B4-BE49-F238E27FC236}">
                <a16:creationId xmlns:a16="http://schemas.microsoft.com/office/drawing/2014/main" id="{F0923966-B23E-4041-BD41-88D8A378C390}"/>
              </a:ext>
            </a:extLst>
          </p:cNvPr>
          <p:cNvSpPr>
            <a:spLocks noGrp="1"/>
          </p:cNvSpPr>
          <p:nvPr>
            <p:ph sz="half" idx="1"/>
          </p:nvPr>
        </p:nvSpPr>
        <p:spPr bwMode="gray"/>
        <p:txBody>
          <a:bodyPr/>
          <a:lstStyle/>
          <a:p>
            <a:r>
              <a:rPr lang="en-US" dirty="0"/>
              <a:t>This is a placeholder text. This text can be replaced with</a:t>
            </a:r>
            <a:br>
              <a:rPr lang="en-US" dirty="0"/>
            </a:br>
            <a:r>
              <a:rPr lang="en-US" dirty="0"/>
              <a:t>your own text. The text demonstrates how your own text will look when you replace the placeholder with your own text.</a:t>
            </a:r>
          </a:p>
          <a:p>
            <a:r>
              <a:rPr lang="en-US" dirty="0"/>
              <a:t>If you don’t want to use the style and size of the fonts</a:t>
            </a:r>
            <a:br>
              <a:rPr lang="en-US" dirty="0"/>
            </a:br>
            <a:r>
              <a:rPr lang="en-US" dirty="0"/>
              <a:t>as used in this placeholder it is possible to replace it by</a:t>
            </a:r>
            <a:br>
              <a:rPr lang="en-US" dirty="0"/>
            </a:br>
            <a:r>
              <a:rPr lang="en-US" dirty="0"/>
              <a:t>selecting different options.</a:t>
            </a:r>
          </a:p>
        </p:txBody>
      </p:sp>
      <p:sp>
        <p:nvSpPr>
          <p:cNvPr id="40" name="Textplatzhalter 39">
            <a:extLst>
              <a:ext uri="{FF2B5EF4-FFF2-40B4-BE49-F238E27FC236}">
                <a16:creationId xmlns:a16="http://schemas.microsoft.com/office/drawing/2014/main" id="{5E6A6000-7CB0-464D-8D6A-81E8F81A0BBC}"/>
              </a:ext>
            </a:extLst>
          </p:cNvPr>
          <p:cNvSpPr>
            <a:spLocks noGrp="1" noChangeAspect="1"/>
          </p:cNvSpPr>
          <p:nvPr>
            <p:ph type="body" sz="quarter" idx="25"/>
          </p:nvPr>
        </p:nvSpPr>
        <p:spPr bwMode="gray">
          <a:solidFill>
            <a:srgbClr val="4F0000"/>
          </a:solidFill>
        </p:spPr>
        <p:txBody>
          <a:bodyPr/>
          <a:lstStyle/>
          <a:p>
            <a:r>
              <a:rPr lang="en-US" dirty="0"/>
              <a:t> </a:t>
            </a:r>
          </a:p>
        </p:txBody>
      </p:sp>
      <p:sp>
        <p:nvSpPr>
          <p:cNvPr id="2" name="Textplatzhalter 1">
            <a:extLst>
              <a:ext uri="{FF2B5EF4-FFF2-40B4-BE49-F238E27FC236}">
                <a16:creationId xmlns:a16="http://schemas.microsoft.com/office/drawing/2014/main" id="{A4CF12AC-941D-41C8-B3B2-F5E635EB69E6}"/>
              </a:ext>
            </a:extLst>
          </p:cNvPr>
          <p:cNvSpPr>
            <a:spLocks noGrp="1" noChangeAspect="1"/>
          </p:cNvSpPr>
          <p:nvPr>
            <p:ph type="body" sz="quarter" idx="26"/>
          </p:nvPr>
        </p:nvSpPr>
        <p:spPr bwMode="gray"/>
        <p:txBody>
          <a:bodyPr/>
          <a:lstStyle/>
          <a:p>
            <a:r>
              <a:rPr lang="en-US" dirty="0"/>
              <a:t> </a:t>
            </a:r>
          </a:p>
        </p:txBody>
      </p:sp>
      <p:sp>
        <p:nvSpPr>
          <p:cNvPr id="41" name="Textplatzhalter 40">
            <a:extLst>
              <a:ext uri="{FF2B5EF4-FFF2-40B4-BE49-F238E27FC236}">
                <a16:creationId xmlns:a16="http://schemas.microsoft.com/office/drawing/2014/main" id="{138C0364-9E64-4D8A-9DC4-578C24ABD1C8}"/>
              </a:ext>
            </a:extLst>
          </p:cNvPr>
          <p:cNvSpPr>
            <a:spLocks noGrp="1"/>
          </p:cNvSpPr>
          <p:nvPr>
            <p:ph type="body" sz="quarter" idx="16"/>
          </p:nvPr>
        </p:nvSpPr>
        <p:spPr bwMode="gray"/>
        <p:txBody>
          <a:bodyPr/>
          <a:lstStyle/>
          <a:p>
            <a:r>
              <a:rPr lang="en-US" dirty="0"/>
              <a:t> </a:t>
            </a:r>
          </a:p>
        </p:txBody>
      </p:sp>
      <p:sp>
        <p:nvSpPr>
          <p:cNvPr id="7" name="Textplatzhalter 6">
            <a:extLst>
              <a:ext uri="{FF2B5EF4-FFF2-40B4-BE49-F238E27FC236}">
                <a16:creationId xmlns:a16="http://schemas.microsoft.com/office/drawing/2014/main" id="{DF8C3D77-A4EB-4F1D-ABDD-FA691DCB42C4}"/>
              </a:ext>
            </a:extLst>
          </p:cNvPr>
          <p:cNvSpPr>
            <a:spLocks noGrp="1"/>
          </p:cNvSpPr>
          <p:nvPr>
            <p:ph type="body" sz="quarter" idx="17"/>
          </p:nvPr>
        </p:nvSpPr>
        <p:spPr bwMode="gray"/>
        <p:txBody>
          <a:bodyPr/>
          <a:lstStyle/>
          <a:p>
            <a:endParaRPr lang="en-US" dirty="0"/>
          </a:p>
        </p:txBody>
      </p:sp>
      <p:sp>
        <p:nvSpPr>
          <p:cNvPr id="10" name="Datumsplatzhalter 9">
            <a:extLst>
              <a:ext uri="{FF2B5EF4-FFF2-40B4-BE49-F238E27FC236}">
                <a16:creationId xmlns:a16="http://schemas.microsoft.com/office/drawing/2014/main" id="{7858DB76-5AD1-4267-845B-176D4866B86F}"/>
              </a:ext>
            </a:extLst>
          </p:cNvPr>
          <p:cNvSpPr>
            <a:spLocks noGrp="1"/>
          </p:cNvSpPr>
          <p:nvPr>
            <p:ph type="dt" sz="half" idx="10"/>
          </p:nvPr>
        </p:nvSpPr>
        <p:spPr bwMode="gray"/>
        <p:txBody>
          <a:bodyPr/>
          <a:lstStyle/>
          <a:p>
            <a:fld id="{EDC9474C-B4BE-48A7-B2AC-A46E7130FCB6}" type="datetime1">
              <a:rPr lang="en-US" smtClean="0"/>
              <a:t>10/28/2024</a:t>
            </a:fld>
            <a:endParaRPr lang="en-US" dirty="0"/>
          </a:p>
        </p:txBody>
      </p:sp>
      <p:sp>
        <p:nvSpPr>
          <p:cNvPr id="12" name="Fußzeilenplatzhalter 11">
            <a:extLst>
              <a:ext uri="{FF2B5EF4-FFF2-40B4-BE49-F238E27FC236}">
                <a16:creationId xmlns:a16="http://schemas.microsoft.com/office/drawing/2014/main" id="{8A873F10-EC32-49AC-B5FF-AE8AAEE242BA}"/>
              </a:ext>
            </a:extLst>
          </p:cNvPr>
          <p:cNvSpPr>
            <a:spLocks noGrp="1"/>
          </p:cNvSpPr>
          <p:nvPr>
            <p:ph type="ftr" sz="quarter" idx="11"/>
          </p:nvPr>
        </p:nvSpPr>
        <p:spPr bwMode="gray"/>
        <p:txBody>
          <a:bodyPr/>
          <a:lstStyle/>
          <a:p>
            <a:r>
              <a:rPr lang="en-US" dirty="0"/>
              <a:t>Presentation Title</a:t>
            </a:r>
          </a:p>
        </p:txBody>
      </p:sp>
      <p:sp>
        <p:nvSpPr>
          <p:cNvPr id="13" name="Foliennummernplatzhalter 12">
            <a:extLst>
              <a:ext uri="{FF2B5EF4-FFF2-40B4-BE49-F238E27FC236}">
                <a16:creationId xmlns:a16="http://schemas.microsoft.com/office/drawing/2014/main" id="{1B6445B2-9C2D-4A15-BE5D-46FD82E7A526}"/>
              </a:ext>
            </a:extLst>
          </p:cNvPr>
          <p:cNvSpPr>
            <a:spLocks noGrp="1"/>
          </p:cNvSpPr>
          <p:nvPr>
            <p:ph type="sldNum" sz="quarter" idx="12"/>
          </p:nvPr>
        </p:nvSpPr>
        <p:spPr bwMode="gray"/>
        <p:txBody>
          <a:bodyPr/>
          <a:lstStyle/>
          <a:p>
            <a:fld id="{02CEFE82-39F2-4F47-8A0C-D5AB3496FA5C}" type="slidenum">
              <a:rPr lang="en-US" smtClean="0"/>
              <a:t>28</a:t>
            </a:fld>
            <a:endParaRPr lang="en-US" dirty="0"/>
          </a:p>
        </p:txBody>
      </p:sp>
      <p:sp>
        <p:nvSpPr>
          <p:cNvPr id="16" name="Textplatzhalter 15">
            <a:extLst>
              <a:ext uri="{FF2B5EF4-FFF2-40B4-BE49-F238E27FC236}">
                <a16:creationId xmlns:a16="http://schemas.microsoft.com/office/drawing/2014/main" id="{67C2BFF5-582D-4552-8A5C-657BA5C2081C}"/>
              </a:ext>
            </a:extLst>
          </p:cNvPr>
          <p:cNvSpPr>
            <a:spLocks noGrp="1" noChangeAspect="1"/>
          </p:cNvSpPr>
          <p:nvPr>
            <p:ph type="body" sz="quarter" idx="19"/>
          </p:nvPr>
        </p:nvSpPr>
        <p:spPr bwMode="gray"/>
        <p:txBody>
          <a:bodyPr/>
          <a:lstStyle/>
          <a:p>
            <a:r>
              <a:rPr lang="en-US" dirty="0"/>
              <a:t> </a:t>
            </a:r>
          </a:p>
        </p:txBody>
      </p:sp>
    </p:spTree>
    <p:extLst>
      <p:ext uri="{BB962C8B-B14F-4D97-AF65-F5344CB8AC3E}">
        <p14:creationId xmlns:p14="http://schemas.microsoft.com/office/powerpoint/2010/main" val="2353460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Datumsplatzhalter 10">
            <a:extLst>
              <a:ext uri="{FF2B5EF4-FFF2-40B4-BE49-F238E27FC236}">
                <a16:creationId xmlns:a16="http://schemas.microsoft.com/office/drawing/2014/main" id="{8E7E1DD3-F8CF-4585-951A-196D6A4E1F87}"/>
              </a:ext>
            </a:extLst>
          </p:cNvPr>
          <p:cNvSpPr>
            <a:spLocks noGrp="1"/>
          </p:cNvSpPr>
          <p:nvPr>
            <p:ph type="dt" sz="half" idx="10"/>
          </p:nvPr>
        </p:nvSpPr>
        <p:spPr bwMode="gray"/>
        <p:txBody>
          <a:bodyPr/>
          <a:lstStyle/>
          <a:p>
            <a:fld id="{D5D69E81-17C9-49BB-A6CB-53C569E16732}" type="datetime1">
              <a:rPr lang="en-US" smtClean="0"/>
              <a:t>10/28/2024</a:t>
            </a:fld>
            <a:endParaRPr lang="en-US" dirty="0"/>
          </a:p>
        </p:txBody>
      </p:sp>
      <p:sp>
        <p:nvSpPr>
          <p:cNvPr id="12" name="Fußzeilenplatzhalter 11">
            <a:extLst>
              <a:ext uri="{FF2B5EF4-FFF2-40B4-BE49-F238E27FC236}">
                <a16:creationId xmlns:a16="http://schemas.microsoft.com/office/drawing/2014/main" id="{BB5E6D57-F3F1-4EA6-B796-C3A29931A6CF}"/>
              </a:ext>
            </a:extLst>
          </p:cNvPr>
          <p:cNvSpPr>
            <a:spLocks noGrp="1"/>
          </p:cNvSpPr>
          <p:nvPr>
            <p:ph type="ftr" sz="quarter" idx="11"/>
          </p:nvPr>
        </p:nvSpPr>
        <p:spPr bwMode="gray"/>
        <p:txBody>
          <a:bodyPr/>
          <a:lstStyle/>
          <a:p>
            <a:r>
              <a:rPr lang="en-US" dirty="0"/>
              <a:t>Presentation Title</a:t>
            </a:r>
          </a:p>
        </p:txBody>
      </p:sp>
      <p:sp>
        <p:nvSpPr>
          <p:cNvPr id="13" name="Foliennummernplatzhalter 12">
            <a:extLst>
              <a:ext uri="{FF2B5EF4-FFF2-40B4-BE49-F238E27FC236}">
                <a16:creationId xmlns:a16="http://schemas.microsoft.com/office/drawing/2014/main" id="{B87674E4-235A-4FC7-A378-D0C0C7C67FED}"/>
              </a:ext>
            </a:extLst>
          </p:cNvPr>
          <p:cNvSpPr>
            <a:spLocks noGrp="1"/>
          </p:cNvSpPr>
          <p:nvPr>
            <p:ph type="sldNum" sz="quarter" idx="12"/>
          </p:nvPr>
        </p:nvSpPr>
        <p:spPr bwMode="gray"/>
        <p:txBody>
          <a:bodyPr/>
          <a:lstStyle/>
          <a:p>
            <a:fld id="{02CEFE82-39F2-4F47-8A0C-D5AB3496FA5C}" type="slidenum">
              <a:rPr lang="en-US" smtClean="0"/>
              <a:t>29</a:t>
            </a:fld>
            <a:endParaRPr lang="en-US" dirty="0"/>
          </a:p>
        </p:txBody>
      </p:sp>
      <p:sp>
        <p:nvSpPr>
          <p:cNvPr id="10" name="Textplatzhalter 9">
            <a:extLst>
              <a:ext uri="{FF2B5EF4-FFF2-40B4-BE49-F238E27FC236}">
                <a16:creationId xmlns:a16="http://schemas.microsoft.com/office/drawing/2014/main" id="{F2ECC110-CB38-4E4A-85AD-5AC97658C85A}"/>
              </a:ext>
            </a:extLst>
          </p:cNvPr>
          <p:cNvSpPr>
            <a:spLocks noGrp="1"/>
          </p:cNvSpPr>
          <p:nvPr>
            <p:ph type="body" sz="quarter" idx="13"/>
          </p:nvPr>
        </p:nvSpPr>
        <p:spPr bwMode="gray"/>
        <p:txBody>
          <a:bodyPr/>
          <a:lstStyle/>
          <a:p>
            <a:r>
              <a:rPr lang="en-US" dirty="0"/>
              <a:t>Enter your subtitle here</a:t>
            </a:r>
          </a:p>
        </p:txBody>
      </p:sp>
      <p:sp>
        <p:nvSpPr>
          <p:cNvPr id="8" name="Titel 7">
            <a:extLst>
              <a:ext uri="{FF2B5EF4-FFF2-40B4-BE49-F238E27FC236}">
                <a16:creationId xmlns:a16="http://schemas.microsoft.com/office/drawing/2014/main" id="{66B1E7E5-05C7-41D8-91E4-9847924BFC38}"/>
              </a:ext>
            </a:extLst>
          </p:cNvPr>
          <p:cNvSpPr>
            <a:spLocks noGrp="1"/>
          </p:cNvSpPr>
          <p:nvPr>
            <p:ph type="title"/>
          </p:nvPr>
        </p:nvSpPr>
        <p:spPr bwMode="gray"/>
        <p:txBody>
          <a:bodyPr>
            <a:noAutofit/>
          </a:bodyPr>
          <a:lstStyle/>
          <a:p>
            <a:r>
              <a:rPr lang="en-US" dirty="0"/>
              <a:t>enter Your two-line</a:t>
            </a:r>
            <a:br>
              <a:rPr lang="en-US" dirty="0"/>
            </a:br>
            <a:r>
              <a:rPr lang="en-US" dirty="0"/>
              <a:t>title here</a:t>
            </a:r>
          </a:p>
        </p:txBody>
      </p:sp>
      <p:graphicFrame>
        <p:nvGraphicFramePr>
          <p:cNvPr id="14" name="Tabelle 20">
            <a:extLst>
              <a:ext uri="{FF2B5EF4-FFF2-40B4-BE49-F238E27FC236}">
                <a16:creationId xmlns:a16="http://schemas.microsoft.com/office/drawing/2014/main" id="{EA4CBE18-30FB-492E-BC3A-71EDA839C67F}"/>
              </a:ext>
            </a:extLst>
          </p:cNvPr>
          <p:cNvGraphicFramePr>
            <a:graphicFrameLocks noGrp="1"/>
          </p:cNvGraphicFramePr>
          <p:nvPr>
            <p:ph idx="1"/>
            <p:extLst>
              <p:ext uri="{D42A27DB-BD31-4B8C-83A1-F6EECF244321}">
                <p14:modId xmlns:p14="http://schemas.microsoft.com/office/powerpoint/2010/main" val="1223418645"/>
              </p:ext>
            </p:extLst>
          </p:nvPr>
        </p:nvGraphicFramePr>
        <p:xfrm>
          <a:off x="539749" y="2190750"/>
          <a:ext cx="11109600" cy="3990976"/>
        </p:xfrm>
        <a:graphic>
          <a:graphicData uri="http://schemas.openxmlformats.org/drawingml/2006/table">
            <a:tbl>
              <a:tblPr firstRow="1" bandRow="1">
                <a:tableStyleId>{0E3FDE45-AF77-4B5C-9715-49D594BDF05E}</a:tableStyleId>
              </a:tblPr>
              <a:tblGrid>
                <a:gridCol w="2221920">
                  <a:extLst>
                    <a:ext uri="{9D8B030D-6E8A-4147-A177-3AD203B41FA5}">
                      <a16:colId xmlns:a16="http://schemas.microsoft.com/office/drawing/2014/main" val="1641811542"/>
                    </a:ext>
                  </a:extLst>
                </a:gridCol>
                <a:gridCol w="2221920">
                  <a:extLst>
                    <a:ext uri="{9D8B030D-6E8A-4147-A177-3AD203B41FA5}">
                      <a16:colId xmlns:a16="http://schemas.microsoft.com/office/drawing/2014/main" val="213758910"/>
                    </a:ext>
                  </a:extLst>
                </a:gridCol>
                <a:gridCol w="2221920">
                  <a:extLst>
                    <a:ext uri="{9D8B030D-6E8A-4147-A177-3AD203B41FA5}">
                      <a16:colId xmlns:a16="http://schemas.microsoft.com/office/drawing/2014/main" val="3152807828"/>
                    </a:ext>
                  </a:extLst>
                </a:gridCol>
                <a:gridCol w="2221920">
                  <a:extLst>
                    <a:ext uri="{9D8B030D-6E8A-4147-A177-3AD203B41FA5}">
                      <a16:colId xmlns:a16="http://schemas.microsoft.com/office/drawing/2014/main" val="3453531793"/>
                    </a:ext>
                  </a:extLst>
                </a:gridCol>
                <a:gridCol w="2221920">
                  <a:extLst>
                    <a:ext uri="{9D8B030D-6E8A-4147-A177-3AD203B41FA5}">
                      <a16:colId xmlns:a16="http://schemas.microsoft.com/office/drawing/2014/main" val="1247070096"/>
                    </a:ext>
                  </a:extLst>
                </a:gridCol>
              </a:tblGrid>
              <a:tr h="362816">
                <a:tc>
                  <a:txBody>
                    <a:bodyPr/>
                    <a:lstStyle/>
                    <a:p>
                      <a:pPr algn="l">
                        <a:lnSpc>
                          <a:spcPct val="90000"/>
                        </a:lnSpc>
                        <a:spcAft>
                          <a:spcPts val="1000"/>
                        </a:spcAft>
                      </a:pPr>
                      <a:r>
                        <a:rPr lang="en-US" sz="1600" b="0" noProof="0" dirty="0">
                          <a:solidFill>
                            <a:schemeClr val="accent3"/>
                          </a:solidFill>
                          <a:latin typeface="+mj-lt"/>
                        </a:rPr>
                        <a:t>Description 1</a:t>
                      </a:r>
                    </a:p>
                  </a:txBody>
                  <a:tcPr marL="72000" marR="72000" marT="36000" marB="36000" anchor="ctr">
                    <a:lnT w="12700" cap="flat" cmpd="sng" algn="ctr">
                      <a:noFill/>
                      <a:prstDash val="solid"/>
                      <a:round/>
                      <a:headEnd type="none" w="med" len="med"/>
                      <a:tailEnd type="none" w="med" len="med"/>
                    </a:lnT>
                    <a:lnB w="6350" cap="flat" cmpd="sng" algn="ctr">
                      <a:solidFill>
                        <a:schemeClr val="accent2">
                          <a:lumMod val="60000"/>
                          <a:lumOff val="40000"/>
                        </a:schemeClr>
                      </a:solidFill>
                      <a:prstDash val="solid"/>
                      <a:round/>
                      <a:headEnd type="none" w="med" len="med"/>
                      <a:tailEnd type="none" w="med" len="med"/>
                    </a:lnB>
                  </a:tcPr>
                </a:tc>
                <a:tc>
                  <a:txBody>
                    <a:bodyPr/>
                    <a:lstStyle/>
                    <a:p>
                      <a:pPr algn="ctr">
                        <a:lnSpc>
                          <a:spcPct val="90000"/>
                        </a:lnSpc>
                        <a:spcAft>
                          <a:spcPts val="1000"/>
                        </a:spcAft>
                      </a:pPr>
                      <a:r>
                        <a:rPr lang="en-US" sz="1600" b="0" noProof="0" dirty="0">
                          <a:solidFill>
                            <a:schemeClr val="accent3"/>
                          </a:solidFill>
                          <a:latin typeface="+mj-lt"/>
                        </a:rPr>
                        <a:t>Description 2</a:t>
                      </a:r>
                    </a:p>
                  </a:txBody>
                  <a:tcPr marL="72000" marR="72000" marT="36000" marB="36000" anchor="ctr">
                    <a:lnT w="12700" cap="flat" cmpd="sng" algn="ctr">
                      <a:noFill/>
                      <a:prstDash val="solid"/>
                      <a:round/>
                      <a:headEnd type="none" w="med" len="med"/>
                      <a:tailEnd type="none" w="med" len="med"/>
                    </a:lnT>
                    <a:lnB w="6350" cap="flat" cmpd="sng" algn="ctr">
                      <a:solidFill>
                        <a:schemeClr val="accent2">
                          <a:lumMod val="60000"/>
                          <a:lumOff val="40000"/>
                        </a:schemeClr>
                      </a:solidFill>
                      <a:prstDash val="solid"/>
                      <a:round/>
                      <a:headEnd type="none" w="med" len="med"/>
                      <a:tailEnd type="none" w="med" len="med"/>
                    </a:lnB>
                  </a:tcPr>
                </a:tc>
                <a:tc>
                  <a:txBody>
                    <a:bodyPr/>
                    <a:lstStyle/>
                    <a:p>
                      <a:pPr algn="ctr">
                        <a:lnSpc>
                          <a:spcPct val="90000"/>
                        </a:lnSpc>
                        <a:spcAft>
                          <a:spcPts val="1000"/>
                        </a:spcAft>
                      </a:pPr>
                      <a:r>
                        <a:rPr lang="en-US" sz="1600" b="0" noProof="0" dirty="0">
                          <a:solidFill>
                            <a:schemeClr val="accent3"/>
                          </a:solidFill>
                          <a:latin typeface="+mj-lt"/>
                        </a:rPr>
                        <a:t>Description 3</a:t>
                      </a:r>
                    </a:p>
                  </a:txBody>
                  <a:tcPr marL="72000" marR="72000" marT="36000" marB="36000" anchor="ctr">
                    <a:lnT w="12700" cap="flat" cmpd="sng" algn="ctr">
                      <a:noFill/>
                      <a:prstDash val="solid"/>
                      <a:round/>
                      <a:headEnd type="none" w="med" len="med"/>
                      <a:tailEnd type="none" w="med" len="med"/>
                    </a:lnT>
                    <a:lnB w="6350" cap="flat" cmpd="sng" algn="ctr">
                      <a:solidFill>
                        <a:schemeClr val="accent2">
                          <a:lumMod val="60000"/>
                          <a:lumOff val="40000"/>
                        </a:schemeClr>
                      </a:solidFill>
                      <a:prstDash val="solid"/>
                      <a:round/>
                      <a:headEnd type="none" w="med" len="med"/>
                      <a:tailEnd type="none" w="med" len="med"/>
                    </a:lnB>
                  </a:tcPr>
                </a:tc>
                <a:tc>
                  <a:txBody>
                    <a:bodyPr/>
                    <a:lstStyle/>
                    <a:p>
                      <a:pPr algn="ctr">
                        <a:lnSpc>
                          <a:spcPct val="90000"/>
                        </a:lnSpc>
                        <a:spcAft>
                          <a:spcPts val="1000"/>
                        </a:spcAft>
                      </a:pPr>
                      <a:r>
                        <a:rPr lang="en-US" sz="1600" b="0" noProof="0" dirty="0">
                          <a:solidFill>
                            <a:schemeClr val="accent3"/>
                          </a:solidFill>
                          <a:latin typeface="+mj-lt"/>
                        </a:rPr>
                        <a:t>Description 4</a:t>
                      </a:r>
                    </a:p>
                  </a:txBody>
                  <a:tcPr marL="72000" marR="72000" marT="36000" marB="36000" anchor="ctr">
                    <a:lnT w="12700" cap="flat" cmpd="sng" algn="ctr">
                      <a:noFill/>
                      <a:prstDash val="solid"/>
                      <a:round/>
                      <a:headEnd type="none" w="med" len="med"/>
                      <a:tailEnd type="none" w="med" len="med"/>
                    </a:lnT>
                    <a:lnB w="6350" cap="flat" cmpd="sng" algn="ctr">
                      <a:solidFill>
                        <a:schemeClr val="accent2">
                          <a:lumMod val="60000"/>
                          <a:lumOff val="40000"/>
                        </a:schemeClr>
                      </a:solidFill>
                      <a:prstDash val="solid"/>
                      <a:round/>
                      <a:headEnd type="none" w="med" len="med"/>
                      <a:tailEnd type="none" w="med" len="med"/>
                    </a:lnB>
                  </a:tcPr>
                </a:tc>
                <a:tc>
                  <a:txBody>
                    <a:bodyPr/>
                    <a:lstStyle/>
                    <a:p>
                      <a:pPr algn="ctr">
                        <a:lnSpc>
                          <a:spcPct val="90000"/>
                        </a:lnSpc>
                        <a:spcAft>
                          <a:spcPts val="1000"/>
                        </a:spcAft>
                      </a:pPr>
                      <a:r>
                        <a:rPr lang="en-US" sz="1600" b="0" noProof="0" dirty="0">
                          <a:solidFill>
                            <a:schemeClr val="accent3"/>
                          </a:solidFill>
                          <a:latin typeface="+mj-lt"/>
                        </a:rPr>
                        <a:t>Description 5</a:t>
                      </a:r>
                    </a:p>
                  </a:txBody>
                  <a:tcPr marL="72000" marR="72000" marT="36000" marB="36000" anchor="ctr">
                    <a:lnT w="12700" cap="flat" cmpd="sng" algn="ctr">
                      <a:noFill/>
                      <a:prstDash val="solid"/>
                      <a:round/>
                      <a:headEnd type="none" w="med" len="med"/>
                      <a:tailEnd type="none" w="med" len="med"/>
                    </a:lnT>
                    <a:lnB w="6350" cap="flat" cmpd="sng" algn="ctr">
                      <a:solidFill>
                        <a:schemeClr val="accent2">
                          <a:lumMod val="60000"/>
                          <a:lumOff val="40000"/>
                        </a:schemeClr>
                      </a:solidFill>
                      <a:prstDash val="solid"/>
                      <a:round/>
                      <a:headEnd type="none" w="med" len="med"/>
                      <a:tailEnd type="none" w="med" len="med"/>
                    </a:lnB>
                  </a:tcPr>
                </a:tc>
                <a:extLst>
                  <a:ext uri="{0D108BD9-81ED-4DB2-BD59-A6C34878D82A}">
                    <a16:rowId xmlns:a16="http://schemas.microsoft.com/office/drawing/2014/main" val="823935086"/>
                  </a:ext>
                </a:extLst>
              </a:tr>
              <a:tr h="362816">
                <a:tc>
                  <a:txBody>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en-US" sz="1400" b="0" noProof="0" dirty="0">
                          <a:solidFill>
                            <a:schemeClr val="accent2"/>
                          </a:solidFill>
                          <a:latin typeface="+mn-lt"/>
                        </a:rPr>
                        <a:t>Placeholder text</a:t>
                      </a:r>
                    </a:p>
                  </a:txBody>
                  <a:tcPr marL="72000" marR="72000" marT="36000" marB="36000" anchor="ctr">
                    <a:lnT w="6350" cap="flat" cmpd="sng" algn="ctr">
                      <a:solidFill>
                        <a:schemeClr val="accent2">
                          <a:lumMod val="60000"/>
                          <a:lumOff val="40000"/>
                        </a:schemeClr>
                      </a:solidFill>
                      <a:prstDash val="solid"/>
                      <a:round/>
                      <a:headEnd type="none" w="med" len="med"/>
                      <a:tailEnd type="none" w="med" len="med"/>
                    </a:lnT>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T w="6350" cap="flat" cmpd="sng" algn="ctr">
                      <a:solidFill>
                        <a:schemeClr val="accent2">
                          <a:lumMod val="60000"/>
                          <a:lumOff val="40000"/>
                        </a:schemeClr>
                      </a:solidFill>
                      <a:prstDash val="solid"/>
                      <a:round/>
                      <a:headEnd type="none" w="med" len="med"/>
                      <a:tailEnd type="none" w="med" len="med"/>
                    </a:lnT>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T w="6350" cap="flat" cmpd="sng" algn="ctr">
                      <a:solidFill>
                        <a:schemeClr val="accent2">
                          <a:lumMod val="60000"/>
                          <a:lumOff val="40000"/>
                        </a:schemeClr>
                      </a:solidFill>
                      <a:prstDash val="solid"/>
                      <a:round/>
                      <a:headEnd type="none" w="med" len="med"/>
                      <a:tailEnd type="none" w="med" len="med"/>
                    </a:lnT>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T w="6350" cap="flat" cmpd="sng" algn="ctr">
                      <a:solidFill>
                        <a:schemeClr val="accent2">
                          <a:lumMod val="60000"/>
                          <a:lumOff val="40000"/>
                        </a:schemeClr>
                      </a:solidFill>
                      <a:prstDash val="solid"/>
                      <a:round/>
                      <a:headEnd type="none" w="med" len="med"/>
                      <a:tailEnd type="none" w="med" len="med"/>
                    </a:lnT>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T w="6350" cap="flat" cmpd="sng" algn="ctr">
                      <a:solidFill>
                        <a:schemeClr val="accent2">
                          <a:lumMod val="60000"/>
                          <a:lumOff val="40000"/>
                        </a:schemeClr>
                      </a:solidFill>
                      <a:prstDash val="solid"/>
                      <a:round/>
                      <a:headEnd type="none" w="med" len="med"/>
                      <a:tailEnd type="none" w="med" len="med"/>
                    </a:lnT>
                    <a:solidFill>
                      <a:schemeClr val="accent2">
                        <a:alpha val="20000"/>
                      </a:schemeClr>
                    </a:solidFill>
                  </a:tcPr>
                </a:tc>
                <a:extLst>
                  <a:ext uri="{0D108BD9-81ED-4DB2-BD59-A6C34878D82A}">
                    <a16:rowId xmlns:a16="http://schemas.microsoft.com/office/drawing/2014/main" val="4039667596"/>
                  </a:ext>
                </a:extLst>
              </a:tr>
              <a:tr h="362816">
                <a:tc>
                  <a:txBody>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en-US" sz="1400" b="0" noProof="0" dirty="0">
                          <a:solidFill>
                            <a:schemeClr val="accent2"/>
                          </a:solidFill>
                          <a:latin typeface="+mn-lt"/>
                        </a:rPr>
                        <a:t>Placeholder text</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extLst>
                  <a:ext uri="{0D108BD9-81ED-4DB2-BD59-A6C34878D82A}">
                    <a16:rowId xmlns:a16="http://schemas.microsoft.com/office/drawing/2014/main" val="2489400581"/>
                  </a:ext>
                </a:extLst>
              </a:tr>
              <a:tr h="362816">
                <a:tc>
                  <a:txBody>
                    <a:bodyPr/>
                    <a:lstStyle/>
                    <a:p>
                      <a:pPr algn="l">
                        <a:lnSpc>
                          <a:spcPct val="90000"/>
                        </a:lnSpc>
                        <a:spcAft>
                          <a:spcPts val="1000"/>
                        </a:spcAft>
                      </a:pPr>
                      <a:r>
                        <a:rPr lang="en-US" sz="1400" b="0" noProof="0" dirty="0">
                          <a:solidFill>
                            <a:schemeClr val="accent2"/>
                          </a:solidFill>
                          <a:latin typeface="+mn-lt"/>
                        </a:rPr>
                        <a:t>Placeholder text</a:t>
                      </a:r>
                    </a:p>
                  </a:txBody>
                  <a:tcPr marL="72000" marR="72000" marT="36000" marB="36000" anchor="ctr">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solidFill>
                      <a:schemeClr val="accent2">
                        <a:alpha val="20000"/>
                      </a:schemeClr>
                    </a:solidFill>
                  </a:tcPr>
                </a:tc>
                <a:extLst>
                  <a:ext uri="{0D108BD9-81ED-4DB2-BD59-A6C34878D82A}">
                    <a16:rowId xmlns:a16="http://schemas.microsoft.com/office/drawing/2014/main" val="1974609881"/>
                  </a:ext>
                </a:extLst>
              </a:tr>
              <a:tr h="362816">
                <a:tc>
                  <a:txBody>
                    <a:bodyPr/>
                    <a:lstStyle/>
                    <a:p>
                      <a:pPr algn="l">
                        <a:lnSpc>
                          <a:spcPct val="90000"/>
                        </a:lnSpc>
                        <a:spcAft>
                          <a:spcPts val="1000"/>
                        </a:spcAft>
                      </a:pPr>
                      <a:r>
                        <a:rPr lang="en-US" sz="1400" b="0" noProof="0" dirty="0">
                          <a:solidFill>
                            <a:schemeClr val="accent2"/>
                          </a:solidFill>
                          <a:latin typeface="+mn-lt"/>
                        </a:rPr>
                        <a:t>Placeholder text</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extLst>
                  <a:ext uri="{0D108BD9-81ED-4DB2-BD59-A6C34878D82A}">
                    <a16:rowId xmlns:a16="http://schemas.microsoft.com/office/drawing/2014/main" val="2376304612"/>
                  </a:ext>
                </a:extLst>
              </a:tr>
              <a:tr h="362816">
                <a:tc>
                  <a:txBody>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en-US" sz="1400" b="0" noProof="0" dirty="0">
                          <a:solidFill>
                            <a:schemeClr val="accent2"/>
                          </a:solidFill>
                          <a:latin typeface="+mn-lt"/>
                        </a:rPr>
                        <a:t>Placeholder text</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extLst>
                  <a:ext uri="{0D108BD9-81ED-4DB2-BD59-A6C34878D82A}">
                    <a16:rowId xmlns:a16="http://schemas.microsoft.com/office/drawing/2014/main" val="2478995327"/>
                  </a:ext>
                </a:extLst>
              </a:tr>
              <a:tr h="362816">
                <a:tc>
                  <a:txBody>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en-US" sz="1400" b="0" noProof="0" dirty="0">
                          <a:solidFill>
                            <a:schemeClr val="accent2"/>
                          </a:solidFill>
                          <a:latin typeface="+mn-lt"/>
                        </a:rPr>
                        <a:t>Placeholder text</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extLst>
                  <a:ext uri="{0D108BD9-81ED-4DB2-BD59-A6C34878D82A}">
                    <a16:rowId xmlns:a16="http://schemas.microsoft.com/office/drawing/2014/main" val="2742653022"/>
                  </a:ext>
                </a:extLst>
              </a:tr>
              <a:tr h="362816">
                <a:tc>
                  <a:txBody>
                    <a:bodyPr/>
                    <a:lstStyle/>
                    <a:p>
                      <a:pPr algn="l">
                        <a:lnSpc>
                          <a:spcPct val="90000"/>
                        </a:lnSpc>
                        <a:spcAft>
                          <a:spcPts val="1000"/>
                        </a:spcAft>
                      </a:pPr>
                      <a:r>
                        <a:rPr lang="en-US" sz="1400" b="0" noProof="0" dirty="0">
                          <a:solidFill>
                            <a:schemeClr val="accent2"/>
                          </a:solidFill>
                          <a:latin typeface="+mn-lt"/>
                        </a:rPr>
                        <a:t>Placeholder text</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extLst>
                  <a:ext uri="{0D108BD9-81ED-4DB2-BD59-A6C34878D82A}">
                    <a16:rowId xmlns:a16="http://schemas.microsoft.com/office/drawing/2014/main" val="1592756837"/>
                  </a:ext>
                </a:extLst>
              </a:tr>
              <a:tr h="362816">
                <a:tc>
                  <a:txBody>
                    <a:bodyPr/>
                    <a:lstStyle/>
                    <a:p>
                      <a:pPr algn="l">
                        <a:lnSpc>
                          <a:spcPct val="90000"/>
                        </a:lnSpc>
                        <a:spcAft>
                          <a:spcPts val="1000"/>
                        </a:spcAft>
                      </a:pPr>
                      <a:r>
                        <a:rPr lang="en-US" sz="1400" b="0" noProof="0" dirty="0">
                          <a:solidFill>
                            <a:schemeClr val="accent2"/>
                          </a:solidFill>
                          <a:latin typeface="+mn-lt"/>
                        </a:rPr>
                        <a:t>Placeholder text</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extLst>
                  <a:ext uri="{0D108BD9-81ED-4DB2-BD59-A6C34878D82A}">
                    <a16:rowId xmlns:a16="http://schemas.microsoft.com/office/drawing/2014/main" val="648390690"/>
                  </a:ext>
                </a:extLst>
              </a:tr>
              <a:tr h="362816">
                <a:tc>
                  <a:txBody>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en-US" sz="1400" b="0" noProof="0" dirty="0">
                          <a:solidFill>
                            <a:schemeClr val="accent2"/>
                          </a:solidFill>
                          <a:latin typeface="+mn-lt"/>
                        </a:rPr>
                        <a:t>Placeholder text</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extLst>
                  <a:ext uri="{0D108BD9-81ED-4DB2-BD59-A6C34878D82A}">
                    <a16:rowId xmlns:a16="http://schemas.microsoft.com/office/drawing/2014/main" val="1362187906"/>
                  </a:ext>
                </a:extLst>
              </a:tr>
              <a:tr h="362816">
                <a:tc>
                  <a:txBody>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en-US" sz="1400" b="0" noProof="0" dirty="0">
                          <a:solidFill>
                            <a:schemeClr val="accent2"/>
                          </a:solidFill>
                          <a:latin typeface="+mn-lt"/>
                        </a:rPr>
                        <a:t>Placeholder text</a:t>
                      </a:r>
                    </a:p>
                  </a:txBody>
                  <a:tcPr marL="72000" marR="72000" marT="36000" marB="36000" anchor="ctr">
                    <a:lnB w="6350" cap="flat" cmpd="sng" algn="ctr">
                      <a:solidFill>
                        <a:schemeClr val="accent2">
                          <a:lumMod val="60000"/>
                          <a:lumOff val="40000"/>
                        </a:schemeClr>
                      </a:solidFill>
                      <a:prstDash val="solid"/>
                      <a:round/>
                      <a:headEnd type="none" w="med" len="med"/>
                      <a:tailEnd type="none" w="med" len="med"/>
                    </a:lnB>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B w="6350" cap="flat" cmpd="sng" algn="ctr">
                      <a:solidFill>
                        <a:schemeClr val="accent2">
                          <a:lumMod val="60000"/>
                          <a:lumOff val="40000"/>
                        </a:schemeClr>
                      </a:solidFill>
                      <a:prstDash val="solid"/>
                      <a:round/>
                      <a:headEnd type="none" w="med" len="med"/>
                      <a:tailEnd type="none" w="med" len="med"/>
                    </a:lnB>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B w="6350" cap="flat" cmpd="sng" algn="ctr">
                      <a:solidFill>
                        <a:schemeClr val="accent2">
                          <a:lumMod val="60000"/>
                          <a:lumOff val="40000"/>
                        </a:schemeClr>
                      </a:solidFill>
                      <a:prstDash val="solid"/>
                      <a:round/>
                      <a:headEnd type="none" w="med" len="med"/>
                      <a:tailEnd type="none" w="med" len="med"/>
                    </a:lnB>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B w="6350" cap="flat" cmpd="sng" algn="ctr">
                      <a:solidFill>
                        <a:schemeClr val="accent2">
                          <a:lumMod val="60000"/>
                          <a:lumOff val="40000"/>
                        </a:schemeClr>
                      </a:solidFill>
                      <a:prstDash val="solid"/>
                      <a:round/>
                      <a:headEnd type="none" w="med" len="med"/>
                      <a:tailEnd type="none" w="med" len="med"/>
                    </a:lnB>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B w="6350" cap="flat" cmpd="sng" algn="ctr">
                      <a:solidFill>
                        <a:schemeClr val="accent2">
                          <a:lumMod val="60000"/>
                          <a:lumOff val="40000"/>
                        </a:schemeClr>
                      </a:solidFill>
                      <a:prstDash val="solid"/>
                      <a:round/>
                      <a:headEnd type="none" w="med" len="med"/>
                      <a:tailEnd type="none" w="med" len="med"/>
                    </a:lnB>
                  </a:tcPr>
                </a:tc>
                <a:extLst>
                  <a:ext uri="{0D108BD9-81ED-4DB2-BD59-A6C34878D82A}">
                    <a16:rowId xmlns:a16="http://schemas.microsoft.com/office/drawing/2014/main" val="2968139426"/>
                  </a:ext>
                </a:extLst>
              </a:tr>
            </a:tbl>
          </a:graphicData>
        </a:graphic>
      </p:graphicFrame>
    </p:spTree>
    <p:extLst>
      <p:ext uri="{BB962C8B-B14F-4D97-AF65-F5344CB8AC3E}">
        <p14:creationId xmlns:p14="http://schemas.microsoft.com/office/powerpoint/2010/main" val="69932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Datumsplatzhalter 28">
            <a:extLst>
              <a:ext uri="{FF2B5EF4-FFF2-40B4-BE49-F238E27FC236}">
                <a16:creationId xmlns:a16="http://schemas.microsoft.com/office/drawing/2014/main" id="{3FFDF38E-8574-4E69-A53D-1282650F3639}"/>
              </a:ext>
            </a:extLst>
          </p:cNvPr>
          <p:cNvSpPr>
            <a:spLocks noGrp="1"/>
          </p:cNvSpPr>
          <p:nvPr>
            <p:ph type="dt" sz="half" idx="10"/>
          </p:nvPr>
        </p:nvSpPr>
        <p:spPr bwMode="gray"/>
        <p:txBody>
          <a:bodyPr/>
          <a:lstStyle/>
          <a:p>
            <a:fld id="{E602DBD1-3727-4EEE-98BB-2C1F4EC4E2D8}" type="datetime1">
              <a:rPr lang="en-US" smtClean="0"/>
              <a:t>10/28/2024</a:t>
            </a:fld>
            <a:endParaRPr lang="en-US" dirty="0"/>
          </a:p>
        </p:txBody>
      </p:sp>
      <p:sp>
        <p:nvSpPr>
          <p:cNvPr id="30" name="Fußzeilenplatzhalter 29">
            <a:extLst>
              <a:ext uri="{FF2B5EF4-FFF2-40B4-BE49-F238E27FC236}">
                <a16:creationId xmlns:a16="http://schemas.microsoft.com/office/drawing/2014/main" id="{F1F76712-069C-4BAB-A61A-8D3499831A07}"/>
              </a:ext>
            </a:extLst>
          </p:cNvPr>
          <p:cNvSpPr>
            <a:spLocks noGrp="1"/>
          </p:cNvSpPr>
          <p:nvPr>
            <p:ph type="ftr" sz="quarter" idx="11"/>
          </p:nvPr>
        </p:nvSpPr>
        <p:spPr bwMode="gray"/>
        <p:txBody>
          <a:bodyPr/>
          <a:lstStyle/>
          <a:p>
            <a:r>
              <a:rPr lang="en-US" dirty="0"/>
              <a:t>Presentation Title</a:t>
            </a:r>
          </a:p>
        </p:txBody>
      </p:sp>
      <p:sp>
        <p:nvSpPr>
          <p:cNvPr id="31" name="Foliennummernplatzhalter 30">
            <a:extLst>
              <a:ext uri="{FF2B5EF4-FFF2-40B4-BE49-F238E27FC236}">
                <a16:creationId xmlns:a16="http://schemas.microsoft.com/office/drawing/2014/main" id="{D7ABF6CF-AE5A-4ED4-9927-AA86A1E32A55}"/>
              </a:ext>
            </a:extLst>
          </p:cNvPr>
          <p:cNvSpPr>
            <a:spLocks noGrp="1"/>
          </p:cNvSpPr>
          <p:nvPr>
            <p:ph type="sldNum" sz="quarter" idx="12"/>
          </p:nvPr>
        </p:nvSpPr>
        <p:spPr bwMode="gray"/>
        <p:txBody>
          <a:bodyPr/>
          <a:lstStyle/>
          <a:p>
            <a:fld id="{02CEFE82-39F2-4F47-8A0C-D5AB3496FA5C}" type="slidenum">
              <a:rPr lang="en-US" smtClean="0"/>
              <a:t>3</a:t>
            </a:fld>
            <a:endParaRPr lang="en-US" dirty="0"/>
          </a:p>
        </p:txBody>
      </p:sp>
      <p:sp>
        <p:nvSpPr>
          <p:cNvPr id="2" name="Textplatzhalter 1">
            <a:extLst>
              <a:ext uri="{FF2B5EF4-FFF2-40B4-BE49-F238E27FC236}">
                <a16:creationId xmlns:a16="http://schemas.microsoft.com/office/drawing/2014/main" id="{20C45969-29C5-48E0-A091-95FEB0E605F6}"/>
              </a:ext>
            </a:extLst>
          </p:cNvPr>
          <p:cNvSpPr>
            <a:spLocks noGrp="1"/>
          </p:cNvSpPr>
          <p:nvPr>
            <p:ph type="body" sz="quarter" idx="15"/>
          </p:nvPr>
        </p:nvSpPr>
        <p:spPr bwMode="gray"/>
        <p:txBody>
          <a:bodyPr>
            <a:normAutofit fontScale="25000" lnSpcReduction="20000"/>
          </a:bodyPr>
          <a:lstStyle/>
          <a:p>
            <a:endParaRPr lang="en-US" dirty="0"/>
          </a:p>
        </p:txBody>
      </p:sp>
      <p:sp>
        <p:nvSpPr>
          <p:cNvPr id="11" name="Textplatzhalter 10">
            <a:extLst>
              <a:ext uri="{FF2B5EF4-FFF2-40B4-BE49-F238E27FC236}">
                <a16:creationId xmlns:a16="http://schemas.microsoft.com/office/drawing/2014/main" id="{9E23C7FA-8AEA-4A7D-B692-CFC5101F7CFC}"/>
              </a:ext>
            </a:extLst>
          </p:cNvPr>
          <p:cNvSpPr>
            <a:spLocks noGrp="1"/>
          </p:cNvSpPr>
          <p:nvPr>
            <p:ph type="body" sz="quarter" idx="16"/>
          </p:nvPr>
        </p:nvSpPr>
        <p:spPr bwMode="gray"/>
        <p:txBody>
          <a:bodyPr/>
          <a:lstStyle/>
          <a:p>
            <a:r>
              <a:rPr lang="en-US" dirty="0"/>
              <a:t>This is a placeholder text.</a:t>
            </a:r>
          </a:p>
        </p:txBody>
      </p:sp>
      <p:sp>
        <p:nvSpPr>
          <p:cNvPr id="12" name="Textplatzhalter 11">
            <a:extLst>
              <a:ext uri="{FF2B5EF4-FFF2-40B4-BE49-F238E27FC236}">
                <a16:creationId xmlns:a16="http://schemas.microsoft.com/office/drawing/2014/main" id="{63E6CED8-BD9D-4A51-8CE8-1FC37A2BD940}"/>
              </a:ext>
            </a:extLst>
          </p:cNvPr>
          <p:cNvSpPr>
            <a:spLocks noGrp="1"/>
          </p:cNvSpPr>
          <p:nvPr>
            <p:ph type="body" sz="quarter" idx="17"/>
          </p:nvPr>
        </p:nvSpPr>
        <p:spPr bwMode="gray"/>
        <p:txBody>
          <a:bodyPr>
            <a:noAutofit/>
          </a:bodyPr>
          <a:lstStyle/>
          <a:p>
            <a:r>
              <a:rPr lang="en-US" dirty="0"/>
              <a:t>01</a:t>
            </a:r>
          </a:p>
        </p:txBody>
      </p:sp>
      <p:sp>
        <p:nvSpPr>
          <p:cNvPr id="32" name="Textplatzhalter 31">
            <a:extLst>
              <a:ext uri="{FF2B5EF4-FFF2-40B4-BE49-F238E27FC236}">
                <a16:creationId xmlns:a16="http://schemas.microsoft.com/office/drawing/2014/main" id="{16477DCA-0AE6-48B6-A47B-89E78C1F9689}"/>
              </a:ext>
            </a:extLst>
          </p:cNvPr>
          <p:cNvSpPr>
            <a:spLocks noGrp="1"/>
          </p:cNvSpPr>
          <p:nvPr>
            <p:ph type="body" sz="quarter" idx="18"/>
          </p:nvPr>
        </p:nvSpPr>
        <p:spPr bwMode="gray"/>
        <p:txBody>
          <a:bodyPr>
            <a:normAutofit fontScale="25000" lnSpcReduction="20000"/>
          </a:bodyPr>
          <a:lstStyle/>
          <a:p>
            <a:endParaRPr lang="en-US" dirty="0"/>
          </a:p>
        </p:txBody>
      </p:sp>
      <p:sp>
        <p:nvSpPr>
          <p:cNvPr id="14" name="Textplatzhalter 13">
            <a:extLst>
              <a:ext uri="{FF2B5EF4-FFF2-40B4-BE49-F238E27FC236}">
                <a16:creationId xmlns:a16="http://schemas.microsoft.com/office/drawing/2014/main" id="{06251EDD-8D59-46B2-AD15-1455D2A8124A}"/>
              </a:ext>
            </a:extLst>
          </p:cNvPr>
          <p:cNvSpPr>
            <a:spLocks noGrp="1"/>
          </p:cNvSpPr>
          <p:nvPr>
            <p:ph type="body" sz="quarter" idx="19"/>
          </p:nvPr>
        </p:nvSpPr>
        <p:spPr bwMode="gray"/>
        <p:txBody>
          <a:bodyPr/>
          <a:lstStyle/>
          <a:p>
            <a:r>
              <a:rPr lang="en-US" dirty="0"/>
              <a:t>This is a placeholder text.</a:t>
            </a:r>
          </a:p>
        </p:txBody>
      </p:sp>
      <p:sp>
        <p:nvSpPr>
          <p:cNvPr id="15" name="Textplatzhalter 14">
            <a:extLst>
              <a:ext uri="{FF2B5EF4-FFF2-40B4-BE49-F238E27FC236}">
                <a16:creationId xmlns:a16="http://schemas.microsoft.com/office/drawing/2014/main" id="{36DE8DDF-56EE-4693-AF47-089AF9B6599E}"/>
              </a:ext>
            </a:extLst>
          </p:cNvPr>
          <p:cNvSpPr>
            <a:spLocks noGrp="1"/>
          </p:cNvSpPr>
          <p:nvPr>
            <p:ph type="body" sz="quarter" idx="20"/>
          </p:nvPr>
        </p:nvSpPr>
        <p:spPr bwMode="gray"/>
        <p:txBody>
          <a:bodyPr>
            <a:noAutofit/>
          </a:bodyPr>
          <a:lstStyle/>
          <a:p>
            <a:r>
              <a:rPr lang="en-US" dirty="0"/>
              <a:t>02</a:t>
            </a:r>
          </a:p>
        </p:txBody>
      </p:sp>
      <p:sp>
        <p:nvSpPr>
          <p:cNvPr id="33" name="Textplatzhalter 32">
            <a:extLst>
              <a:ext uri="{FF2B5EF4-FFF2-40B4-BE49-F238E27FC236}">
                <a16:creationId xmlns:a16="http://schemas.microsoft.com/office/drawing/2014/main" id="{AE50C444-C9FE-4EFB-8FD8-8D4ECB6AA880}"/>
              </a:ext>
            </a:extLst>
          </p:cNvPr>
          <p:cNvSpPr>
            <a:spLocks noGrp="1"/>
          </p:cNvSpPr>
          <p:nvPr>
            <p:ph type="body" sz="quarter" idx="21"/>
          </p:nvPr>
        </p:nvSpPr>
        <p:spPr bwMode="gray"/>
        <p:txBody>
          <a:bodyPr>
            <a:normAutofit fontScale="25000" lnSpcReduction="20000"/>
          </a:bodyPr>
          <a:lstStyle/>
          <a:p>
            <a:endParaRPr lang="en-US" dirty="0"/>
          </a:p>
        </p:txBody>
      </p:sp>
      <p:sp>
        <p:nvSpPr>
          <p:cNvPr id="17" name="Textplatzhalter 16">
            <a:extLst>
              <a:ext uri="{FF2B5EF4-FFF2-40B4-BE49-F238E27FC236}">
                <a16:creationId xmlns:a16="http://schemas.microsoft.com/office/drawing/2014/main" id="{91DC933E-B311-48EB-99ED-B78C69952741}"/>
              </a:ext>
            </a:extLst>
          </p:cNvPr>
          <p:cNvSpPr>
            <a:spLocks noGrp="1"/>
          </p:cNvSpPr>
          <p:nvPr>
            <p:ph type="body" sz="quarter" idx="22"/>
          </p:nvPr>
        </p:nvSpPr>
        <p:spPr bwMode="gray"/>
        <p:txBody>
          <a:bodyPr/>
          <a:lstStyle/>
          <a:p>
            <a:r>
              <a:rPr lang="en-US" dirty="0"/>
              <a:t>This is a placeholder text.</a:t>
            </a:r>
          </a:p>
        </p:txBody>
      </p:sp>
      <p:sp>
        <p:nvSpPr>
          <p:cNvPr id="18" name="Textplatzhalter 17">
            <a:extLst>
              <a:ext uri="{FF2B5EF4-FFF2-40B4-BE49-F238E27FC236}">
                <a16:creationId xmlns:a16="http://schemas.microsoft.com/office/drawing/2014/main" id="{D2C71934-D896-4996-9DD5-4BC2B7963B9B}"/>
              </a:ext>
            </a:extLst>
          </p:cNvPr>
          <p:cNvSpPr>
            <a:spLocks noGrp="1"/>
          </p:cNvSpPr>
          <p:nvPr>
            <p:ph type="body" sz="quarter" idx="23"/>
          </p:nvPr>
        </p:nvSpPr>
        <p:spPr bwMode="gray"/>
        <p:txBody>
          <a:bodyPr>
            <a:noAutofit/>
          </a:bodyPr>
          <a:lstStyle/>
          <a:p>
            <a:r>
              <a:rPr lang="en-US" dirty="0"/>
              <a:t>03</a:t>
            </a:r>
          </a:p>
        </p:txBody>
      </p:sp>
      <p:sp>
        <p:nvSpPr>
          <p:cNvPr id="34" name="Textplatzhalter 33">
            <a:extLst>
              <a:ext uri="{FF2B5EF4-FFF2-40B4-BE49-F238E27FC236}">
                <a16:creationId xmlns:a16="http://schemas.microsoft.com/office/drawing/2014/main" id="{920D26D5-426F-4653-BA5D-4052E429EB13}"/>
              </a:ext>
            </a:extLst>
          </p:cNvPr>
          <p:cNvSpPr>
            <a:spLocks noGrp="1"/>
          </p:cNvSpPr>
          <p:nvPr>
            <p:ph type="body" sz="quarter" idx="24"/>
          </p:nvPr>
        </p:nvSpPr>
        <p:spPr bwMode="gray"/>
        <p:txBody>
          <a:bodyPr>
            <a:normAutofit fontScale="25000" lnSpcReduction="20000"/>
          </a:bodyPr>
          <a:lstStyle/>
          <a:p>
            <a:endParaRPr lang="en-US" dirty="0"/>
          </a:p>
        </p:txBody>
      </p:sp>
      <p:sp>
        <p:nvSpPr>
          <p:cNvPr id="20" name="Textplatzhalter 19">
            <a:extLst>
              <a:ext uri="{FF2B5EF4-FFF2-40B4-BE49-F238E27FC236}">
                <a16:creationId xmlns:a16="http://schemas.microsoft.com/office/drawing/2014/main" id="{A44356F2-5C54-4ADE-9C97-9650AAC55528}"/>
              </a:ext>
            </a:extLst>
          </p:cNvPr>
          <p:cNvSpPr>
            <a:spLocks noGrp="1"/>
          </p:cNvSpPr>
          <p:nvPr>
            <p:ph type="body" sz="quarter" idx="25"/>
          </p:nvPr>
        </p:nvSpPr>
        <p:spPr bwMode="gray"/>
        <p:txBody>
          <a:bodyPr/>
          <a:lstStyle/>
          <a:p>
            <a:r>
              <a:rPr lang="en-US" dirty="0">
                <a:solidFill>
                  <a:schemeClr val="accent5"/>
                </a:solidFill>
              </a:rPr>
              <a:t>This is a placeholder text.</a:t>
            </a:r>
          </a:p>
        </p:txBody>
      </p:sp>
      <p:sp>
        <p:nvSpPr>
          <p:cNvPr id="21" name="Textplatzhalter 20">
            <a:extLst>
              <a:ext uri="{FF2B5EF4-FFF2-40B4-BE49-F238E27FC236}">
                <a16:creationId xmlns:a16="http://schemas.microsoft.com/office/drawing/2014/main" id="{68815F05-918C-4F17-A713-2D27BEEF0F6B}"/>
              </a:ext>
            </a:extLst>
          </p:cNvPr>
          <p:cNvSpPr>
            <a:spLocks noGrp="1"/>
          </p:cNvSpPr>
          <p:nvPr>
            <p:ph type="body" sz="quarter" idx="26"/>
          </p:nvPr>
        </p:nvSpPr>
        <p:spPr bwMode="gray"/>
        <p:txBody>
          <a:bodyPr>
            <a:noAutofit/>
          </a:bodyPr>
          <a:lstStyle/>
          <a:p>
            <a:r>
              <a:rPr lang="en-US" dirty="0"/>
              <a:t>04</a:t>
            </a:r>
          </a:p>
        </p:txBody>
      </p:sp>
      <p:sp>
        <p:nvSpPr>
          <p:cNvPr id="35" name="Textplatzhalter 34">
            <a:extLst>
              <a:ext uri="{FF2B5EF4-FFF2-40B4-BE49-F238E27FC236}">
                <a16:creationId xmlns:a16="http://schemas.microsoft.com/office/drawing/2014/main" id="{A1F53DD5-A017-4D67-BE30-80395A4AD602}"/>
              </a:ext>
            </a:extLst>
          </p:cNvPr>
          <p:cNvSpPr>
            <a:spLocks noGrp="1"/>
          </p:cNvSpPr>
          <p:nvPr>
            <p:ph type="body" sz="quarter" idx="27"/>
          </p:nvPr>
        </p:nvSpPr>
        <p:spPr bwMode="gray"/>
        <p:txBody>
          <a:bodyPr>
            <a:normAutofit fontScale="25000" lnSpcReduction="20000"/>
          </a:bodyPr>
          <a:lstStyle/>
          <a:p>
            <a:endParaRPr lang="en-US" dirty="0"/>
          </a:p>
        </p:txBody>
      </p:sp>
      <p:sp>
        <p:nvSpPr>
          <p:cNvPr id="23" name="Textplatzhalter 22">
            <a:extLst>
              <a:ext uri="{FF2B5EF4-FFF2-40B4-BE49-F238E27FC236}">
                <a16:creationId xmlns:a16="http://schemas.microsoft.com/office/drawing/2014/main" id="{95911827-818C-4E04-B2B6-660F8AA5FD98}"/>
              </a:ext>
            </a:extLst>
          </p:cNvPr>
          <p:cNvSpPr>
            <a:spLocks noGrp="1"/>
          </p:cNvSpPr>
          <p:nvPr>
            <p:ph type="body" sz="quarter" idx="28"/>
          </p:nvPr>
        </p:nvSpPr>
        <p:spPr bwMode="gray"/>
        <p:txBody>
          <a:bodyPr/>
          <a:lstStyle/>
          <a:p>
            <a:r>
              <a:rPr lang="en-US" dirty="0">
                <a:solidFill>
                  <a:schemeClr val="accent4"/>
                </a:solidFill>
              </a:rPr>
              <a:t>This is a placeholder text.</a:t>
            </a:r>
          </a:p>
        </p:txBody>
      </p:sp>
      <p:sp>
        <p:nvSpPr>
          <p:cNvPr id="24" name="Textplatzhalter 23">
            <a:extLst>
              <a:ext uri="{FF2B5EF4-FFF2-40B4-BE49-F238E27FC236}">
                <a16:creationId xmlns:a16="http://schemas.microsoft.com/office/drawing/2014/main" id="{537EB390-CA77-46BF-A6DC-52B06D27299D}"/>
              </a:ext>
            </a:extLst>
          </p:cNvPr>
          <p:cNvSpPr>
            <a:spLocks noGrp="1"/>
          </p:cNvSpPr>
          <p:nvPr>
            <p:ph type="body" sz="quarter" idx="29"/>
          </p:nvPr>
        </p:nvSpPr>
        <p:spPr bwMode="gray"/>
        <p:txBody>
          <a:bodyPr>
            <a:noAutofit/>
          </a:bodyPr>
          <a:lstStyle/>
          <a:p>
            <a:r>
              <a:rPr lang="en-US" dirty="0"/>
              <a:t>05</a:t>
            </a:r>
          </a:p>
        </p:txBody>
      </p:sp>
      <p:sp>
        <p:nvSpPr>
          <p:cNvPr id="36" name="Textplatzhalter 35">
            <a:extLst>
              <a:ext uri="{FF2B5EF4-FFF2-40B4-BE49-F238E27FC236}">
                <a16:creationId xmlns:a16="http://schemas.microsoft.com/office/drawing/2014/main" id="{AA56C988-7932-49DE-809E-5876561A8FC0}"/>
              </a:ext>
            </a:extLst>
          </p:cNvPr>
          <p:cNvSpPr>
            <a:spLocks noGrp="1"/>
          </p:cNvSpPr>
          <p:nvPr>
            <p:ph type="body" sz="quarter" idx="30"/>
          </p:nvPr>
        </p:nvSpPr>
        <p:spPr bwMode="gray"/>
        <p:txBody>
          <a:bodyPr>
            <a:normAutofit fontScale="25000" lnSpcReduction="20000"/>
          </a:bodyPr>
          <a:lstStyle/>
          <a:p>
            <a:endParaRPr lang="en-US" dirty="0"/>
          </a:p>
        </p:txBody>
      </p:sp>
      <p:sp>
        <p:nvSpPr>
          <p:cNvPr id="26" name="Textplatzhalter 25">
            <a:extLst>
              <a:ext uri="{FF2B5EF4-FFF2-40B4-BE49-F238E27FC236}">
                <a16:creationId xmlns:a16="http://schemas.microsoft.com/office/drawing/2014/main" id="{F15AEDC1-6E7F-4AF0-9E17-D3311D6C7579}"/>
              </a:ext>
            </a:extLst>
          </p:cNvPr>
          <p:cNvSpPr>
            <a:spLocks noGrp="1"/>
          </p:cNvSpPr>
          <p:nvPr>
            <p:ph type="body" sz="quarter" idx="31"/>
          </p:nvPr>
        </p:nvSpPr>
        <p:spPr bwMode="gray"/>
        <p:txBody>
          <a:bodyPr/>
          <a:lstStyle/>
          <a:p>
            <a:r>
              <a:rPr lang="en-US" dirty="0"/>
              <a:t>This is a placeholder text.</a:t>
            </a:r>
          </a:p>
        </p:txBody>
      </p:sp>
      <p:sp>
        <p:nvSpPr>
          <p:cNvPr id="27" name="Textplatzhalter 26">
            <a:extLst>
              <a:ext uri="{FF2B5EF4-FFF2-40B4-BE49-F238E27FC236}">
                <a16:creationId xmlns:a16="http://schemas.microsoft.com/office/drawing/2014/main" id="{7D9D9316-958E-4E95-9B7E-A2A9C30639FC}"/>
              </a:ext>
            </a:extLst>
          </p:cNvPr>
          <p:cNvSpPr>
            <a:spLocks noGrp="1"/>
          </p:cNvSpPr>
          <p:nvPr>
            <p:ph type="body" sz="quarter" idx="32"/>
          </p:nvPr>
        </p:nvSpPr>
        <p:spPr bwMode="gray"/>
        <p:txBody>
          <a:bodyPr>
            <a:noAutofit/>
          </a:bodyPr>
          <a:lstStyle/>
          <a:p>
            <a:r>
              <a:rPr lang="en-US" dirty="0"/>
              <a:t>06</a:t>
            </a:r>
          </a:p>
        </p:txBody>
      </p:sp>
      <p:sp>
        <p:nvSpPr>
          <p:cNvPr id="28" name="Titel 27">
            <a:extLst>
              <a:ext uri="{FF2B5EF4-FFF2-40B4-BE49-F238E27FC236}">
                <a16:creationId xmlns:a16="http://schemas.microsoft.com/office/drawing/2014/main" id="{9EFF2EF8-E06E-4931-86CD-87D65CAD4325}"/>
              </a:ext>
            </a:extLst>
          </p:cNvPr>
          <p:cNvSpPr>
            <a:spLocks noGrp="1"/>
          </p:cNvSpPr>
          <p:nvPr>
            <p:ph type="title"/>
          </p:nvPr>
        </p:nvSpPr>
        <p:spPr bwMode="gray"/>
        <p:txBody>
          <a:bodyPr>
            <a:noAutofit/>
          </a:bodyPr>
          <a:lstStyle/>
          <a:p>
            <a:r>
              <a:rPr lang="en-US" dirty="0"/>
              <a:t>Agenda – I</a:t>
            </a:r>
            <a:br>
              <a:rPr lang="en-US" dirty="0"/>
            </a:br>
            <a:endParaRPr lang="en-US" dirty="0"/>
          </a:p>
        </p:txBody>
      </p:sp>
    </p:spTree>
    <p:extLst>
      <p:ext uri="{BB962C8B-B14F-4D97-AF65-F5344CB8AC3E}">
        <p14:creationId xmlns:p14="http://schemas.microsoft.com/office/powerpoint/2010/main" val="1787618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Bildplatzhalter 14">
            <a:extLst>
              <a:ext uri="{FF2B5EF4-FFF2-40B4-BE49-F238E27FC236}">
                <a16:creationId xmlns:a16="http://schemas.microsoft.com/office/drawing/2014/main" id="{EAA8CBEC-155F-4649-9366-140540619F7F}"/>
              </a:ext>
            </a:extLst>
          </p:cNvPr>
          <p:cNvPicPr>
            <a:picLocks noGrp="1" noChangeAspect="1"/>
          </p:cNvPicPr>
          <p:nvPr>
            <p:ph type="pic" sz="quarter" idx="14"/>
          </p:nvPr>
        </p:nvPicPr>
        <p:blipFill rotWithShape="1">
          <a:blip r:embed="rId2" cstate="screen">
            <a:extLst>
              <a:ext uri="{28A0092B-C50C-407E-A947-70E740481C1C}">
                <a14:useLocalDpi xmlns:a14="http://schemas.microsoft.com/office/drawing/2010/main"/>
              </a:ext>
            </a:extLst>
          </a:blip>
          <a:srcRect/>
          <a:stretch/>
        </p:blipFill>
        <p:spPr bwMode="gray"/>
      </p:pic>
      <p:sp>
        <p:nvSpPr>
          <p:cNvPr id="11" name="Textplatzhalter 10">
            <a:extLst>
              <a:ext uri="{FF2B5EF4-FFF2-40B4-BE49-F238E27FC236}">
                <a16:creationId xmlns:a16="http://schemas.microsoft.com/office/drawing/2014/main" id="{97EC188D-723B-44A7-BA48-F549B9825DC2}"/>
              </a:ext>
            </a:extLst>
          </p:cNvPr>
          <p:cNvSpPr>
            <a:spLocks noGrp="1"/>
          </p:cNvSpPr>
          <p:nvPr>
            <p:ph type="body" sz="quarter" idx="15"/>
          </p:nvPr>
        </p:nvSpPr>
        <p:spPr bwMode="gray">
          <a:solidFill>
            <a:schemeClr val="accent2">
              <a:alpha val="80000"/>
            </a:schemeClr>
          </a:solidFill>
        </p:spPr>
        <p:txBody>
          <a:bodyPr/>
          <a:lstStyle/>
          <a:p>
            <a:r>
              <a:rPr lang="en-US" dirty="0"/>
              <a:t>“The text demonstrates how </a:t>
            </a:r>
            <a:br>
              <a:rPr lang="en-US" dirty="0"/>
            </a:br>
            <a:r>
              <a:rPr lang="en-US" dirty="0"/>
              <a:t>your own text will look when </a:t>
            </a:r>
            <a:br>
              <a:rPr lang="en-US" dirty="0"/>
            </a:br>
            <a:r>
              <a:rPr lang="en-US" dirty="0"/>
              <a:t>you replace the placeholder </a:t>
            </a:r>
            <a:br>
              <a:rPr lang="en-US" dirty="0"/>
            </a:br>
            <a:r>
              <a:rPr lang="en-US" dirty="0"/>
              <a:t>with your own text.” </a:t>
            </a:r>
          </a:p>
        </p:txBody>
      </p:sp>
      <p:sp>
        <p:nvSpPr>
          <p:cNvPr id="12" name="Textplatzhalter 11">
            <a:extLst>
              <a:ext uri="{FF2B5EF4-FFF2-40B4-BE49-F238E27FC236}">
                <a16:creationId xmlns:a16="http://schemas.microsoft.com/office/drawing/2014/main" id="{085133B3-4397-4314-B962-FFBBC9D5BA12}"/>
              </a:ext>
            </a:extLst>
          </p:cNvPr>
          <p:cNvSpPr>
            <a:spLocks noGrp="1" noChangeAspect="1"/>
          </p:cNvSpPr>
          <p:nvPr>
            <p:ph type="body" sz="quarter" idx="19"/>
          </p:nvPr>
        </p:nvSpPr>
        <p:spPr bwMode="gray"/>
        <p:txBody>
          <a:bodyPr/>
          <a:lstStyle/>
          <a:p>
            <a:r>
              <a:rPr lang="en-US" dirty="0"/>
              <a:t> </a:t>
            </a:r>
          </a:p>
        </p:txBody>
      </p:sp>
      <p:sp>
        <p:nvSpPr>
          <p:cNvPr id="13" name="Textplatzhalter 12">
            <a:extLst>
              <a:ext uri="{FF2B5EF4-FFF2-40B4-BE49-F238E27FC236}">
                <a16:creationId xmlns:a16="http://schemas.microsoft.com/office/drawing/2014/main" id="{E2B9F284-E9C9-424B-A1FB-8955AA1593D8}"/>
              </a:ext>
            </a:extLst>
          </p:cNvPr>
          <p:cNvSpPr>
            <a:spLocks noGrp="1" noChangeAspect="1"/>
          </p:cNvSpPr>
          <p:nvPr>
            <p:ph type="body" sz="quarter" idx="20"/>
          </p:nvPr>
        </p:nvSpPr>
        <p:spPr bwMode="gray"/>
        <p:txBody>
          <a:bodyPr/>
          <a:lstStyle/>
          <a:p>
            <a:r>
              <a:rPr lang="en-US" dirty="0"/>
              <a:t> </a:t>
            </a:r>
          </a:p>
        </p:txBody>
      </p:sp>
      <p:sp>
        <p:nvSpPr>
          <p:cNvPr id="16" name="Textplatzhalter 15">
            <a:extLst>
              <a:ext uri="{FF2B5EF4-FFF2-40B4-BE49-F238E27FC236}">
                <a16:creationId xmlns:a16="http://schemas.microsoft.com/office/drawing/2014/main" id="{A6E9447B-E71F-4C65-B879-8DD87BB9049F}"/>
              </a:ext>
            </a:extLst>
          </p:cNvPr>
          <p:cNvSpPr>
            <a:spLocks noGrp="1"/>
          </p:cNvSpPr>
          <p:nvPr>
            <p:ph type="body" sz="quarter" idx="16"/>
          </p:nvPr>
        </p:nvSpPr>
        <p:spPr bwMode="gray"/>
        <p:txBody>
          <a:bodyPr/>
          <a:lstStyle/>
          <a:p>
            <a:r>
              <a:rPr lang="en-US" dirty="0"/>
              <a:t> </a:t>
            </a:r>
          </a:p>
        </p:txBody>
      </p:sp>
      <p:sp>
        <p:nvSpPr>
          <p:cNvPr id="21" name="Grafik 11">
            <a:extLst>
              <a:ext uri="{FF2B5EF4-FFF2-40B4-BE49-F238E27FC236}">
                <a16:creationId xmlns:a16="http://schemas.microsoft.com/office/drawing/2014/main" id="{58DA327F-2490-40DC-BA1E-D123DD0035EE}"/>
              </a:ext>
            </a:extLst>
          </p:cNvPr>
          <p:cNvSpPr>
            <a:spLocks noChangeAspect="1"/>
          </p:cNvSpPr>
          <p:nvPr/>
        </p:nvSpPr>
        <p:spPr bwMode="gray">
          <a:xfrm>
            <a:off x="5914231" y="258497"/>
            <a:ext cx="363538" cy="276756"/>
          </a:xfrm>
          <a:custGeom>
            <a:avLst/>
            <a:gdLst>
              <a:gd name="connsiteX0" fmla="*/ 164132 w 698563"/>
              <a:gd name="connsiteY0" fmla="*/ 331893 h 531806"/>
              <a:gd name="connsiteX1" fmla="*/ 164132 w 698563"/>
              <a:gd name="connsiteY1" fmla="*/ 455056 h 531806"/>
              <a:gd name="connsiteX2" fmla="*/ 159205 w 698563"/>
              <a:gd name="connsiteY2" fmla="*/ 494469 h 531806"/>
              <a:gd name="connsiteX3" fmla="*/ 144166 w 698563"/>
              <a:gd name="connsiteY3" fmla="*/ 517805 h 531806"/>
              <a:gd name="connsiteX4" fmla="*/ 118756 w 698563"/>
              <a:gd name="connsiteY4" fmla="*/ 528955 h 531806"/>
              <a:gd name="connsiteX5" fmla="*/ 82195 w 698563"/>
              <a:gd name="connsiteY5" fmla="*/ 531547 h 531806"/>
              <a:gd name="connsiteX6" fmla="*/ 45635 w 698563"/>
              <a:gd name="connsiteY6" fmla="*/ 528695 h 531806"/>
              <a:gd name="connsiteX7" fmla="*/ 20225 w 698563"/>
              <a:gd name="connsiteY7" fmla="*/ 517546 h 531806"/>
              <a:gd name="connsiteX8" fmla="*/ 5186 w 698563"/>
              <a:gd name="connsiteY8" fmla="*/ 494209 h 531806"/>
              <a:gd name="connsiteX9" fmla="*/ 0 w 698563"/>
              <a:gd name="connsiteY9" fmla="*/ 455056 h 531806"/>
              <a:gd name="connsiteX10" fmla="*/ 2852 w 698563"/>
              <a:gd name="connsiteY10" fmla="*/ 401902 h 531806"/>
              <a:gd name="connsiteX11" fmla="*/ 12187 w 698563"/>
              <a:gd name="connsiteY11" fmla="*/ 355229 h 531806"/>
              <a:gd name="connsiteX12" fmla="*/ 29819 w 698563"/>
              <a:gd name="connsiteY12" fmla="*/ 310890 h 531806"/>
              <a:gd name="connsiteX13" fmla="*/ 57563 w 698563"/>
              <a:gd name="connsiteY13" fmla="*/ 264218 h 531806"/>
              <a:gd name="connsiteX14" fmla="*/ 211841 w 698563"/>
              <a:gd name="connsiteY14" fmla="*/ 26707 h 531806"/>
              <a:gd name="connsiteX15" fmla="*/ 221954 w 698563"/>
              <a:gd name="connsiteY15" fmla="*/ 15039 h 531806"/>
              <a:gd name="connsiteX16" fmla="*/ 235696 w 698563"/>
              <a:gd name="connsiteY16" fmla="*/ 6742 h 531806"/>
              <a:gd name="connsiteX17" fmla="*/ 255661 w 698563"/>
              <a:gd name="connsiteY17" fmla="*/ 1815 h 531806"/>
              <a:gd name="connsiteX18" fmla="*/ 284183 w 698563"/>
              <a:gd name="connsiteY18" fmla="*/ 0 h 531806"/>
              <a:gd name="connsiteX19" fmla="*/ 304668 w 698563"/>
              <a:gd name="connsiteY19" fmla="*/ 1037 h 531806"/>
              <a:gd name="connsiteX20" fmla="*/ 317373 w 698563"/>
              <a:gd name="connsiteY20" fmla="*/ 5445 h 531806"/>
              <a:gd name="connsiteX21" fmla="*/ 321781 w 698563"/>
              <a:gd name="connsiteY21" fmla="*/ 13742 h 531806"/>
              <a:gd name="connsiteX22" fmla="*/ 318410 w 698563"/>
              <a:gd name="connsiteY22" fmla="*/ 26448 h 531806"/>
              <a:gd name="connsiteX23" fmla="*/ 164132 w 698563"/>
              <a:gd name="connsiteY23" fmla="*/ 331893 h 531806"/>
              <a:gd name="connsiteX24" fmla="*/ 540363 w 698563"/>
              <a:gd name="connsiteY24" fmla="*/ 331893 h 531806"/>
              <a:gd name="connsiteX25" fmla="*/ 540363 w 698563"/>
              <a:gd name="connsiteY25" fmla="*/ 455056 h 531806"/>
              <a:gd name="connsiteX26" fmla="*/ 535437 w 698563"/>
              <a:gd name="connsiteY26" fmla="*/ 494469 h 531806"/>
              <a:gd name="connsiteX27" fmla="*/ 520398 w 698563"/>
              <a:gd name="connsiteY27" fmla="*/ 517805 h 531806"/>
              <a:gd name="connsiteX28" fmla="*/ 494987 w 698563"/>
              <a:gd name="connsiteY28" fmla="*/ 528955 h 531806"/>
              <a:gd name="connsiteX29" fmla="*/ 458427 w 698563"/>
              <a:gd name="connsiteY29" fmla="*/ 531807 h 531806"/>
              <a:gd name="connsiteX30" fmla="*/ 421867 w 698563"/>
              <a:gd name="connsiteY30" fmla="*/ 528955 h 531806"/>
              <a:gd name="connsiteX31" fmla="*/ 396457 w 698563"/>
              <a:gd name="connsiteY31" fmla="*/ 517805 h 531806"/>
              <a:gd name="connsiteX32" fmla="*/ 381418 w 698563"/>
              <a:gd name="connsiteY32" fmla="*/ 494469 h 531806"/>
              <a:gd name="connsiteX33" fmla="*/ 376491 w 698563"/>
              <a:gd name="connsiteY33" fmla="*/ 455056 h 531806"/>
              <a:gd name="connsiteX34" fmla="*/ 379343 w 698563"/>
              <a:gd name="connsiteY34" fmla="*/ 401902 h 531806"/>
              <a:gd name="connsiteX35" fmla="*/ 388678 w 698563"/>
              <a:gd name="connsiteY35" fmla="*/ 355229 h 531806"/>
              <a:gd name="connsiteX36" fmla="*/ 406310 w 698563"/>
              <a:gd name="connsiteY36" fmla="*/ 310890 h 531806"/>
              <a:gd name="connsiteX37" fmla="*/ 434054 w 698563"/>
              <a:gd name="connsiteY37" fmla="*/ 264218 h 531806"/>
              <a:gd name="connsiteX38" fmla="*/ 588332 w 698563"/>
              <a:gd name="connsiteY38" fmla="*/ 26707 h 531806"/>
              <a:gd name="connsiteX39" fmla="*/ 598445 w 698563"/>
              <a:gd name="connsiteY39" fmla="*/ 15039 h 531806"/>
              <a:gd name="connsiteX40" fmla="*/ 612187 w 698563"/>
              <a:gd name="connsiteY40" fmla="*/ 6742 h 531806"/>
              <a:gd name="connsiteX41" fmla="*/ 632153 w 698563"/>
              <a:gd name="connsiteY41" fmla="*/ 1815 h 531806"/>
              <a:gd name="connsiteX42" fmla="*/ 660415 w 698563"/>
              <a:gd name="connsiteY42" fmla="*/ 0 h 531806"/>
              <a:gd name="connsiteX43" fmla="*/ 681418 w 698563"/>
              <a:gd name="connsiteY43" fmla="*/ 1037 h 531806"/>
              <a:gd name="connsiteX44" fmla="*/ 694123 w 698563"/>
              <a:gd name="connsiteY44" fmla="*/ 5445 h 531806"/>
              <a:gd name="connsiteX45" fmla="*/ 698531 w 698563"/>
              <a:gd name="connsiteY45" fmla="*/ 13742 h 531806"/>
              <a:gd name="connsiteX46" fmla="*/ 694642 w 698563"/>
              <a:gd name="connsiteY46" fmla="*/ 26448 h 531806"/>
              <a:gd name="connsiteX47" fmla="*/ 540363 w 698563"/>
              <a:gd name="connsiteY47" fmla="*/ 331893 h 531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98563" h="531806">
                <a:moveTo>
                  <a:pt x="164132" y="331893"/>
                </a:moveTo>
                <a:lnTo>
                  <a:pt x="164132" y="455056"/>
                </a:lnTo>
                <a:cubicBezTo>
                  <a:pt x="164132" y="471392"/>
                  <a:pt x="162576" y="484356"/>
                  <a:pt x="159205" y="494469"/>
                </a:cubicBezTo>
                <a:cubicBezTo>
                  <a:pt x="155834" y="504581"/>
                  <a:pt x="150908" y="512101"/>
                  <a:pt x="144166" y="517805"/>
                </a:cubicBezTo>
                <a:cubicBezTo>
                  <a:pt x="137424" y="523509"/>
                  <a:pt x="129127" y="527140"/>
                  <a:pt x="118756" y="528955"/>
                </a:cubicBezTo>
                <a:cubicBezTo>
                  <a:pt x="108384" y="530770"/>
                  <a:pt x="96197" y="531547"/>
                  <a:pt x="82195" y="531547"/>
                </a:cubicBezTo>
                <a:cubicBezTo>
                  <a:pt x="68194" y="531547"/>
                  <a:pt x="56007" y="530510"/>
                  <a:pt x="45635" y="528695"/>
                </a:cubicBezTo>
                <a:cubicBezTo>
                  <a:pt x="35264" y="526880"/>
                  <a:pt x="26707" y="523250"/>
                  <a:pt x="20225" y="517546"/>
                </a:cubicBezTo>
                <a:cubicBezTo>
                  <a:pt x="13742" y="511841"/>
                  <a:pt x="8557" y="504322"/>
                  <a:pt x="5186" y="494209"/>
                </a:cubicBezTo>
                <a:cubicBezTo>
                  <a:pt x="1815" y="484097"/>
                  <a:pt x="0" y="471392"/>
                  <a:pt x="0" y="455056"/>
                </a:cubicBezTo>
                <a:cubicBezTo>
                  <a:pt x="0" y="435869"/>
                  <a:pt x="1037" y="417978"/>
                  <a:pt x="2852" y="401902"/>
                </a:cubicBezTo>
                <a:cubicBezTo>
                  <a:pt x="4667" y="385826"/>
                  <a:pt x="7779" y="370009"/>
                  <a:pt x="12187" y="355229"/>
                </a:cubicBezTo>
                <a:cubicBezTo>
                  <a:pt x="16595" y="340450"/>
                  <a:pt x="22558" y="325670"/>
                  <a:pt x="29819" y="310890"/>
                </a:cubicBezTo>
                <a:cubicBezTo>
                  <a:pt x="37079" y="296111"/>
                  <a:pt x="46413" y="280553"/>
                  <a:pt x="57563" y="264218"/>
                </a:cubicBezTo>
                <a:lnTo>
                  <a:pt x="211841" y="26707"/>
                </a:lnTo>
                <a:cubicBezTo>
                  <a:pt x="214693" y="22299"/>
                  <a:pt x="218064" y="18410"/>
                  <a:pt x="221954" y="15039"/>
                </a:cubicBezTo>
                <a:cubicBezTo>
                  <a:pt x="225584" y="11668"/>
                  <a:pt x="230251" y="8816"/>
                  <a:pt x="235696" y="6742"/>
                </a:cubicBezTo>
                <a:cubicBezTo>
                  <a:pt x="241141" y="4667"/>
                  <a:pt x="247883" y="2852"/>
                  <a:pt x="255661" y="1815"/>
                </a:cubicBezTo>
                <a:cubicBezTo>
                  <a:pt x="263440" y="778"/>
                  <a:pt x="273034" y="0"/>
                  <a:pt x="284183" y="0"/>
                </a:cubicBezTo>
                <a:cubicBezTo>
                  <a:pt x="292222" y="0"/>
                  <a:pt x="299222" y="259"/>
                  <a:pt x="304668" y="1037"/>
                </a:cubicBezTo>
                <a:cubicBezTo>
                  <a:pt x="310113" y="1815"/>
                  <a:pt x="314521" y="3371"/>
                  <a:pt x="317373" y="5445"/>
                </a:cubicBezTo>
                <a:cubicBezTo>
                  <a:pt x="320225" y="7779"/>
                  <a:pt x="321781" y="10372"/>
                  <a:pt x="321781" y="13742"/>
                </a:cubicBezTo>
                <a:cubicBezTo>
                  <a:pt x="321781" y="17113"/>
                  <a:pt x="320744" y="21262"/>
                  <a:pt x="318410" y="26448"/>
                </a:cubicBezTo>
                <a:lnTo>
                  <a:pt x="164132" y="331893"/>
                </a:lnTo>
                <a:close/>
                <a:moveTo>
                  <a:pt x="540363" y="331893"/>
                </a:moveTo>
                <a:lnTo>
                  <a:pt x="540363" y="455056"/>
                </a:lnTo>
                <a:cubicBezTo>
                  <a:pt x="540363" y="471392"/>
                  <a:pt x="538808" y="484356"/>
                  <a:pt x="535437" y="494469"/>
                </a:cubicBezTo>
                <a:cubicBezTo>
                  <a:pt x="532066" y="504581"/>
                  <a:pt x="527140" y="512101"/>
                  <a:pt x="520398" y="517805"/>
                </a:cubicBezTo>
                <a:cubicBezTo>
                  <a:pt x="513656" y="523250"/>
                  <a:pt x="505359" y="527140"/>
                  <a:pt x="494987" y="528955"/>
                </a:cubicBezTo>
                <a:cubicBezTo>
                  <a:pt x="484616" y="530770"/>
                  <a:pt x="472429" y="531807"/>
                  <a:pt x="458427" y="531807"/>
                </a:cubicBezTo>
                <a:cubicBezTo>
                  <a:pt x="444426" y="531807"/>
                  <a:pt x="432239" y="530770"/>
                  <a:pt x="421867" y="528955"/>
                </a:cubicBezTo>
                <a:cubicBezTo>
                  <a:pt x="411496" y="527140"/>
                  <a:pt x="402939" y="523509"/>
                  <a:pt x="396457" y="517805"/>
                </a:cubicBezTo>
                <a:cubicBezTo>
                  <a:pt x="389715" y="512360"/>
                  <a:pt x="384789" y="504581"/>
                  <a:pt x="381418" y="494469"/>
                </a:cubicBezTo>
                <a:cubicBezTo>
                  <a:pt x="378047" y="484356"/>
                  <a:pt x="376491" y="471392"/>
                  <a:pt x="376491" y="455056"/>
                </a:cubicBezTo>
                <a:cubicBezTo>
                  <a:pt x="376491" y="435869"/>
                  <a:pt x="377528" y="417978"/>
                  <a:pt x="379343" y="401902"/>
                </a:cubicBezTo>
                <a:cubicBezTo>
                  <a:pt x="381158" y="385826"/>
                  <a:pt x="384270" y="370009"/>
                  <a:pt x="388678" y="355229"/>
                </a:cubicBezTo>
                <a:cubicBezTo>
                  <a:pt x="393086" y="340450"/>
                  <a:pt x="399050" y="325670"/>
                  <a:pt x="406310" y="310890"/>
                </a:cubicBezTo>
                <a:cubicBezTo>
                  <a:pt x="413570" y="296111"/>
                  <a:pt x="422904" y="280553"/>
                  <a:pt x="434054" y="264218"/>
                </a:cubicBezTo>
                <a:lnTo>
                  <a:pt x="588332" y="26707"/>
                </a:lnTo>
                <a:cubicBezTo>
                  <a:pt x="591185" y="22299"/>
                  <a:pt x="594555" y="18410"/>
                  <a:pt x="598445" y="15039"/>
                </a:cubicBezTo>
                <a:cubicBezTo>
                  <a:pt x="602334" y="11668"/>
                  <a:pt x="606742" y="8816"/>
                  <a:pt x="612187" y="6742"/>
                </a:cubicBezTo>
                <a:cubicBezTo>
                  <a:pt x="617632" y="4408"/>
                  <a:pt x="624374" y="2852"/>
                  <a:pt x="632153" y="1815"/>
                </a:cubicBezTo>
                <a:cubicBezTo>
                  <a:pt x="639931" y="778"/>
                  <a:pt x="649266" y="0"/>
                  <a:pt x="660415" y="0"/>
                </a:cubicBezTo>
                <a:cubicBezTo>
                  <a:pt x="668453" y="0"/>
                  <a:pt x="675454" y="259"/>
                  <a:pt x="681418" y="1037"/>
                </a:cubicBezTo>
                <a:cubicBezTo>
                  <a:pt x="687382" y="1815"/>
                  <a:pt x="691530" y="3371"/>
                  <a:pt x="694123" y="5445"/>
                </a:cubicBezTo>
                <a:cubicBezTo>
                  <a:pt x="696716" y="7519"/>
                  <a:pt x="698272" y="10372"/>
                  <a:pt x="698531" y="13742"/>
                </a:cubicBezTo>
                <a:cubicBezTo>
                  <a:pt x="698791" y="17113"/>
                  <a:pt x="697494" y="21262"/>
                  <a:pt x="694642" y="26448"/>
                </a:cubicBezTo>
                <a:lnTo>
                  <a:pt x="540363" y="331893"/>
                </a:lnTo>
                <a:close/>
              </a:path>
            </a:pathLst>
          </a:custGeom>
          <a:solidFill>
            <a:schemeClr val="accent2">
              <a:lumMod val="60000"/>
              <a:lumOff val="40000"/>
            </a:schemeClr>
          </a:solidFill>
          <a:ln w="25753" cap="flat">
            <a:noFill/>
            <a:prstDash val="solid"/>
            <a:miter/>
          </a:ln>
        </p:spPr>
        <p:txBody>
          <a:bodyPr rtlCol="0" anchor="ctr"/>
          <a:lstStyle/>
          <a:p>
            <a:endParaRPr lang="en-US" dirty="0"/>
          </a:p>
        </p:txBody>
      </p:sp>
    </p:spTree>
    <p:extLst>
      <p:ext uri="{BB962C8B-B14F-4D97-AF65-F5344CB8AC3E}">
        <p14:creationId xmlns:p14="http://schemas.microsoft.com/office/powerpoint/2010/main" val="544505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Datumsplatzhalter 20">
            <a:extLst>
              <a:ext uri="{FF2B5EF4-FFF2-40B4-BE49-F238E27FC236}">
                <a16:creationId xmlns:a16="http://schemas.microsoft.com/office/drawing/2014/main" id="{EE48A52B-DB38-4D87-A4C7-C4E1250DB18F}"/>
              </a:ext>
            </a:extLst>
          </p:cNvPr>
          <p:cNvSpPr>
            <a:spLocks noGrp="1"/>
          </p:cNvSpPr>
          <p:nvPr>
            <p:ph type="dt" sz="half" idx="10"/>
          </p:nvPr>
        </p:nvSpPr>
        <p:spPr bwMode="gray"/>
        <p:txBody>
          <a:bodyPr/>
          <a:lstStyle/>
          <a:p>
            <a:fld id="{B3D9E671-4539-42FA-8D64-1E6C3B956554}" type="datetime1">
              <a:rPr lang="en-US" smtClean="0"/>
              <a:t>10/28/2024</a:t>
            </a:fld>
            <a:endParaRPr lang="en-US" dirty="0"/>
          </a:p>
        </p:txBody>
      </p:sp>
      <p:sp>
        <p:nvSpPr>
          <p:cNvPr id="22" name="Fußzeilenplatzhalter 21">
            <a:extLst>
              <a:ext uri="{FF2B5EF4-FFF2-40B4-BE49-F238E27FC236}">
                <a16:creationId xmlns:a16="http://schemas.microsoft.com/office/drawing/2014/main" id="{9FCFF27E-8B3A-4BEB-A059-A957EE22F159}"/>
              </a:ext>
            </a:extLst>
          </p:cNvPr>
          <p:cNvSpPr>
            <a:spLocks noGrp="1"/>
          </p:cNvSpPr>
          <p:nvPr>
            <p:ph type="ftr" sz="quarter" idx="11"/>
          </p:nvPr>
        </p:nvSpPr>
        <p:spPr bwMode="gray"/>
        <p:txBody>
          <a:bodyPr/>
          <a:lstStyle/>
          <a:p>
            <a:r>
              <a:rPr lang="en-US" dirty="0"/>
              <a:t>Presentation Title</a:t>
            </a:r>
          </a:p>
        </p:txBody>
      </p:sp>
      <p:sp>
        <p:nvSpPr>
          <p:cNvPr id="23" name="Foliennummernplatzhalter 22">
            <a:extLst>
              <a:ext uri="{FF2B5EF4-FFF2-40B4-BE49-F238E27FC236}">
                <a16:creationId xmlns:a16="http://schemas.microsoft.com/office/drawing/2014/main" id="{6AB5FB09-F4DA-47B1-8943-E31D06AA8591}"/>
              </a:ext>
            </a:extLst>
          </p:cNvPr>
          <p:cNvSpPr>
            <a:spLocks noGrp="1"/>
          </p:cNvSpPr>
          <p:nvPr>
            <p:ph type="sldNum" sz="quarter" idx="12"/>
          </p:nvPr>
        </p:nvSpPr>
        <p:spPr bwMode="gray"/>
        <p:txBody>
          <a:bodyPr/>
          <a:lstStyle/>
          <a:p>
            <a:fld id="{7BCA1BF1-C48D-4798-80FC-6FB421C94EB6}" type="slidenum">
              <a:rPr lang="en-US" smtClean="0"/>
              <a:pPr/>
              <a:t>31</a:t>
            </a:fld>
            <a:endParaRPr lang="en-US" dirty="0"/>
          </a:p>
        </p:txBody>
      </p:sp>
      <p:sp>
        <p:nvSpPr>
          <p:cNvPr id="9" name="Textplatzhalter 8">
            <a:extLst>
              <a:ext uri="{FF2B5EF4-FFF2-40B4-BE49-F238E27FC236}">
                <a16:creationId xmlns:a16="http://schemas.microsoft.com/office/drawing/2014/main" id="{69B7E252-3C25-4A37-B22E-4D0E5B87BC48}"/>
              </a:ext>
            </a:extLst>
          </p:cNvPr>
          <p:cNvSpPr>
            <a:spLocks noGrp="1"/>
          </p:cNvSpPr>
          <p:nvPr>
            <p:ph type="body" sz="quarter" idx="13"/>
          </p:nvPr>
        </p:nvSpPr>
        <p:spPr bwMode="gray"/>
        <p:txBody>
          <a:bodyPr/>
          <a:lstStyle/>
          <a:p>
            <a:r>
              <a:rPr lang="en-US" dirty="0"/>
              <a:t>Enter your subtitle here</a:t>
            </a:r>
          </a:p>
        </p:txBody>
      </p:sp>
      <p:pic>
        <p:nvPicPr>
          <p:cNvPr id="20" name="Bildplatzhalter 19">
            <a:extLst>
              <a:ext uri="{FF2B5EF4-FFF2-40B4-BE49-F238E27FC236}">
                <a16:creationId xmlns:a16="http://schemas.microsoft.com/office/drawing/2014/main" id="{0EE46FCA-C497-4C30-9F67-18D9B9918C23}"/>
              </a:ext>
            </a:extLst>
          </p:cNvPr>
          <p:cNvPicPr>
            <a:picLocks noGrp="1" noChangeAspect="1"/>
          </p:cNvPicPr>
          <p:nvPr>
            <p:ph type="pic" sz="quarter" idx="14"/>
          </p:nvPr>
        </p:nvPicPr>
        <p:blipFill rotWithShape="1">
          <a:blip r:embed="rId2" cstate="screen">
            <a:extLst>
              <a:ext uri="{28A0092B-C50C-407E-A947-70E740481C1C}">
                <a14:useLocalDpi xmlns:a14="http://schemas.microsoft.com/office/drawing/2010/main"/>
              </a:ext>
            </a:extLst>
          </a:blip>
          <a:srcRect l="65" r="65"/>
          <a:stretch/>
        </p:blipFill>
        <p:spPr bwMode="gray">
          <a:prstGeom prst="rect">
            <a:avLst/>
          </a:prstGeom>
        </p:spPr>
      </p:pic>
      <p:sp>
        <p:nvSpPr>
          <p:cNvPr id="8" name="Titel 7">
            <a:extLst>
              <a:ext uri="{FF2B5EF4-FFF2-40B4-BE49-F238E27FC236}">
                <a16:creationId xmlns:a16="http://schemas.microsoft.com/office/drawing/2014/main" id="{95730059-DF05-4CED-B057-357661B27DAB}"/>
              </a:ext>
            </a:extLst>
          </p:cNvPr>
          <p:cNvSpPr>
            <a:spLocks noGrp="1"/>
          </p:cNvSpPr>
          <p:nvPr>
            <p:ph type="title"/>
          </p:nvPr>
        </p:nvSpPr>
        <p:spPr bwMode="gray"/>
        <p:txBody>
          <a:bodyPr>
            <a:noAutofit/>
          </a:bodyPr>
          <a:lstStyle/>
          <a:p>
            <a:r>
              <a:rPr lang="en-US" dirty="0"/>
              <a:t>enter Your two-line</a:t>
            </a:r>
            <a:br>
              <a:rPr lang="en-US" dirty="0"/>
            </a:br>
            <a:r>
              <a:rPr lang="en-US" dirty="0"/>
              <a:t>title here</a:t>
            </a:r>
          </a:p>
        </p:txBody>
      </p:sp>
      <p:grpSp>
        <p:nvGrpSpPr>
          <p:cNvPr id="24" name="Gruppieren 23">
            <a:extLst>
              <a:ext uri="{FF2B5EF4-FFF2-40B4-BE49-F238E27FC236}">
                <a16:creationId xmlns:a16="http://schemas.microsoft.com/office/drawing/2014/main" id="{CB018AB3-661B-4D6A-8435-34CE21EF9933}"/>
              </a:ext>
            </a:extLst>
          </p:cNvPr>
          <p:cNvGrpSpPr>
            <a:grpSpLocks noChangeAspect="1"/>
          </p:cNvGrpSpPr>
          <p:nvPr/>
        </p:nvGrpSpPr>
        <p:grpSpPr bwMode="gray">
          <a:xfrm>
            <a:off x="1308198" y="3123391"/>
            <a:ext cx="3021013" cy="1752599"/>
            <a:chOff x="589580" y="2145119"/>
            <a:chExt cx="3021013" cy="1752599"/>
          </a:xfrm>
        </p:grpSpPr>
        <p:sp>
          <p:nvSpPr>
            <p:cNvPr id="25" name="Rechteck 24">
              <a:extLst>
                <a:ext uri="{FF2B5EF4-FFF2-40B4-BE49-F238E27FC236}">
                  <a16:creationId xmlns:a16="http://schemas.microsoft.com/office/drawing/2014/main" id="{21591244-DDC0-4CF3-BD6C-F51B07D59FE2}"/>
                </a:ext>
              </a:extLst>
            </p:cNvPr>
            <p:cNvSpPr/>
            <p:nvPr/>
          </p:nvSpPr>
          <p:spPr bwMode="gray">
            <a:xfrm>
              <a:off x="613978" y="2145119"/>
              <a:ext cx="1992515" cy="3220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spAutoFit/>
            </a:bodyPr>
            <a:lstStyle/>
            <a:p>
              <a:pPr algn="r">
                <a:lnSpc>
                  <a:spcPct val="90000"/>
                </a:lnSpc>
                <a:spcAft>
                  <a:spcPts val="1000"/>
                </a:spcAft>
              </a:pPr>
              <a:r>
                <a:rPr lang="en-US" cap="all" dirty="0">
                  <a:solidFill>
                    <a:schemeClr val="bg1"/>
                  </a:solidFill>
                  <a:latin typeface="+mj-lt"/>
                </a:rPr>
                <a:t>Placeholder text</a:t>
              </a:r>
              <a:endParaRPr lang="en-US" dirty="0">
                <a:latin typeface="+mj-lt"/>
              </a:endParaRPr>
            </a:p>
          </p:txBody>
        </p:sp>
        <p:sp>
          <p:nvSpPr>
            <p:cNvPr id="26" name="Rechteck 25">
              <a:extLst>
                <a:ext uri="{FF2B5EF4-FFF2-40B4-BE49-F238E27FC236}">
                  <a16:creationId xmlns:a16="http://schemas.microsoft.com/office/drawing/2014/main" id="{40208608-6DB6-41CC-84F3-E6D0A67438F0}"/>
                </a:ext>
              </a:extLst>
            </p:cNvPr>
            <p:cNvSpPr/>
            <p:nvPr/>
          </p:nvSpPr>
          <p:spPr bwMode="gray">
            <a:xfrm>
              <a:off x="589580" y="2547717"/>
              <a:ext cx="1944000" cy="1080000"/>
            </a:xfrm>
            <a:prstGeom prst="rect">
              <a:avLst/>
            </a:prstGeom>
          </p:spPr>
          <p:txBody>
            <a:bodyPr wrap="square" lIns="0" tIns="0" rIns="0" bIns="0">
              <a:noAutofit/>
            </a:bodyPr>
            <a:lstStyle/>
            <a:p>
              <a:pPr algn="r"/>
              <a:r>
                <a:rPr lang="en-US" sz="1400" dirty="0">
                  <a:solidFill>
                    <a:schemeClr val="tx2"/>
                  </a:solidFill>
                </a:rPr>
                <a:t>The text demonstrates how your own text will look when you replace</a:t>
              </a:r>
              <a:br>
                <a:rPr lang="en-US" sz="1400" dirty="0">
                  <a:solidFill>
                    <a:schemeClr val="tx2"/>
                  </a:solidFill>
                </a:rPr>
              </a:br>
              <a:r>
                <a:rPr lang="en-US" sz="1400" dirty="0">
                  <a:solidFill>
                    <a:schemeClr val="tx2"/>
                  </a:solidFill>
                </a:rPr>
                <a:t>the placeholder with</a:t>
              </a:r>
              <a:br>
                <a:rPr lang="en-US" sz="1400" dirty="0">
                  <a:solidFill>
                    <a:schemeClr val="tx2"/>
                  </a:solidFill>
                </a:rPr>
              </a:br>
              <a:r>
                <a:rPr lang="en-US" sz="1400" dirty="0">
                  <a:solidFill>
                    <a:schemeClr val="tx2"/>
                  </a:solidFill>
                </a:rPr>
                <a:t>your own text.</a:t>
              </a:r>
            </a:p>
          </p:txBody>
        </p:sp>
        <p:cxnSp>
          <p:nvCxnSpPr>
            <p:cNvPr id="27" name="Gerader Verbinder 26">
              <a:extLst>
                <a:ext uri="{FF2B5EF4-FFF2-40B4-BE49-F238E27FC236}">
                  <a16:creationId xmlns:a16="http://schemas.microsoft.com/office/drawing/2014/main" id="{6DF87166-EE1C-4369-A727-E907D64763F1}"/>
                </a:ext>
              </a:extLst>
            </p:cNvPr>
            <p:cNvCxnSpPr>
              <a:cxnSpLocks/>
            </p:cNvCxnSpPr>
            <p:nvPr/>
          </p:nvCxnSpPr>
          <p:spPr bwMode="gray">
            <a:xfrm>
              <a:off x="2602940" y="2147500"/>
              <a:ext cx="0" cy="1480217"/>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8" name="Gerader Verbinder 27">
              <a:extLst>
                <a:ext uri="{FF2B5EF4-FFF2-40B4-BE49-F238E27FC236}">
                  <a16:creationId xmlns:a16="http://schemas.microsoft.com/office/drawing/2014/main" id="{E0676197-1F78-4746-9D72-5D5EE21CCB9F}"/>
                </a:ext>
              </a:extLst>
            </p:cNvPr>
            <p:cNvCxnSpPr>
              <a:cxnSpLocks/>
            </p:cNvCxnSpPr>
            <p:nvPr/>
          </p:nvCxnSpPr>
          <p:spPr bwMode="gray">
            <a:xfrm rot="18000000" flipH="1">
              <a:off x="3070593" y="3357718"/>
              <a:ext cx="0" cy="1080000"/>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30" name="Gruppieren 29">
            <a:extLst>
              <a:ext uri="{FF2B5EF4-FFF2-40B4-BE49-F238E27FC236}">
                <a16:creationId xmlns:a16="http://schemas.microsoft.com/office/drawing/2014/main" id="{ED3326A5-B7B5-4351-86EB-BCD494D325ED}"/>
              </a:ext>
            </a:extLst>
          </p:cNvPr>
          <p:cNvGrpSpPr>
            <a:grpSpLocks noChangeAspect="1"/>
          </p:cNvGrpSpPr>
          <p:nvPr/>
        </p:nvGrpSpPr>
        <p:grpSpPr bwMode="gray">
          <a:xfrm flipH="1">
            <a:off x="7454642" y="3657725"/>
            <a:ext cx="3404762" cy="1080000"/>
            <a:chOff x="936390" y="4997453"/>
            <a:chExt cx="3404762" cy="1080000"/>
          </a:xfrm>
        </p:grpSpPr>
        <p:grpSp>
          <p:nvGrpSpPr>
            <p:cNvPr id="31" name="Gruppieren 30">
              <a:extLst>
                <a:ext uri="{FF2B5EF4-FFF2-40B4-BE49-F238E27FC236}">
                  <a16:creationId xmlns:a16="http://schemas.microsoft.com/office/drawing/2014/main" id="{7819D340-F8F8-466F-851F-F8D25958101E}"/>
                </a:ext>
              </a:extLst>
            </p:cNvPr>
            <p:cNvGrpSpPr>
              <a:grpSpLocks noChangeAspect="1"/>
            </p:cNvGrpSpPr>
            <p:nvPr/>
          </p:nvGrpSpPr>
          <p:grpSpPr bwMode="gray">
            <a:xfrm flipH="1" flipV="1">
              <a:off x="2901152" y="4997453"/>
              <a:ext cx="1440000" cy="1080000"/>
              <a:chOff x="6359511" y="2806700"/>
              <a:chExt cx="1440000" cy="1080000"/>
            </a:xfrm>
          </p:grpSpPr>
          <p:cxnSp>
            <p:nvCxnSpPr>
              <p:cNvPr id="33" name="Gerader Verbinder 32">
                <a:extLst>
                  <a:ext uri="{FF2B5EF4-FFF2-40B4-BE49-F238E27FC236}">
                    <a16:creationId xmlns:a16="http://schemas.microsoft.com/office/drawing/2014/main" id="{2C527FB5-C978-470E-B864-AFFE7DE521ED}"/>
                  </a:ext>
                </a:extLst>
              </p:cNvPr>
              <p:cNvCxnSpPr>
                <a:cxnSpLocks/>
              </p:cNvCxnSpPr>
              <p:nvPr/>
            </p:nvCxnSpPr>
            <p:spPr bwMode="gray">
              <a:xfrm>
                <a:off x="7703049" y="2806700"/>
                <a:ext cx="0" cy="720000"/>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4" name="Gerader Verbinder 33">
                <a:extLst>
                  <a:ext uri="{FF2B5EF4-FFF2-40B4-BE49-F238E27FC236}">
                    <a16:creationId xmlns:a16="http://schemas.microsoft.com/office/drawing/2014/main" id="{2892F441-BC0F-45E9-B7D1-C3AFD79467DB}"/>
                  </a:ext>
                </a:extLst>
              </p:cNvPr>
              <p:cNvCxnSpPr>
                <a:cxnSpLocks/>
              </p:cNvCxnSpPr>
              <p:nvPr/>
            </p:nvCxnSpPr>
            <p:spPr bwMode="gray">
              <a:xfrm rot="3600000">
                <a:off x="7079511" y="3166700"/>
                <a:ext cx="0" cy="1440000"/>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grpSp>
        <p:sp>
          <p:nvSpPr>
            <p:cNvPr id="32" name="Rechteck 31">
              <a:extLst>
                <a:ext uri="{FF2B5EF4-FFF2-40B4-BE49-F238E27FC236}">
                  <a16:creationId xmlns:a16="http://schemas.microsoft.com/office/drawing/2014/main" id="{F742E9A1-58C2-427A-8749-DBF4FC6CFD97}"/>
                </a:ext>
              </a:extLst>
            </p:cNvPr>
            <p:cNvSpPr/>
            <p:nvPr/>
          </p:nvSpPr>
          <p:spPr bwMode="gray">
            <a:xfrm flipH="1">
              <a:off x="936390" y="5357452"/>
              <a:ext cx="1944000" cy="704324"/>
            </a:xfrm>
            <a:prstGeom prst="rect">
              <a:avLst/>
            </a:prstGeom>
          </p:spPr>
          <p:txBody>
            <a:bodyPr wrap="none" lIns="0" tIns="0" rIns="0" bIns="0">
              <a:noAutofit/>
            </a:bodyPr>
            <a:lstStyle/>
            <a:p>
              <a:pPr>
                <a:lnSpc>
                  <a:spcPct val="90000"/>
                </a:lnSpc>
              </a:pPr>
              <a:r>
                <a:rPr lang="en-US" sz="2400" cap="all" dirty="0">
                  <a:solidFill>
                    <a:schemeClr val="accent1"/>
                  </a:solidFill>
                  <a:latin typeface="+mj-lt"/>
                </a:rPr>
                <a:t>99%</a:t>
              </a:r>
            </a:p>
            <a:p>
              <a:pPr>
                <a:lnSpc>
                  <a:spcPct val="90000"/>
                </a:lnSpc>
              </a:pPr>
              <a:r>
                <a:rPr lang="en-US" sz="1400" dirty="0">
                  <a:solidFill>
                    <a:schemeClr val="tx2"/>
                  </a:solidFill>
                </a:rPr>
                <a:t>This text can be replaced</a:t>
              </a:r>
              <a:br>
                <a:rPr lang="en-US" sz="1400" dirty="0">
                  <a:solidFill>
                    <a:schemeClr val="tx2"/>
                  </a:solidFill>
                </a:rPr>
              </a:br>
              <a:r>
                <a:rPr lang="en-US" sz="1400" dirty="0">
                  <a:solidFill>
                    <a:schemeClr val="tx2"/>
                  </a:solidFill>
                </a:rPr>
                <a:t>with your own text.</a:t>
              </a:r>
            </a:p>
          </p:txBody>
        </p:sp>
      </p:grpSp>
    </p:spTree>
    <p:extLst>
      <p:ext uri="{BB962C8B-B14F-4D97-AF65-F5344CB8AC3E}">
        <p14:creationId xmlns:p14="http://schemas.microsoft.com/office/powerpoint/2010/main" val="17998417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B0CC8D6-333B-4BF4-A6AB-B81DBDFE16D6}"/>
              </a:ext>
            </a:extLst>
          </p:cNvPr>
          <p:cNvSpPr>
            <a:spLocks noGrp="1"/>
          </p:cNvSpPr>
          <p:nvPr>
            <p:ph type="dt" sz="half" idx="10"/>
          </p:nvPr>
        </p:nvSpPr>
        <p:spPr bwMode="gray"/>
        <p:txBody>
          <a:bodyPr/>
          <a:lstStyle/>
          <a:p>
            <a:fld id="{F3B29713-B2A4-409B-B3D9-B14C46A48FEB}" type="datetime1">
              <a:rPr lang="en-US" smtClean="0"/>
              <a:t>10/28/2024</a:t>
            </a:fld>
            <a:endParaRPr lang="en-US" dirty="0"/>
          </a:p>
        </p:txBody>
      </p:sp>
      <p:sp>
        <p:nvSpPr>
          <p:cNvPr id="3" name="Fußzeilenplatzhalter 2">
            <a:extLst>
              <a:ext uri="{FF2B5EF4-FFF2-40B4-BE49-F238E27FC236}">
                <a16:creationId xmlns:a16="http://schemas.microsoft.com/office/drawing/2014/main" id="{73206362-6B94-4754-BA9E-8CFF6AA31F23}"/>
              </a:ext>
            </a:extLst>
          </p:cNvPr>
          <p:cNvSpPr>
            <a:spLocks noGrp="1"/>
          </p:cNvSpPr>
          <p:nvPr>
            <p:ph type="ftr" sz="quarter" idx="11"/>
          </p:nvPr>
        </p:nvSpPr>
        <p:spPr bwMode="gray"/>
        <p:txBody>
          <a:bodyPr/>
          <a:lstStyle/>
          <a:p>
            <a:r>
              <a:rPr lang="en-US" dirty="0"/>
              <a:t>Presentation Title</a:t>
            </a:r>
          </a:p>
        </p:txBody>
      </p:sp>
      <p:sp>
        <p:nvSpPr>
          <p:cNvPr id="4" name="Foliennummernplatzhalter 3">
            <a:extLst>
              <a:ext uri="{FF2B5EF4-FFF2-40B4-BE49-F238E27FC236}">
                <a16:creationId xmlns:a16="http://schemas.microsoft.com/office/drawing/2014/main" id="{85EED51F-98DC-40A4-AEB7-1FB89A5011D4}"/>
              </a:ext>
            </a:extLst>
          </p:cNvPr>
          <p:cNvSpPr>
            <a:spLocks noGrp="1"/>
          </p:cNvSpPr>
          <p:nvPr>
            <p:ph type="sldNum" sz="quarter" idx="12"/>
          </p:nvPr>
        </p:nvSpPr>
        <p:spPr bwMode="gray"/>
        <p:txBody>
          <a:bodyPr/>
          <a:lstStyle/>
          <a:p>
            <a:fld id="{7BCA1BF1-C48D-4798-80FC-6FB421C94EB6}" type="slidenum">
              <a:rPr lang="en-US" smtClean="0"/>
              <a:pPr/>
              <a:t>32</a:t>
            </a:fld>
            <a:endParaRPr lang="en-US" dirty="0"/>
          </a:p>
        </p:txBody>
      </p:sp>
      <p:sp>
        <p:nvSpPr>
          <p:cNvPr id="10" name="Textplatzhalter 9">
            <a:extLst>
              <a:ext uri="{FF2B5EF4-FFF2-40B4-BE49-F238E27FC236}">
                <a16:creationId xmlns:a16="http://schemas.microsoft.com/office/drawing/2014/main" id="{E2A267BA-ED20-4429-9BFE-D5A1BA8C74DF}"/>
              </a:ext>
            </a:extLst>
          </p:cNvPr>
          <p:cNvSpPr>
            <a:spLocks noGrp="1"/>
          </p:cNvSpPr>
          <p:nvPr>
            <p:ph type="body" sz="quarter" idx="13"/>
          </p:nvPr>
        </p:nvSpPr>
        <p:spPr bwMode="gray"/>
        <p:txBody>
          <a:bodyPr/>
          <a:lstStyle/>
          <a:p>
            <a:r>
              <a:rPr lang="en-US" dirty="0"/>
              <a:t>Enter your subtitle here</a:t>
            </a:r>
          </a:p>
        </p:txBody>
      </p:sp>
      <p:sp>
        <p:nvSpPr>
          <p:cNvPr id="8" name="Titel 7">
            <a:extLst>
              <a:ext uri="{FF2B5EF4-FFF2-40B4-BE49-F238E27FC236}">
                <a16:creationId xmlns:a16="http://schemas.microsoft.com/office/drawing/2014/main" id="{12E9498E-21EB-4915-A358-A2D5DABF4BBC}"/>
              </a:ext>
            </a:extLst>
          </p:cNvPr>
          <p:cNvSpPr>
            <a:spLocks noGrp="1"/>
          </p:cNvSpPr>
          <p:nvPr>
            <p:ph type="title"/>
          </p:nvPr>
        </p:nvSpPr>
        <p:spPr bwMode="gray"/>
        <p:txBody>
          <a:bodyPr/>
          <a:lstStyle/>
          <a:p>
            <a:r>
              <a:rPr lang="en-US" dirty="0"/>
              <a:t>enter Your two-line</a:t>
            </a:r>
            <a:br>
              <a:rPr lang="en-US" dirty="0"/>
            </a:br>
            <a:r>
              <a:rPr lang="en-US" dirty="0"/>
              <a:t>title here</a:t>
            </a:r>
          </a:p>
        </p:txBody>
      </p:sp>
      <p:sp>
        <p:nvSpPr>
          <p:cNvPr id="9" name="Inhaltsplatzhalter 8">
            <a:extLst>
              <a:ext uri="{FF2B5EF4-FFF2-40B4-BE49-F238E27FC236}">
                <a16:creationId xmlns:a16="http://schemas.microsoft.com/office/drawing/2014/main" id="{44BDB328-30C9-4C02-887E-A01CB8A231C9}"/>
              </a:ext>
            </a:extLst>
          </p:cNvPr>
          <p:cNvSpPr>
            <a:spLocks noGrp="1"/>
          </p:cNvSpPr>
          <p:nvPr>
            <p:ph sz="half" idx="1"/>
          </p:nvPr>
        </p:nvSpPr>
        <p:spPr bwMode="gray"/>
        <p:txBody>
          <a:bodyPr/>
          <a:lstStyle/>
          <a:p>
            <a:pPr marL="0" indent="0">
              <a:buNone/>
            </a:pPr>
            <a:r>
              <a:rPr lang="en-US" sz="2000" dirty="0">
                <a:solidFill>
                  <a:schemeClr val="accent3"/>
                </a:solidFill>
                <a:latin typeface="+mj-lt"/>
              </a:rPr>
              <a:t>This is a</a:t>
            </a:r>
            <a:br>
              <a:rPr lang="en-US" sz="2000" dirty="0">
                <a:solidFill>
                  <a:schemeClr val="accent3"/>
                </a:solidFill>
                <a:latin typeface="+mj-lt"/>
              </a:rPr>
            </a:br>
            <a:r>
              <a:rPr lang="en-US" sz="2000" dirty="0">
                <a:solidFill>
                  <a:schemeClr val="accent3"/>
                </a:solidFill>
                <a:latin typeface="+mj-lt"/>
              </a:rPr>
              <a:t>placeholder text.</a:t>
            </a:r>
          </a:p>
          <a:p>
            <a:pPr marL="0" indent="0">
              <a:buNone/>
            </a:pPr>
            <a:endParaRPr lang="en-US" sz="2000" dirty="0">
              <a:solidFill>
                <a:schemeClr val="accent4"/>
              </a:solidFill>
            </a:endParaRPr>
          </a:p>
          <a:p>
            <a:pPr>
              <a:buClr>
                <a:schemeClr val="accent1"/>
              </a:buClr>
            </a:pPr>
            <a:r>
              <a:rPr lang="en-US" dirty="0"/>
              <a:t>This is a placeholder text. This text can</a:t>
            </a:r>
            <a:br>
              <a:rPr lang="en-US" dirty="0"/>
            </a:br>
            <a:r>
              <a:rPr lang="en-US" dirty="0"/>
              <a:t>be replaced with your own text. </a:t>
            </a:r>
          </a:p>
          <a:p>
            <a:pPr>
              <a:buClr>
                <a:schemeClr val="accent3"/>
              </a:buClr>
            </a:pPr>
            <a:r>
              <a:rPr lang="en-US" dirty="0"/>
              <a:t>If you don’t want to use the style and size of the fonts as used in this placeholder it is possible to replace it by</a:t>
            </a:r>
            <a:br>
              <a:rPr lang="en-US" dirty="0"/>
            </a:br>
            <a:r>
              <a:rPr lang="en-US" dirty="0"/>
              <a:t>selecting different options.</a:t>
            </a:r>
          </a:p>
          <a:p>
            <a:pPr>
              <a:buClr>
                <a:schemeClr val="accent5"/>
              </a:buClr>
            </a:pPr>
            <a:r>
              <a:rPr lang="en-US" b="1" dirty="0"/>
              <a:t>The text demonstrates </a:t>
            </a:r>
            <a:r>
              <a:rPr lang="en-US" dirty="0"/>
              <a:t>how your own text will look when</a:t>
            </a:r>
            <a:br>
              <a:rPr lang="en-US" dirty="0"/>
            </a:br>
            <a:r>
              <a:rPr lang="en-US" dirty="0"/>
              <a:t>you replace the placeholder with your own text.</a:t>
            </a:r>
          </a:p>
          <a:p>
            <a:pPr>
              <a:buClr>
                <a:schemeClr val="accent6"/>
              </a:buClr>
            </a:pPr>
            <a:r>
              <a:rPr lang="en-US" dirty="0"/>
              <a:t>This is a placeholder text. This text can</a:t>
            </a:r>
            <a:br>
              <a:rPr lang="en-US" dirty="0"/>
            </a:br>
            <a:r>
              <a:rPr lang="en-US" dirty="0"/>
              <a:t>be replaced with your own text. </a:t>
            </a:r>
          </a:p>
        </p:txBody>
      </p:sp>
      <p:pic>
        <p:nvPicPr>
          <p:cNvPr id="13" name="Bildplatzhalter 12">
            <a:extLst>
              <a:ext uri="{FF2B5EF4-FFF2-40B4-BE49-F238E27FC236}">
                <a16:creationId xmlns:a16="http://schemas.microsoft.com/office/drawing/2014/main" id="{808D48FA-C741-4280-B68D-70D4CB5D5BB1}"/>
              </a:ext>
            </a:extLst>
          </p:cNvPr>
          <p:cNvPicPr>
            <a:picLocks noGrp="1" noChangeAspect="1"/>
          </p:cNvPicPr>
          <p:nvPr>
            <p:ph type="pic" sz="quarter" idx="14"/>
          </p:nvPr>
        </p:nvPicPr>
        <p:blipFill rotWithShape="1">
          <a:blip r:embed="rId2" cstate="screen">
            <a:extLst>
              <a:ext uri="{28A0092B-C50C-407E-A947-70E740481C1C}">
                <a14:useLocalDpi xmlns:a14="http://schemas.microsoft.com/office/drawing/2010/main"/>
              </a:ext>
            </a:extLst>
          </a:blip>
          <a:srcRect/>
          <a:stretch/>
        </p:blipFill>
        <p:spPr bwMode="gray">
          <a:xfrm>
            <a:off x="8125250" y="2665140"/>
            <a:ext cx="1712237" cy="3010951"/>
          </a:xfrm>
        </p:spPr>
      </p:pic>
      <p:grpSp>
        <p:nvGrpSpPr>
          <p:cNvPr id="17" name="Gruppieren 16">
            <a:extLst>
              <a:ext uri="{FF2B5EF4-FFF2-40B4-BE49-F238E27FC236}">
                <a16:creationId xmlns:a16="http://schemas.microsoft.com/office/drawing/2014/main" id="{522D6AEE-BB86-4D8C-9B77-A79BA75D8228}"/>
              </a:ext>
            </a:extLst>
          </p:cNvPr>
          <p:cNvGrpSpPr>
            <a:grpSpLocks noChangeAspect="1"/>
          </p:cNvGrpSpPr>
          <p:nvPr/>
        </p:nvGrpSpPr>
        <p:grpSpPr bwMode="gray">
          <a:xfrm>
            <a:off x="5576606" y="4903248"/>
            <a:ext cx="2664926" cy="1068547"/>
            <a:chOff x="936390" y="5008906"/>
            <a:chExt cx="2664926" cy="1068547"/>
          </a:xfrm>
        </p:grpSpPr>
        <p:grpSp>
          <p:nvGrpSpPr>
            <p:cNvPr id="18" name="Gruppieren 17">
              <a:extLst>
                <a:ext uri="{FF2B5EF4-FFF2-40B4-BE49-F238E27FC236}">
                  <a16:creationId xmlns:a16="http://schemas.microsoft.com/office/drawing/2014/main" id="{EE67DDBA-AEF5-41CA-9F69-124B3B99FA12}"/>
                </a:ext>
              </a:extLst>
            </p:cNvPr>
            <p:cNvGrpSpPr>
              <a:grpSpLocks noChangeAspect="1"/>
            </p:cNvGrpSpPr>
            <p:nvPr/>
          </p:nvGrpSpPr>
          <p:grpSpPr bwMode="gray">
            <a:xfrm flipH="1" flipV="1">
              <a:off x="2997614" y="5008906"/>
              <a:ext cx="603702" cy="1068547"/>
              <a:chOff x="7099347" y="2806700"/>
              <a:chExt cx="603702" cy="1068547"/>
            </a:xfrm>
          </p:grpSpPr>
          <p:cxnSp>
            <p:nvCxnSpPr>
              <p:cNvPr id="20" name="Gerader Verbinder 19">
                <a:extLst>
                  <a:ext uri="{FF2B5EF4-FFF2-40B4-BE49-F238E27FC236}">
                    <a16:creationId xmlns:a16="http://schemas.microsoft.com/office/drawing/2014/main" id="{07728AE4-FA2F-4FDB-BF71-4B21825935EE}"/>
                  </a:ext>
                </a:extLst>
              </p:cNvPr>
              <p:cNvCxnSpPr>
                <a:cxnSpLocks/>
              </p:cNvCxnSpPr>
              <p:nvPr/>
            </p:nvCxnSpPr>
            <p:spPr bwMode="gray">
              <a:xfrm>
                <a:off x="7703049" y="2806700"/>
                <a:ext cx="0" cy="720000"/>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1" name="Gerader Verbinder 20">
                <a:extLst>
                  <a:ext uri="{FF2B5EF4-FFF2-40B4-BE49-F238E27FC236}">
                    <a16:creationId xmlns:a16="http://schemas.microsoft.com/office/drawing/2014/main" id="{5912EAFD-914A-499F-8384-AF972AF4B3DB}"/>
                  </a:ext>
                </a:extLst>
              </p:cNvPr>
              <p:cNvCxnSpPr>
                <a:cxnSpLocks/>
              </p:cNvCxnSpPr>
              <p:nvPr/>
            </p:nvCxnSpPr>
            <p:spPr bwMode="gray">
              <a:xfrm flipH="1">
                <a:off x="7099347" y="3526700"/>
                <a:ext cx="603702" cy="348547"/>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grpSp>
        <p:sp>
          <p:nvSpPr>
            <p:cNvPr id="19" name="Rechteck 18">
              <a:extLst>
                <a:ext uri="{FF2B5EF4-FFF2-40B4-BE49-F238E27FC236}">
                  <a16:creationId xmlns:a16="http://schemas.microsoft.com/office/drawing/2014/main" id="{593123E4-95C5-42BD-BA7F-31748C54F7C1}"/>
                </a:ext>
              </a:extLst>
            </p:cNvPr>
            <p:cNvSpPr/>
            <p:nvPr/>
          </p:nvSpPr>
          <p:spPr bwMode="gray">
            <a:xfrm flipH="1">
              <a:off x="936390" y="5357452"/>
              <a:ext cx="1944000" cy="704324"/>
            </a:xfrm>
            <a:prstGeom prst="rect">
              <a:avLst/>
            </a:prstGeom>
          </p:spPr>
          <p:txBody>
            <a:bodyPr wrap="none" lIns="0" tIns="0" rIns="0" bIns="0">
              <a:noAutofit/>
            </a:bodyPr>
            <a:lstStyle/>
            <a:p>
              <a:pPr algn="r">
                <a:lnSpc>
                  <a:spcPct val="90000"/>
                </a:lnSpc>
              </a:pPr>
              <a:r>
                <a:rPr lang="en-US" sz="2400" cap="all" dirty="0">
                  <a:solidFill>
                    <a:srgbClr val="FAB000"/>
                  </a:solidFill>
                  <a:latin typeface="+mj-lt"/>
                </a:rPr>
                <a:t>95%</a:t>
              </a:r>
            </a:p>
            <a:p>
              <a:pPr algn="r">
                <a:lnSpc>
                  <a:spcPct val="90000"/>
                </a:lnSpc>
              </a:pPr>
              <a:r>
                <a:rPr lang="en-US" sz="1400" dirty="0">
                  <a:solidFill>
                    <a:schemeClr val="tx2"/>
                  </a:solidFill>
                </a:rPr>
                <a:t>This text can be replaced</a:t>
              </a:r>
              <a:br>
                <a:rPr lang="en-US" sz="1400" dirty="0">
                  <a:solidFill>
                    <a:schemeClr val="tx2"/>
                  </a:solidFill>
                </a:rPr>
              </a:br>
              <a:r>
                <a:rPr lang="en-US" sz="1400" dirty="0">
                  <a:solidFill>
                    <a:schemeClr val="tx2"/>
                  </a:solidFill>
                </a:rPr>
                <a:t>with your own text.</a:t>
              </a:r>
            </a:p>
          </p:txBody>
        </p:sp>
      </p:grpSp>
    </p:spTree>
    <p:extLst>
      <p:ext uri="{BB962C8B-B14F-4D97-AF65-F5344CB8AC3E}">
        <p14:creationId xmlns:p14="http://schemas.microsoft.com/office/powerpoint/2010/main" val="24954938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Inhaltsplatzhalter 24">
            <a:extLst>
              <a:ext uri="{FF2B5EF4-FFF2-40B4-BE49-F238E27FC236}">
                <a16:creationId xmlns:a16="http://schemas.microsoft.com/office/drawing/2014/main" id="{3131C051-A094-4D58-8121-8733FE71B084}"/>
              </a:ext>
            </a:extLst>
          </p:cNvPr>
          <p:cNvGraphicFramePr>
            <a:graphicFrameLocks noGrp="1"/>
          </p:cNvGraphicFramePr>
          <p:nvPr>
            <p:ph idx="1"/>
            <p:extLst>
              <p:ext uri="{D42A27DB-BD31-4B8C-83A1-F6EECF244321}">
                <p14:modId xmlns:p14="http://schemas.microsoft.com/office/powerpoint/2010/main" val="2847663942"/>
              </p:ext>
            </p:extLst>
          </p:nvPr>
        </p:nvGraphicFramePr>
        <p:xfrm>
          <a:off x="538162" y="2189162"/>
          <a:ext cx="11110913" cy="3992563"/>
        </p:xfrm>
        <a:graphic>
          <a:graphicData uri="http://schemas.openxmlformats.org/drawingml/2006/chart">
            <c:chart xmlns:c="http://schemas.openxmlformats.org/drawingml/2006/chart" xmlns:r="http://schemas.openxmlformats.org/officeDocument/2006/relationships" r:id="rId2"/>
          </a:graphicData>
        </a:graphic>
      </p:graphicFrame>
      <p:sp>
        <p:nvSpPr>
          <p:cNvPr id="2" name="Datumsplatzhalter 1">
            <a:extLst>
              <a:ext uri="{FF2B5EF4-FFF2-40B4-BE49-F238E27FC236}">
                <a16:creationId xmlns:a16="http://schemas.microsoft.com/office/drawing/2014/main" id="{F11728CD-D082-4ADE-8CF8-DEBFDA3C5489}"/>
              </a:ext>
            </a:extLst>
          </p:cNvPr>
          <p:cNvSpPr>
            <a:spLocks noGrp="1"/>
          </p:cNvSpPr>
          <p:nvPr>
            <p:ph type="dt" sz="half" idx="10"/>
          </p:nvPr>
        </p:nvSpPr>
        <p:spPr bwMode="gray"/>
        <p:txBody>
          <a:bodyPr/>
          <a:lstStyle/>
          <a:p>
            <a:fld id="{98E54720-9655-4CAB-A9D2-CD3D47DF8779}" type="datetime1">
              <a:rPr lang="en-US" smtClean="0"/>
              <a:t>10/28/2024</a:t>
            </a:fld>
            <a:endParaRPr lang="en-US" dirty="0"/>
          </a:p>
        </p:txBody>
      </p:sp>
      <p:sp>
        <p:nvSpPr>
          <p:cNvPr id="3" name="Fußzeilenplatzhalter 2">
            <a:extLst>
              <a:ext uri="{FF2B5EF4-FFF2-40B4-BE49-F238E27FC236}">
                <a16:creationId xmlns:a16="http://schemas.microsoft.com/office/drawing/2014/main" id="{39AA1215-2D0D-4FA3-94BB-7DE86BC438A0}"/>
              </a:ext>
            </a:extLst>
          </p:cNvPr>
          <p:cNvSpPr>
            <a:spLocks noGrp="1"/>
          </p:cNvSpPr>
          <p:nvPr>
            <p:ph type="ftr" sz="quarter" idx="11"/>
          </p:nvPr>
        </p:nvSpPr>
        <p:spPr bwMode="gray"/>
        <p:txBody>
          <a:bodyPr/>
          <a:lstStyle/>
          <a:p>
            <a:r>
              <a:rPr lang="en-US" dirty="0"/>
              <a:t>Presentation Title</a:t>
            </a:r>
          </a:p>
        </p:txBody>
      </p:sp>
      <p:sp>
        <p:nvSpPr>
          <p:cNvPr id="4" name="Foliennummernplatzhalter 3">
            <a:extLst>
              <a:ext uri="{FF2B5EF4-FFF2-40B4-BE49-F238E27FC236}">
                <a16:creationId xmlns:a16="http://schemas.microsoft.com/office/drawing/2014/main" id="{7FA4CDEC-AF32-464F-AB57-B4D135E6EB82}"/>
              </a:ext>
            </a:extLst>
          </p:cNvPr>
          <p:cNvSpPr>
            <a:spLocks noGrp="1"/>
          </p:cNvSpPr>
          <p:nvPr>
            <p:ph type="sldNum" sz="quarter" idx="12"/>
          </p:nvPr>
        </p:nvSpPr>
        <p:spPr bwMode="gray"/>
        <p:txBody>
          <a:bodyPr/>
          <a:lstStyle/>
          <a:p>
            <a:fld id="{02CEFE82-39F2-4F47-8A0C-D5AB3496FA5C}" type="slidenum">
              <a:rPr lang="en-US" smtClean="0"/>
              <a:t>33</a:t>
            </a:fld>
            <a:endParaRPr lang="en-US" dirty="0"/>
          </a:p>
        </p:txBody>
      </p:sp>
      <p:sp>
        <p:nvSpPr>
          <p:cNvPr id="11" name="Textplatzhalter 10">
            <a:extLst>
              <a:ext uri="{FF2B5EF4-FFF2-40B4-BE49-F238E27FC236}">
                <a16:creationId xmlns:a16="http://schemas.microsoft.com/office/drawing/2014/main" id="{348CDE79-1C7E-42DA-8829-A933BC7FADE0}"/>
              </a:ext>
            </a:extLst>
          </p:cNvPr>
          <p:cNvSpPr>
            <a:spLocks noGrp="1"/>
          </p:cNvSpPr>
          <p:nvPr>
            <p:ph type="body" sz="quarter" idx="13"/>
          </p:nvPr>
        </p:nvSpPr>
        <p:spPr bwMode="gray"/>
        <p:txBody>
          <a:bodyPr/>
          <a:lstStyle/>
          <a:p>
            <a:r>
              <a:rPr lang="en-US" dirty="0"/>
              <a:t>Enter your subtitle here</a:t>
            </a:r>
          </a:p>
        </p:txBody>
      </p:sp>
      <p:sp>
        <p:nvSpPr>
          <p:cNvPr id="9" name="Titel 8">
            <a:extLst>
              <a:ext uri="{FF2B5EF4-FFF2-40B4-BE49-F238E27FC236}">
                <a16:creationId xmlns:a16="http://schemas.microsoft.com/office/drawing/2014/main" id="{FB02E126-D19F-4925-A8C8-EF0928191C61}"/>
              </a:ext>
            </a:extLst>
          </p:cNvPr>
          <p:cNvSpPr>
            <a:spLocks noGrp="1"/>
          </p:cNvSpPr>
          <p:nvPr>
            <p:ph type="title"/>
          </p:nvPr>
        </p:nvSpPr>
        <p:spPr bwMode="gray"/>
        <p:txBody>
          <a:bodyPr/>
          <a:lstStyle/>
          <a:p>
            <a:r>
              <a:rPr lang="en-US" dirty="0"/>
              <a:t>enter Your two-line</a:t>
            </a:r>
            <a:br>
              <a:rPr lang="en-US" dirty="0"/>
            </a:br>
            <a:r>
              <a:rPr lang="en-US" dirty="0"/>
              <a:t>title here</a:t>
            </a:r>
          </a:p>
        </p:txBody>
      </p:sp>
      <p:sp>
        <p:nvSpPr>
          <p:cNvPr id="5" name="Textfeld 4">
            <a:extLst>
              <a:ext uri="{FF2B5EF4-FFF2-40B4-BE49-F238E27FC236}">
                <a16:creationId xmlns:a16="http://schemas.microsoft.com/office/drawing/2014/main" id="{48696A24-984B-4C33-BFF3-826DAF431735}"/>
              </a:ext>
            </a:extLst>
          </p:cNvPr>
          <p:cNvSpPr txBox="1"/>
          <p:nvPr/>
        </p:nvSpPr>
        <p:spPr bwMode="gray">
          <a:xfrm>
            <a:off x="542924" y="2190749"/>
            <a:ext cx="3240000" cy="1080000"/>
          </a:xfrm>
          <a:prstGeom prst="rect">
            <a:avLst/>
          </a:prstGeom>
          <a:noFill/>
        </p:spPr>
        <p:txBody>
          <a:bodyPr wrap="square" lIns="0" tIns="0" rIns="0" bIns="0" rtlCol="0" anchor="ctr" anchorCtr="0">
            <a:noAutofit/>
          </a:bodyPr>
          <a:lstStyle/>
          <a:p>
            <a:pPr algn="r"/>
            <a:r>
              <a:rPr lang="en-US" sz="2000" dirty="0">
                <a:solidFill>
                  <a:schemeClr val="accent6"/>
                </a:solidFill>
                <a:latin typeface="+mj-lt"/>
              </a:rPr>
              <a:t>Description text</a:t>
            </a:r>
          </a:p>
          <a:p>
            <a:pPr algn="r"/>
            <a:r>
              <a:rPr lang="en-US" sz="1400" dirty="0">
                <a:solidFill>
                  <a:schemeClr val="accent2"/>
                </a:solidFill>
              </a:rPr>
              <a:t>This is a placeholder text. This text</a:t>
            </a:r>
            <a:br>
              <a:rPr lang="en-US" sz="1400" dirty="0">
                <a:solidFill>
                  <a:schemeClr val="accent2"/>
                </a:solidFill>
              </a:rPr>
            </a:br>
            <a:r>
              <a:rPr lang="en-US" sz="1400" dirty="0">
                <a:solidFill>
                  <a:schemeClr val="accent2"/>
                </a:solidFill>
              </a:rPr>
              <a:t>can be replaced with your own text. </a:t>
            </a:r>
          </a:p>
        </p:txBody>
      </p:sp>
      <p:sp>
        <p:nvSpPr>
          <p:cNvPr id="10" name="Textfeld 9">
            <a:extLst>
              <a:ext uri="{FF2B5EF4-FFF2-40B4-BE49-F238E27FC236}">
                <a16:creationId xmlns:a16="http://schemas.microsoft.com/office/drawing/2014/main" id="{7DAC7463-DDBE-4A45-9EE4-C9BC3B32A6EA}"/>
              </a:ext>
            </a:extLst>
          </p:cNvPr>
          <p:cNvSpPr txBox="1"/>
          <p:nvPr/>
        </p:nvSpPr>
        <p:spPr bwMode="gray">
          <a:xfrm>
            <a:off x="542924" y="3647031"/>
            <a:ext cx="3240000" cy="1080000"/>
          </a:xfrm>
          <a:prstGeom prst="rect">
            <a:avLst/>
          </a:prstGeom>
          <a:noFill/>
        </p:spPr>
        <p:txBody>
          <a:bodyPr wrap="square" lIns="0" tIns="0" rIns="0" bIns="0" rtlCol="0" anchor="ctr" anchorCtr="0">
            <a:noAutofit/>
          </a:bodyPr>
          <a:lstStyle/>
          <a:p>
            <a:pPr algn="r"/>
            <a:r>
              <a:rPr lang="en-US" sz="2000" dirty="0">
                <a:solidFill>
                  <a:schemeClr val="accent5"/>
                </a:solidFill>
                <a:latin typeface="+mj-lt"/>
              </a:rPr>
              <a:t>Description text</a:t>
            </a:r>
          </a:p>
          <a:p>
            <a:pPr algn="r"/>
            <a:r>
              <a:rPr lang="en-US" sz="1400" dirty="0">
                <a:solidFill>
                  <a:schemeClr val="accent2"/>
                </a:solidFill>
              </a:rPr>
              <a:t>This is a placeholder text. This text</a:t>
            </a:r>
            <a:br>
              <a:rPr lang="en-US" sz="1400" dirty="0">
                <a:solidFill>
                  <a:schemeClr val="accent2"/>
                </a:solidFill>
              </a:rPr>
            </a:br>
            <a:r>
              <a:rPr lang="en-US" sz="1400" dirty="0">
                <a:solidFill>
                  <a:schemeClr val="accent2"/>
                </a:solidFill>
              </a:rPr>
              <a:t>can be replaced with your own text. </a:t>
            </a:r>
          </a:p>
        </p:txBody>
      </p:sp>
      <p:sp>
        <p:nvSpPr>
          <p:cNvPr id="12" name="Textfeld 11">
            <a:extLst>
              <a:ext uri="{FF2B5EF4-FFF2-40B4-BE49-F238E27FC236}">
                <a16:creationId xmlns:a16="http://schemas.microsoft.com/office/drawing/2014/main" id="{08B3C2A3-AB53-4EE7-985E-0B5EE36DF60E}"/>
              </a:ext>
            </a:extLst>
          </p:cNvPr>
          <p:cNvSpPr txBox="1"/>
          <p:nvPr/>
        </p:nvSpPr>
        <p:spPr bwMode="gray">
          <a:xfrm>
            <a:off x="542924" y="5103313"/>
            <a:ext cx="3240000" cy="1080000"/>
          </a:xfrm>
          <a:prstGeom prst="rect">
            <a:avLst/>
          </a:prstGeom>
          <a:noFill/>
        </p:spPr>
        <p:txBody>
          <a:bodyPr wrap="square" lIns="0" tIns="0" rIns="0" bIns="0" rtlCol="0" anchor="ctr" anchorCtr="0">
            <a:noAutofit/>
          </a:bodyPr>
          <a:lstStyle/>
          <a:p>
            <a:pPr algn="r"/>
            <a:r>
              <a:rPr lang="en-US" sz="2000" dirty="0">
                <a:solidFill>
                  <a:schemeClr val="accent4"/>
                </a:solidFill>
                <a:latin typeface="+mj-lt"/>
              </a:rPr>
              <a:t>Description text</a:t>
            </a:r>
          </a:p>
          <a:p>
            <a:pPr algn="r"/>
            <a:r>
              <a:rPr lang="en-US" sz="1400" dirty="0">
                <a:solidFill>
                  <a:schemeClr val="accent2"/>
                </a:solidFill>
              </a:rPr>
              <a:t>This is a placeholder text. This text</a:t>
            </a:r>
            <a:br>
              <a:rPr lang="en-US" sz="1400" dirty="0">
                <a:solidFill>
                  <a:schemeClr val="accent2"/>
                </a:solidFill>
              </a:rPr>
            </a:br>
            <a:r>
              <a:rPr lang="en-US" sz="1400" dirty="0">
                <a:solidFill>
                  <a:schemeClr val="accent2"/>
                </a:solidFill>
              </a:rPr>
              <a:t>can be replaced with your own text. </a:t>
            </a:r>
          </a:p>
        </p:txBody>
      </p:sp>
      <p:sp>
        <p:nvSpPr>
          <p:cNvPr id="13" name="Textfeld 12">
            <a:extLst>
              <a:ext uri="{FF2B5EF4-FFF2-40B4-BE49-F238E27FC236}">
                <a16:creationId xmlns:a16="http://schemas.microsoft.com/office/drawing/2014/main" id="{EA85BA0E-4F87-46DB-AF3D-912022F79785}"/>
              </a:ext>
            </a:extLst>
          </p:cNvPr>
          <p:cNvSpPr txBox="1"/>
          <p:nvPr/>
        </p:nvSpPr>
        <p:spPr bwMode="gray">
          <a:xfrm>
            <a:off x="8413838" y="2190749"/>
            <a:ext cx="3240000" cy="1080000"/>
          </a:xfrm>
          <a:prstGeom prst="rect">
            <a:avLst/>
          </a:prstGeom>
          <a:noFill/>
        </p:spPr>
        <p:txBody>
          <a:bodyPr wrap="square" lIns="0" tIns="0" rIns="0" bIns="0" rtlCol="0" anchor="ctr" anchorCtr="0">
            <a:noAutofit/>
          </a:bodyPr>
          <a:lstStyle/>
          <a:p>
            <a:r>
              <a:rPr lang="en-US" sz="2000" dirty="0">
                <a:solidFill>
                  <a:schemeClr val="accent1"/>
                </a:solidFill>
                <a:latin typeface="+mj-lt"/>
              </a:rPr>
              <a:t>Description text</a:t>
            </a:r>
          </a:p>
          <a:p>
            <a:r>
              <a:rPr lang="en-US" sz="1400" dirty="0">
                <a:solidFill>
                  <a:schemeClr val="accent2"/>
                </a:solidFill>
              </a:rPr>
              <a:t>This is a placeholder text. This text</a:t>
            </a:r>
            <a:br>
              <a:rPr lang="en-US" sz="1400" dirty="0">
                <a:solidFill>
                  <a:schemeClr val="accent2"/>
                </a:solidFill>
              </a:rPr>
            </a:br>
            <a:r>
              <a:rPr lang="en-US" sz="1400" dirty="0">
                <a:solidFill>
                  <a:schemeClr val="accent2"/>
                </a:solidFill>
              </a:rPr>
              <a:t>can be replaced with your own text. </a:t>
            </a:r>
          </a:p>
        </p:txBody>
      </p:sp>
      <p:sp>
        <p:nvSpPr>
          <p:cNvPr id="14" name="Textfeld 13">
            <a:extLst>
              <a:ext uri="{FF2B5EF4-FFF2-40B4-BE49-F238E27FC236}">
                <a16:creationId xmlns:a16="http://schemas.microsoft.com/office/drawing/2014/main" id="{0F4007A2-9D70-414F-8E84-8228A6E419F2}"/>
              </a:ext>
            </a:extLst>
          </p:cNvPr>
          <p:cNvSpPr txBox="1"/>
          <p:nvPr/>
        </p:nvSpPr>
        <p:spPr bwMode="gray">
          <a:xfrm>
            <a:off x="8413838" y="3647031"/>
            <a:ext cx="3240000" cy="1080000"/>
          </a:xfrm>
          <a:prstGeom prst="rect">
            <a:avLst/>
          </a:prstGeom>
          <a:noFill/>
        </p:spPr>
        <p:txBody>
          <a:bodyPr wrap="square" lIns="0" tIns="0" rIns="0" bIns="0" rtlCol="0" anchor="ctr" anchorCtr="0">
            <a:noAutofit/>
          </a:bodyPr>
          <a:lstStyle/>
          <a:p>
            <a:r>
              <a:rPr lang="en-US" sz="2000" dirty="0">
                <a:solidFill>
                  <a:schemeClr val="accent2"/>
                </a:solidFill>
                <a:latin typeface="+mj-lt"/>
              </a:rPr>
              <a:t>Description text</a:t>
            </a:r>
          </a:p>
          <a:p>
            <a:r>
              <a:rPr lang="en-US" sz="1400" dirty="0">
                <a:solidFill>
                  <a:schemeClr val="accent2"/>
                </a:solidFill>
              </a:rPr>
              <a:t>This is a placeholder text. This text</a:t>
            </a:r>
            <a:br>
              <a:rPr lang="en-US" sz="1400" dirty="0">
                <a:solidFill>
                  <a:schemeClr val="accent2"/>
                </a:solidFill>
              </a:rPr>
            </a:br>
            <a:r>
              <a:rPr lang="en-US" sz="1400" dirty="0">
                <a:solidFill>
                  <a:schemeClr val="accent2"/>
                </a:solidFill>
              </a:rPr>
              <a:t>can be replaced with your own text. </a:t>
            </a:r>
          </a:p>
        </p:txBody>
      </p:sp>
      <p:sp>
        <p:nvSpPr>
          <p:cNvPr id="15" name="Textfeld 14">
            <a:extLst>
              <a:ext uri="{FF2B5EF4-FFF2-40B4-BE49-F238E27FC236}">
                <a16:creationId xmlns:a16="http://schemas.microsoft.com/office/drawing/2014/main" id="{FC891AFF-D6BC-4293-8AF3-45D38C0E67D7}"/>
              </a:ext>
            </a:extLst>
          </p:cNvPr>
          <p:cNvSpPr txBox="1"/>
          <p:nvPr/>
        </p:nvSpPr>
        <p:spPr bwMode="gray">
          <a:xfrm>
            <a:off x="8413838" y="5103313"/>
            <a:ext cx="3240000" cy="1080000"/>
          </a:xfrm>
          <a:prstGeom prst="rect">
            <a:avLst/>
          </a:prstGeom>
          <a:noFill/>
        </p:spPr>
        <p:txBody>
          <a:bodyPr wrap="square" lIns="0" tIns="0" rIns="0" bIns="0" rtlCol="0" anchor="ctr" anchorCtr="0">
            <a:noAutofit/>
          </a:bodyPr>
          <a:lstStyle/>
          <a:p>
            <a:r>
              <a:rPr lang="en-US" sz="2000" dirty="0">
                <a:solidFill>
                  <a:schemeClr val="accent3"/>
                </a:solidFill>
                <a:latin typeface="+mj-lt"/>
              </a:rPr>
              <a:t>Description text</a:t>
            </a:r>
          </a:p>
          <a:p>
            <a:r>
              <a:rPr lang="en-US" sz="1400" dirty="0">
                <a:solidFill>
                  <a:schemeClr val="accent2"/>
                </a:solidFill>
              </a:rPr>
              <a:t>This is a placeholder text. This text</a:t>
            </a:r>
            <a:br>
              <a:rPr lang="en-US" sz="1400" dirty="0">
                <a:solidFill>
                  <a:schemeClr val="accent2"/>
                </a:solidFill>
              </a:rPr>
            </a:br>
            <a:r>
              <a:rPr lang="en-US" sz="1400" dirty="0">
                <a:solidFill>
                  <a:schemeClr val="accent2"/>
                </a:solidFill>
              </a:rPr>
              <a:t>can be replaced with your own text. </a:t>
            </a:r>
          </a:p>
        </p:txBody>
      </p:sp>
      <p:sp>
        <p:nvSpPr>
          <p:cNvPr id="16" name="Textplatzhalter 44">
            <a:extLst>
              <a:ext uri="{FF2B5EF4-FFF2-40B4-BE49-F238E27FC236}">
                <a16:creationId xmlns:a16="http://schemas.microsoft.com/office/drawing/2014/main" id="{C9D86BFF-C231-4BB7-BEB6-ED437A8FA2AC}"/>
              </a:ext>
            </a:extLst>
          </p:cNvPr>
          <p:cNvSpPr txBox="1">
            <a:spLocks/>
          </p:cNvSpPr>
          <p:nvPr/>
        </p:nvSpPr>
        <p:spPr bwMode="gray">
          <a:xfrm>
            <a:off x="3062830" y="3458890"/>
            <a:ext cx="720094" cy="0"/>
          </a:xfrm>
          <a:prstGeom prst="rect">
            <a:avLst/>
          </a:prstGeom>
          <a:ln w="6350" cap="sq">
            <a:solidFill>
              <a:schemeClr val="accent2">
                <a:lumMod val="60000"/>
                <a:lumOff val="40000"/>
              </a:schemeClr>
            </a:solidFill>
            <a:miter lim="800000"/>
          </a:ln>
        </p:spPr>
        <p:txBody>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600" kern="1200">
                <a:solidFill>
                  <a:schemeClr val="accent2"/>
                </a:solidFill>
                <a:latin typeface="+mn-lt"/>
                <a:ea typeface="+mn-ea"/>
                <a:cs typeface="+mn-cs"/>
              </a:defRPr>
            </a:lvl1pPr>
            <a:lvl2pPr marL="720000" indent="-270000" algn="l" defTabSz="914400" rtl="0" eaLnBrk="1" latinLnBrk="0" hangingPunct="1">
              <a:lnSpc>
                <a:spcPct val="90000"/>
              </a:lnSpc>
              <a:spcBef>
                <a:spcPts val="500"/>
              </a:spcBef>
              <a:buClr>
                <a:schemeClr val="accent2"/>
              </a:buClr>
              <a:buFont typeface="Arial" panose="020B0604020202020204" pitchFamily="34" charset="0"/>
              <a:buChar char="▼"/>
              <a:defRPr sz="1400" kern="1200">
                <a:solidFill>
                  <a:schemeClr val="accent2"/>
                </a:solidFill>
                <a:latin typeface="+mn-lt"/>
                <a:ea typeface="+mn-ea"/>
                <a:cs typeface="+mn-cs"/>
              </a:defRPr>
            </a:lvl2pPr>
            <a:lvl3pPr marL="1116000" indent="-270000" algn="l" defTabSz="914400" rtl="0" eaLnBrk="1" latinLnBrk="0" hangingPunct="1">
              <a:lnSpc>
                <a:spcPct val="90000"/>
              </a:lnSpc>
              <a:spcBef>
                <a:spcPts val="500"/>
              </a:spcBef>
              <a:buClr>
                <a:schemeClr val="accent2"/>
              </a:buClr>
              <a:buFont typeface="Arial" panose="020B0604020202020204" pitchFamily="34" charset="0"/>
              <a:buChar char="▼"/>
              <a:defRPr sz="1200" kern="1200">
                <a:solidFill>
                  <a:schemeClr val="accent2"/>
                </a:solidFill>
                <a:latin typeface="+mn-lt"/>
                <a:ea typeface="+mn-ea"/>
                <a:cs typeface="+mn-cs"/>
              </a:defRPr>
            </a:lvl3pPr>
            <a:lvl4pPr marL="1440000" indent="-270000" algn="l" defTabSz="914400" rtl="0" eaLnBrk="1" latinLnBrk="0" hangingPunct="1">
              <a:lnSpc>
                <a:spcPct val="90000"/>
              </a:lnSpc>
              <a:spcBef>
                <a:spcPts val="500"/>
              </a:spcBef>
              <a:buClr>
                <a:schemeClr val="accent2"/>
              </a:buClr>
              <a:buFont typeface="Arial" panose="020B0604020202020204" pitchFamily="34" charset="0"/>
              <a:buChar char="▼"/>
              <a:defRPr sz="1100" kern="1200">
                <a:solidFill>
                  <a:schemeClr val="accent2"/>
                </a:solidFill>
                <a:latin typeface="+mn-lt"/>
                <a:ea typeface="+mn-ea"/>
                <a:cs typeface="+mn-cs"/>
              </a:defRPr>
            </a:lvl4pPr>
            <a:lvl5pPr marL="1800000" indent="-270000" algn="l" defTabSz="914400" rtl="0" eaLnBrk="1" latinLnBrk="0" hangingPunct="1">
              <a:lnSpc>
                <a:spcPct val="90000"/>
              </a:lnSpc>
              <a:spcBef>
                <a:spcPts val="500"/>
              </a:spcBef>
              <a:buClr>
                <a:schemeClr val="accent2"/>
              </a:buClr>
              <a:buFont typeface="Arial" panose="020B0604020202020204" pitchFamily="34" charset="0"/>
              <a:buChar char="▼"/>
              <a:defRPr sz="1100" kern="1200">
                <a:solidFill>
                  <a:schemeClr val="accent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 </a:t>
            </a:r>
          </a:p>
        </p:txBody>
      </p:sp>
      <p:sp>
        <p:nvSpPr>
          <p:cNvPr id="19" name="Textplatzhalter 44">
            <a:extLst>
              <a:ext uri="{FF2B5EF4-FFF2-40B4-BE49-F238E27FC236}">
                <a16:creationId xmlns:a16="http://schemas.microsoft.com/office/drawing/2014/main" id="{0715901D-BD86-40A9-BCC0-10D8CDBCF98F}"/>
              </a:ext>
            </a:extLst>
          </p:cNvPr>
          <p:cNvSpPr txBox="1">
            <a:spLocks/>
          </p:cNvSpPr>
          <p:nvPr/>
        </p:nvSpPr>
        <p:spPr bwMode="gray">
          <a:xfrm>
            <a:off x="3062830" y="4915172"/>
            <a:ext cx="720094" cy="0"/>
          </a:xfrm>
          <a:prstGeom prst="rect">
            <a:avLst/>
          </a:prstGeom>
          <a:ln w="6350" cap="sq">
            <a:solidFill>
              <a:schemeClr val="accent2">
                <a:lumMod val="60000"/>
                <a:lumOff val="40000"/>
              </a:schemeClr>
            </a:solidFill>
            <a:miter lim="800000"/>
          </a:ln>
        </p:spPr>
        <p:txBody>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600" kern="1200">
                <a:solidFill>
                  <a:schemeClr val="accent2"/>
                </a:solidFill>
                <a:latin typeface="+mn-lt"/>
                <a:ea typeface="+mn-ea"/>
                <a:cs typeface="+mn-cs"/>
              </a:defRPr>
            </a:lvl1pPr>
            <a:lvl2pPr marL="720000" indent="-270000" algn="l" defTabSz="914400" rtl="0" eaLnBrk="1" latinLnBrk="0" hangingPunct="1">
              <a:lnSpc>
                <a:spcPct val="90000"/>
              </a:lnSpc>
              <a:spcBef>
                <a:spcPts val="500"/>
              </a:spcBef>
              <a:buClr>
                <a:schemeClr val="accent2"/>
              </a:buClr>
              <a:buFont typeface="Arial" panose="020B0604020202020204" pitchFamily="34" charset="0"/>
              <a:buChar char="▼"/>
              <a:defRPr sz="1400" kern="1200">
                <a:solidFill>
                  <a:schemeClr val="accent2"/>
                </a:solidFill>
                <a:latin typeface="+mn-lt"/>
                <a:ea typeface="+mn-ea"/>
                <a:cs typeface="+mn-cs"/>
              </a:defRPr>
            </a:lvl2pPr>
            <a:lvl3pPr marL="1116000" indent="-270000" algn="l" defTabSz="914400" rtl="0" eaLnBrk="1" latinLnBrk="0" hangingPunct="1">
              <a:lnSpc>
                <a:spcPct val="90000"/>
              </a:lnSpc>
              <a:spcBef>
                <a:spcPts val="500"/>
              </a:spcBef>
              <a:buClr>
                <a:schemeClr val="accent2"/>
              </a:buClr>
              <a:buFont typeface="Arial" panose="020B0604020202020204" pitchFamily="34" charset="0"/>
              <a:buChar char="▼"/>
              <a:defRPr sz="1200" kern="1200">
                <a:solidFill>
                  <a:schemeClr val="accent2"/>
                </a:solidFill>
                <a:latin typeface="+mn-lt"/>
                <a:ea typeface="+mn-ea"/>
                <a:cs typeface="+mn-cs"/>
              </a:defRPr>
            </a:lvl3pPr>
            <a:lvl4pPr marL="1440000" indent="-270000" algn="l" defTabSz="914400" rtl="0" eaLnBrk="1" latinLnBrk="0" hangingPunct="1">
              <a:lnSpc>
                <a:spcPct val="90000"/>
              </a:lnSpc>
              <a:spcBef>
                <a:spcPts val="500"/>
              </a:spcBef>
              <a:buClr>
                <a:schemeClr val="accent2"/>
              </a:buClr>
              <a:buFont typeface="Arial" panose="020B0604020202020204" pitchFamily="34" charset="0"/>
              <a:buChar char="▼"/>
              <a:defRPr sz="1100" kern="1200">
                <a:solidFill>
                  <a:schemeClr val="accent2"/>
                </a:solidFill>
                <a:latin typeface="+mn-lt"/>
                <a:ea typeface="+mn-ea"/>
                <a:cs typeface="+mn-cs"/>
              </a:defRPr>
            </a:lvl4pPr>
            <a:lvl5pPr marL="1800000" indent="-270000" algn="l" defTabSz="914400" rtl="0" eaLnBrk="1" latinLnBrk="0" hangingPunct="1">
              <a:lnSpc>
                <a:spcPct val="90000"/>
              </a:lnSpc>
              <a:spcBef>
                <a:spcPts val="500"/>
              </a:spcBef>
              <a:buClr>
                <a:schemeClr val="accent2"/>
              </a:buClr>
              <a:buFont typeface="Arial" panose="020B0604020202020204" pitchFamily="34" charset="0"/>
              <a:buChar char="▼"/>
              <a:defRPr sz="1100" kern="1200">
                <a:solidFill>
                  <a:schemeClr val="accent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 </a:t>
            </a:r>
          </a:p>
        </p:txBody>
      </p:sp>
      <p:sp>
        <p:nvSpPr>
          <p:cNvPr id="20" name="Textplatzhalter 44">
            <a:extLst>
              <a:ext uri="{FF2B5EF4-FFF2-40B4-BE49-F238E27FC236}">
                <a16:creationId xmlns:a16="http://schemas.microsoft.com/office/drawing/2014/main" id="{8E37946F-55BF-4965-84DC-1341EFAAB43B}"/>
              </a:ext>
            </a:extLst>
          </p:cNvPr>
          <p:cNvSpPr txBox="1">
            <a:spLocks/>
          </p:cNvSpPr>
          <p:nvPr/>
        </p:nvSpPr>
        <p:spPr bwMode="gray">
          <a:xfrm>
            <a:off x="8413838" y="3458890"/>
            <a:ext cx="720094" cy="0"/>
          </a:xfrm>
          <a:prstGeom prst="rect">
            <a:avLst/>
          </a:prstGeom>
          <a:ln w="6350" cap="sq">
            <a:solidFill>
              <a:schemeClr val="accent2">
                <a:lumMod val="60000"/>
                <a:lumOff val="40000"/>
              </a:schemeClr>
            </a:solidFill>
            <a:miter lim="800000"/>
          </a:ln>
        </p:spPr>
        <p:txBody>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600" kern="1200">
                <a:solidFill>
                  <a:schemeClr val="accent2"/>
                </a:solidFill>
                <a:latin typeface="+mn-lt"/>
                <a:ea typeface="+mn-ea"/>
                <a:cs typeface="+mn-cs"/>
              </a:defRPr>
            </a:lvl1pPr>
            <a:lvl2pPr marL="720000" indent="-270000" algn="l" defTabSz="914400" rtl="0" eaLnBrk="1" latinLnBrk="0" hangingPunct="1">
              <a:lnSpc>
                <a:spcPct val="90000"/>
              </a:lnSpc>
              <a:spcBef>
                <a:spcPts val="500"/>
              </a:spcBef>
              <a:buClr>
                <a:schemeClr val="accent2"/>
              </a:buClr>
              <a:buFont typeface="Arial" panose="020B0604020202020204" pitchFamily="34" charset="0"/>
              <a:buChar char="▼"/>
              <a:defRPr sz="1400" kern="1200">
                <a:solidFill>
                  <a:schemeClr val="accent2"/>
                </a:solidFill>
                <a:latin typeface="+mn-lt"/>
                <a:ea typeface="+mn-ea"/>
                <a:cs typeface="+mn-cs"/>
              </a:defRPr>
            </a:lvl2pPr>
            <a:lvl3pPr marL="1116000" indent="-270000" algn="l" defTabSz="914400" rtl="0" eaLnBrk="1" latinLnBrk="0" hangingPunct="1">
              <a:lnSpc>
                <a:spcPct val="90000"/>
              </a:lnSpc>
              <a:spcBef>
                <a:spcPts val="500"/>
              </a:spcBef>
              <a:buClr>
                <a:schemeClr val="accent2"/>
              </a:buClr>
              <a:buFont typeface="Arial" panose="020B0604020202020204" pitchFamily="34" charset="0"/>
              <a:buChar char="▼"/>
              <a:defRPr sz="1200" kern="1200">
                <a:solidFill>
                  <a:schemeClr val="accent2"/>
                </a:solidFill>
                <a:latin typeface="+mn-lt"/>
                <a:ea typeface="+mn-ea"/>
                <a:cs typeface="+mn-cs"/>
              </a:defRPr>
            </a:lvl3pPr>
            <a:lvl4pPr marL="1440000" indent="-270000" algn="l" defTabSz="914400" rtl="0" eaLnBrk="1" latinLnBrk="0" hangingPunct="1">
              <a:lnSpc>
                <a:spcPct val="90000"/>
              </a:lnSpc>
              <a:spcBef>
                <a:spcPts val="500"/>
              </a:spcBef>
              <a:buClr>
                <a:schemeClr val="accent2"/>
              </a:buClr>
              <a:buFont typeface="Arial" panose="020B0604020202020204" pitchFamily="34" charset="0"/>
              <a:buChar char="▼"/>
              <a:defRPr sz="1100" kern="1200">
                <a:solidFill>
                  <a:schemeClr val="accent2"/>
                </a:solidFill>
                <a:latin typeface="+mn-lt"/>
                <a:ea typeface="+mn-ea"/>
                <a:cs typeface="+mn-cs"/>
              </a:defRPr>
            </a:lvl4pPr>
            <a:lvl5pPr marL="1800000" indent="-270000" algn="l" defTabSz="914400" rtl="0" eaLnBrk="1" latinLnBrk="0" hangingPunct="1">
              <a:lnSpc>
                <a:spcPct val="90000"/>
              </a:lnSpc>
              <a:spcBef>
                <a:spcPts val="500"/>
              </a:spcBef>
              <a:buClr>
                <a:schemeClr val="accent2"/>
              </a:buClr>
              <a:buFont typeface="Arial" panose="020B0604020202020204" pitchFamily="34" charset="0"/>
              <a:buChar char="▼"/>
              <a:defRPr sz="1100" kern="1200">
                <a:solidFill>
                  <a:schemeClr val="accent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 </a:t>
            </a:r>
          </a:p>
        </p:txBody>
      </p:sp>
      <p:sp>
        <p:nvSpPr>
          <p:cNvPr id="21" name="Textplatzhalter 44">
            <a:extLst>
              <a:ext uri="{FF2B5EF4-FFF2-40B4-BE49-F238E27FC236}">
                <a16:creationId xmlns:a16="http://schemas.microsoft.com/office/drawing/2014/main" id="{6F31ABA6-B650-4E73-ABCD-C5CD2E0E26D3}"/>
              </a:ext>
            </a:extLst>
          </p:cNvPr>
          <p:cNvSpPr txBox="1">
            <a:spLocks/>
          </p:cNvSpPr>
          <p:nvPr/>
        </p:nvSpPr>
        <p:spPr bwMode="gray">
          <a:xfrm>
            <a:off x="8413838" y="4915172"/>
            <a:ext cx="720094" cy="0"/>
          </a:xfrm>
          <a:prstGeom prst="rect">
            <a:avLst/>
          </a:prstGeom>
          <a:ln w="6350" cap="sq">
            <a:solidFill>
              <a:schemeClr val="accent2">
                <a:lumMod val="60000"/>
                <a:lumOff val="40000"/>
              </a:schemeClr>
            </a:solidFill>
            <a:miter lim="800000"/>
          </a:ln>
        </p:spPr>
        <p:txBody>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600" kern="1200">
                <a:solidFill>
                  <a:schemeClr val="accent2"/>
                </a:solidFill>
                <a:latin typeface="+mn-lt"/>
                <a:ea typeface="+mn-ea"/>
                <a:cs typeface="+mn-cs"/>
              </a:defRPr>
            </a:lvl1pPr>
            <a:lvl2pPr marL="720000" indent="-270000" algn="l" defTabSz="914400" rtl="0" eaLnBrk="1" latinLnBrk="0" hangingPunct="1">
              <a:lnSpc>
                <a:spcPct val="90000"/>
              </a:lnSpc>
              <a:spcBef>
                <a:spcPts val="500"/>
              </a:spcBef>
              <a:buClr>
                <a:schemeClr val="accent2"/>
              </a:buClr>
              <a:buFont typeface="Arial" panose="020B0604020202020204" pitchFamily="34" charset="0"/>
              <a:buChar char="▼"/>
              <a:defRPr sz="1400" kern="1200">
                <a:solidFill>
                  <a:schemeClr val="accent2"/>
                </a:solidFill>
                <a:latin typeface="+mn-lt"/>
                <a:ea typeface="+mn-ea"/>
                <a:cs typeface="+mn-cs"/>
              </a:defRPr>
            </a:lvl2pPr>
            <a:lvl3pPr marL="1116000" indent="-270000" algn="l" defTabSz="914400" rtl="0" eaLnBrk="1" latinLnBrk="0" hangingPunct="1">
              <a:lnSpc>
                <a:spcPct val="90000"/>
              </a:lnSpc>
              <a:spcBef>
                <a:spcPts val="500"/>
              </a:spcBef>
              <a:buClr>
                <a:schemeClr val="accent2"/>
              </a:buClr>
              <a:buFont typeface="Arial" panose="020B0604020202020204" pitchFamily="34" charset="0"/>
              <a:buChar char="▼"/>
              <a:defRPr sz="1200" kern="1200">
                <a:solidFill>
                  <a:schemeClr val="accent2"/>
                </a:solidFill>
                <a:latin typeface="+mn-lt"/>
                <a:ea typeface="+mn-ea"/>
                <a:cs typeface="+mn-cs"/>
              </a:defRPr>
            </a:lvl3pPr>
            <a:lvl4pPr marL="1440000" indent="-270000" algn="l" defTabSz="914400" rtl="0" eaLnBrk="1" latinLnBrk="0" hangingPunct="1">
              <a:lnSpc>
                <a:spcPct val="90000"/>
              </a:lnSpc>
              <a:spcBef>
                <a:spcPts val="500"/>
              </a:spcBef>
              <a:buClr>
                <a:schemeClr val="accent2"/>
              </a:buClr>
              <a:buFont typeface="Arial" panose="020B0604020202020204" pitchFamily="34" charset="0"/>
              <a:buChar char="▼"/>
              <a:defRPr sz="1100" kern="1200">
                <a:solidFill>
                  <a:schemeClr val="accent2"/>
                </a:solidFill>
                <a:latin typeface="+mn-lt"/>
                <a:ea typeface="+mn-ea"/>
                <a:cs typeface="+mn-cs"/>
              </a:defRPr>
            </a:lvl4pPr>
            <a:lvl5pPr marL="1800000" indent="-270000" algn="l" defTabSz="914400" rtl="0" eaLnBrk="1" latinLnBrk="0" hangingPunct="1">
              <a:lnSpc>
                <a:spcPct val="90000"/>
              </a:lnSpc>
              <a:spcBef>
                <a:spcPts val="500"/>
              </a:spcBef>
              <a:buClr>
                <a:schemeClr val="accent2"/>
              </a:buClr>
              <a:buFont typeface="Arial" panose="020B0604020202020204" pitchFamily="34" charset="0"/>
              <a:buChar char="▼"/>
              <a:defRPr sz="1100" kern="1200">
                <a:solidFill>
                  <a:schemeClr val="accent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 </a:t>
            </a:r>
          </a:p>
        </p:txBody>
      </p:sp>
    </p:spTree>
    <p:extLst>
      <p:ext uri="{BB962C8B-B14F-4D97-AF65-F5344CB8AC3E}">
        <p14:creationId xmlns:p14="http://schemas.microsoft.com/office/powerpoint/2010/main" val="2168171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F78EDA53-BFC4-47AD-91BD-01D5AA11AE75}"/>
              </a:ext>
            </a:extLst>
          </p:cNvPr>
          <p:cNvSpPr>
            <a:spLocks noGrp="1"/>
          </p:cNvSpPr>
          <p:nvPr>
            <p:ph type="dt" sz="half" idx="10"/>
          </p:nvPr>
        </p:nvSpPr>
        <p:spPr bwMode="gray"/>
        <p:txBody>
          <a:bodyPr/>
          <a:lstStyle/>
          <a:p>
            <a:fld id="{B9BCA1BA-FE9C-461B-A6C9-F5888D8283AD}" type="datetime1">
              <a:rPr lang="en-US" smtClean="0"/>
              <a:t>10/28/2024</a:t>
            </a:fld>
            <a:endParaRPr lang="en-US" dirty="0"/>
          </a:p>
        </p:txBody>
      </p:sp>
      <p:sp>
        <p:nvSpPr>
          <p:cNvPr id="4" name="Fußzeilenplatzhalter 3">
            <a:extLst>
              <a:ext uri="{FF2B5EF4-FFF2-40B4-BE49-F238E27FC236}">
                <a16:creationId xmlns:a16="http://schemas.microsoft.com/office/drawing/2014/main" id="{6AC154E6-7DE1-4B34-9EF1-F7A080AE7F46}"/>
              </a:ext>
            </a:extLst>
          </p:cNvPr>
          <p:cNvSpPr>
            <a:spLocks noGrp="1"/>
          </p:cNvSpPr>
          <p:nvPr>
            <p:ph type="ftr" sz="quarter" idx="11"/>
          </p:nvPr>
        </p:nvSpPr>
        <p:spPr bwMode="gray"/>
        <p:txBody>
          <a:bodyPr/>
          <a:lstStyle/>
          <a:p>
            <a:r>
              <a:rPr lang="en-US" dirty="0"/>
              <a:t>Presentation Title</a:t>
            </a:r>
          </a:p>
        </p:txBody>
      </p:sp>
      <p:sp>
        <p:nvSpPr>
          <p:cNvPr id="5" name="Foliennummernplatzhalter 4">
            <a:extLst>
              <a:ext uri="{FF2B5EF4-FFF2-40B4-BE49-F238E27FC236}">
                <a16:creationId xmlns:a16="http://schemas.microsoft.com/office/drawing/2014/main" id="{1F951029-646D-444C-96D0-4D64D18147B2}"/>
              </a:ext>
            </a:extLst>
          </p:cNvPr>
          <p:cNvSpPr>
            <a:spLocks noGrp="1"/>
          </p:cNvSpPr>
          <p:nvPr>
            <p:ph type="sldNum" sz="quarter" idx="12"/>
          </p:nvPr>
        </p:nvSpPr>
        <p:spPr bwMode="gray"/>
        <p:txBody>
          <a:bodyPr/>
          <a:lstStyle/>
          <a:p>
            <a:fld id="{02CEFE82-39F2-4F47-8A0C-D5AB3496FA5C}" type="slidenum">
              <a:rPr lang="en-US" smtClean="0"/>
              <a:t>34</a:t>
            </a:fld>
            <a:endParaRPr lang="en-US" dirty="0"/>
          </a:p>
        </p:txBody>
      </p:sp>
      <p:sp>
        <p:nvSpPr>
          <p:cNvPr id="9" name="Textplatzhalter 8">
            <a:extLst>
              <a:ext uri="{FF2B5EF4-FFF2-40B4-BE49-F238E27FC236}">
                <a16:creationId xmlns:a16="http://schemas.microsoft.com/office/drawing/2014/main" id="{3E4D7529-2ADF-4401-B040-76C17577C540}"/>
              </a:ext>
            </a:extLst>
          </p:cNvPr>
          <p:cNvSpPr>
            <a:spLocks noGrp="1"/>
          </p:cNvSpPr>
          <p:nvPr>
            <p:ph type="body" sz="quarter" idx="13"/>
          </p:nvPr>
        </p:nvSpPr>
        <p:spPr bwMode="gray"/>
        <p:txBody>
          <a:bodyPr/>
          <a:lstStyle/>
          <a:p>
            <a:r>
              <a:rPr lang="en-US" dirty="0"/>
              <a:t>Enter your subtitle here</a:t>
            </a:r>
          </a:p>
        </p:txBody>
      </p:sp>
      <p:sp>
        <p:nvSpPr>
          <p:cNvPr id="8" name="Titel 7">
            <a:extLst>
              <a:ext uri="{FF2B5EF4-FFF2-40B4-BE49-F238E27FC236}">
                <a16:creationId xmlns:a16="http://schemas.microsoft.com/office/drawing/2014/main" id="{2C59F734-9416-451D-BF14-5975E3D7812C}"/>
              </a:ext>
            </a:extLst>
          </p:cNvPr>
          <p:cNvSpPr>
            <a:spLocks noGrp="1"/>
          </p:cNvSpPr>
          <p:nvPr>
            <p:ph type="title"/>
          </p:nvPr>
        </p:nvSpPr>
        <p:spPr bwMode="gray"/>
        <p:txBody>
          <a:bodyPr/>
          <a:lstStyle/>
          <a:p>
            <a:r>
              <a:rPr lang="en-US" dirty="0"/>
              <a:t>enter Your two-line</a:t>
            </a:r>
            <a:br>
              <a:rPr lang="en-US" dirty="0"/>
            </a:br>
            <a:r>
              <a:rPr lang="en-US" dirty="0"/>
              <a:t>title here</a:t>
            </a:r>
          </a:p>
        </p:txBody>
      </p:sp>
      <p:sp>
        <p:nvSpPr>
          <p:cNvPr id="29" name="Textplatzhalter 28">
            <a:extLst>
              <a:ext uri="{FF2B5EF4-FFF2-40B4-BE49-F238E27FC236}">
                <a16:creationId xmlns:a16="http://schemas.microsoft.com/office/drawing/2014/main" id="{E0A8D40A-B02C-4B6C-BC6B-9B8E292C5771}"/>
              </a:ext>
            </a:extLst>
          </p:cNvPr>
          <p:cNvSpPr>
            <a:spLocks noGrp="1" noChangeAspect="1"/>
          </p:cNvSpPr>
          <p:nvPr>
            <p:ph type="body" sz="quarter" idx="21"/>
          </p:nvPr>
        </p:nvSpPr>
        <p:spPr bwMode="gray"/>
        <p:txBody>
          <a:bodyPr/>
          <a:lstStyle/>
          <a:p>
            <a:endParaRPr lang="en-US" dirty="0"/>
          </a:p>
        </p:txBody>
      </p:sp>
      <p:sp>
        <p:nvSpPr>
          <p:cNvPr id="22" name="Textplatzhalter 21">
            <a:extLst>
              <a:ext uri="{FF2B5EF4-FFF2-40B4-BE49-F238E27FC236}">
                <a16:creationId xmlns:a16="http://schemas.microsoft.com/office/drawing/2014/main" id="{4DCE4CE1-DD42-4719-A4F2-F9D47D52B10F}"/>
              </a:ext>
            </a:extLst>
          </p:cNvPr>
          <p:cNvSpPr>
            <a:spLocks noGrp="1"/>
          </p:cNvSpPr>
          <p:nvPr>
            <p:ph type="body" sz="quarter" idx="22"/>
          </p:nvPr>
        </p:nvSpPr>
        <p:spPr bwMode="gray"/>
        <p:txBody>
          <a:bodyPr/>
          <a:lstStyle/>
          <a:p>
            <a:r>
              <a:rPr lang="en-US" dirty="0"/>
              <a:t>This text can be replaced</a:t>
            </a:r>
            <a:br>
              <a:rPr lang="en-US" dirty="0"/>
            </a:br>
            <a:r>
              <a:rPr lang="en-US" dirty="0"/>
              <a:t>with your own text.</a:t>
            </a:r>
          </a:p>
        </p:txBody>
      </p:sp>
      <p:sp>
        <p:nvSpPr>
          <p:cNvPr id="12" name="Textplatzhalter 11">
            <a:extLst>
              <a:ext uri="{FF2B5EF4-FFF2-40B4-BE49-F238E27FC236}">
                <a16:creationId xmlns:a16="http://schemas.microsoft.com/office/drawing/2014/main" id="{968B911E-4C6B-47CA-800C-AEB3B0C4391F}"/>
              </a:ext>
            </a:extLst>
          </p:cNvPr>
          <p:cNvSpPr>
            <a:spLocks noGrp="1"/>
          </p:cNvSpPr>
          <p:nvPr>
            <p:ph type="body" sz="quarter" idx="23"/>
          </p:nvPr>
        </p:nvSpPr>
        <p:spPr bwMode="gray"/>
        <p:txBody>
          <a:bodyPr/>
          <a:lstStyle/>
          <a:p>
            <a:r>
              <a:rPr lang="en-US" dirty="0"/>
              <a:t>This is a placeholder text. </a:t>
            </a:r>
            <a:br>
              <a:rPr lang="en-US" dirty="0"/>
            </a:br>
            <a:endParaRPr lang="en-US" dirty="0"/>
          </a:p>
        </p:txBody>
      </p:sp>
      <p:sp>
        <p:nvSpPr>
          <p:cNvPr id="23" name="Textplatzhalter 22">
            <a:extLst>
              <a:ext uri="{FF2B5EF4-FFF2-40B4-BE49-F238E27FC236}">
                <a16:creationId xmlns:a16="http://schemas.microsoft.com/office/drawing/2014/main" id="{54BC8468-4F49-411D-97D2-D4F6C0C933F7}"/>
              </a:ext>
            </a:extLst>
          </p:cNvPr>
          <p:cNvSpPr>
            <a:spLocks noGrp="1"/>
          </p:cNvSpPr>
          <p:nvPr>
            <p:ph type="body" sz="quarter" idx="25"/>
          </p:nvPr>
        </p:nvSpPr>
        <p:spPr bwMode="gray"/>
        <p:txBody>
          <a:bodyPr/>
          <a:lstStyle/>
          <a:p>
            <a:endParaRPr lang="en-US" dirty="0"/>
          </a:p>
          <a:p>
            <a:endParaRPr lang="en-US" dirty="0"/>
          </a:p>
          <a:p>
            <a:r>
              <a:rPr lang="en-US" dirty="0"/>
              <a:t>This is a placeholder text.</a:t>
            </a:r>
            <a:br>
              <a:rPr lang="en-US" dirty="0"/>
            </a:br>
            <a:r>
              <a:rPr lang="en-US" dirty="0"/>
              <a:t> </a:t>
            </a:r>
          </a:p>
        </p:txBody>
      </p:sp>
      <p:sp>
        <p:nvSpPr>
          <p:cNvPr id="24" name="Textplatzhalter 23">
            <a:extLst>
              <a:ext uri="{FF2B5EF4-FFF2-40B4-BE49-F238E27FC236}">
                <a16:creationId xmlns:a16="http://schemas.microsoft.com/office/drawing/2014/main" id="{0FEA38D0-55E5-4E59-9963-A70AB8CD53A2}"/>
              </a:ext>
            </a:extLst>
          </p:cNvPr>
          <p:cNvSpPr>
            <a:spLocks noGrp="1"/>
          </p:cNvSpPr>
          <p:nvPr>
            <p:ph type="body" sz="quarter" idx="26"/>
          </p:nvPr>
        </p:nvSpPr>
        <p:spPr bwMode="gray"/>
        <p:txBody>
          <a:bodyPr/>
          <a:lstStyle/>
          <a:p>
            <a:r>
              <a:rPr lang="en-US" dirty="0"/>
              <a:t>This text can be replaced</a:t>
            </a:r>
            <a:br>
              <a:rPr lang="en-US" dirty="0"/>
            </a:br>
            <a:r>
              <a:rPr lang="en-US" dirty="0"/>
              <a:t>with your own text.</a:t>
            </a:r>
          </a:p>
        </p:txBody>
      </p:sp>
      <p:sp>
        <p:nvSpPr>
          <p:cNvPr id="30" name="Textplatzhalter 29">
            <a:extLst>
              <a:ext uri="{FF2B5EF4-FFF2-40B4-BE49-F238E27FC236}">
                <a16:creationId xmlns:a16="http://schemas.microsoft.com/office/drawing/2014/main" id="{14D7D23B-DFE7-4D6D-B118-5800BF37D818}"/>
              </a:ext>
            </a:extLst>
          </p:cNvPr>
          <p:cNvSpPr>
            <a:spLocks noGrp="1" noChangeAspect="1"/>
          </p:cNvSpPr>
          <p:nvPr>
            <p:ph type="body" sz="quarter" idx="28"/>
          </p:nvPr>
        </p:nvSpPr>
        <p:spPr bwMode="gray"/>
        <p:txBody>
          <a:bodyPr/>
          <a:lstStyle/>
          <a:p>
            <a:endParaRPr lang="en-US" dirty="0"/>
          </a:p>
        </p:txBody>
      </p:sp>
      <p:sp>
        <p:nvSpPr>
          <p:cNvPr id="31" name="Textplatzhalter 30">
            <a:extLst>
              <a:ext uri="{FF2B5EF4-FFF2-40B4-BE49-F238E27FC236}">
                <a16:creationId xmlns:a16="http://schemas.microsoft.com/office/drawing/2014/main" id="{995E852B-BD96-409D-AD38-6617242C1793}"/>
              </a:ext>
            </a:extLst>
          </p:cNvPr>
          <p:cNvSpPr>
            <a:spLocks noGrp="1" noChangeAspect="1"/>
          </p:cNvSpPr>
          <p:nvPr>
            <p:ph type="body" sz="quarter" idx="30"/>
          </p:nvPr>
        </p:nvSpPr>
        <p:spPr bwMode="gray"/>
        <p:txBody>
          <a:bodyPr/>
          <a:lstStyle/>
          <a:p>
            <a:endParaRPr lang="en-US" dirty="0"/>
          </a:p>
        </p:txBody>
      </p:sp>
      <p:sp>
        <p:nvSpPr>
          <p:cNvPr id="32" name="Textplatzhalter 31">
            <a:extLst>
              <a:ext uri="{FF2B5EF4-FFF2-40B4-BE49-F238E27FC236}">
                <a16:creationId xmlns:a16="http://schemas.microsoft.com/office/drawing/2014/main" id="{DF9AEAA9-1917-4EE0-8059-74472A9DF1E5}"/>
              </a:ext>
            </a:extLst>
          </p:cNvPr>
          <p:cNvSpPr>
            <a:spLocks noGrp="1" noChangeAspect="1"/>
          </p:cNvSpPr>
          <p:nvPr>
            <p:ph type="body" sz="quarter" idx="31"/>
          </p:nvPr>
        </p:nvSpPr>
        <p:spPr bwMode="gray"/>
        <p:txBody>
          <a:bodyPr/>
          <a:lstStyle/>
          <a:p>
            <a:endParaRPr lang="en-US" dirty="0"/>
          </a:p>
        </p:txBody>
      </p:sp>
      <p:sp>
        <p:nvSpPr>
          <p:cNvPr id="18" name="Grafik 1">
            <a:extLst>
              <a:ext uri="{FF2B5EF4-FFF2-40B4-BE49-F238E27FC236}">
                <a16:creationId xmlns:a16="http://schemas.microsoft.com/office/drawing/2014/main" id="{6BACB0DD-B733-4DAC-81AA-3026BBB3BFA1}"/>
              </a:ext>
            </a:extLst>
          </p:cNvPr>
          <p:cNvSpPr>
            <a:spLocks noChangeAspect="1"/>
          </p:cNvSpPr>
          <p:nvPr/>
        </p:nvSpPr>
        <p:spPr bwMode="gray">
          <a:xfrm>
            <a:off x="8753258" y="4743450"/>
            <a:ext cx="1115716" cy="641350"/>
          </a:xfrm>
          <a:custGeom>
            <a:avLst/>
            <a:gdLst>
              <a:gd name="connsiteX0" fmla="*/ 335852 w 415575"/>
              <a:gd name="connsiteY0" fmla="*/ 0 h 238886"/>
              <a:gd name="connsiteX1" fmla="*/ 335852 w 415575"/>
              <a:gd name="connsiteY1" fmla="*/ 107633 h 238886"/>
              <a:gd name="connsiteX2" fmla="*/ 371951 w 415575"/>
              <a:gd name="connsiteY2" fmla="*/ 107633 h 238886"/>
              <a:gd name="connsiteX3" fmla="*/ 352997 w 415575"/>
              <a:gd name="connsiteY3" fmla="*/ 89821 h 238886"/>
              <a:gd name="connsiteX4" fmla="*/ 369761 w 415575"/>
              <a:gd name="connsiteY4" fmla="*/ 73343 h 238886"/>
              <a:gd name="connsiteX5" fmla="*/ 415576 w 415575"/>
              <a:gd name="connsiteY5" fmla="*/ 119158 h 238886"/>
              <a:gd name="connsiteX6" fmla="*/ 369189 w 415575"/>
              <a:gd name="connsiteY6" fmla="*/ 165354 h 238886"/>
              <a:gd name="connsiteX7" fmla="*/ 353568 w 415575"/>
              <a:gd name="connsiteY7" fmla="*/ 149638 h 238886"/>
              <a:gd name="connsiteX8" fmla="*/ 372713 w 415575"/>
              <a:gd name="connsiteY8" fmla="*/ 131255 h 238886"/>
              <a:gd name="connsiteX9" fmla="*/ 336233 w 415575"/>
              <a:gd name="connsiteY9" fmla="*/ 131255 h 238886"/>
              <a:gd name="connsiteX10" fmla="*/ 336233 w 415575"/>
              <a:gd name="connsiteY10" fmla="*/ 238887 h 238886"/>
              <a:gd name="connsiteX11" fmla="*/ 79629 w 415575"/>
              <a:gd name="connsiteY11" fmla="*/ 238887 h 238886"/>
              <a:gd name="connsiteX12" fmla="*/ 79629 w 415575"/>
              <a:gd name="connsiteY12" fmla="*/ 131350 h 238886"/>
              <a:gd name="connsiteX13" fmla="*/ 44006 w 415575"/>
              <a:gd name="connsiteY13" fmla="*/ 131350 h 238886"/>
              <a:gd name="connsiteX14" fmla="*/ 62294 w 415575"/>
              <a:gd name="connsiteY14" fmla="*/ 149352 h 238886"/>
              <a:gd name="connsiteX15" fmla="*/ 45434 w 415575"/>
              <a:gd name="connsiteY15" fmla="*/ 165735 h 238886"/>
              <a:gd name="connsiteX16" fmla="*/ 0 w 415575"/>
              <a:gd name="connsiteY16" fmla="*/ 119920 h 238886"/>
              <a:gd name="connsiteX17" fmla="*/ 45815 w 415575"/>
              <a:gd name="connsiteY17" fmla="*/ 74200 h 238886"/>
              <a:gd name="connsiteX18" fmla="*/ 61722 w 415575"/>
              <a:gd name="connsiteY18" fmla="*/ 89726 h 238886"/>
              <a:gd name="connsiteX19" fmla="*/ 43244 w 415575"/>
              <a:gd name="connsiteY19" fmla="*/ 107633 h 238886"/>
              <a:gd name="connsiteX20" fmla="*/ 79248 w 415575"/>
              <a:gd name="connsiteY20" fmla="*/ 107633 h 238886"/>
              <a:gd name="connsiteX21" fmla="*/ 79248 w 415575"/>
              <a:gd name="connsiteY21" fmla="*/ 0 h 238886"/>
              <a:gd name="connsiteX22" fmla="*/ 335852 w 415575"/>
              <a:gd name="connsiteY22" fmla="*/ 0 h 238886"/>
              <a:gd name="connsiteX23" fmla="*/ 201549 w 415575"/>
              <a:gd name="connsiteY23" fmla="*/ 10382 h 238886"/>
              <a:gd name="connsiteX24" fmla="*/ 89916 w 415575"/>
              <a:gd name="connsiteY24" fmla="*/ 10382 h 238886"/>
              <a:gd name="connsiteX25" fmla="*/ 89916 w 415575"/>
              <a:gd name="connsiteY25" fmla="*/ 108204 h 238886"/>
              <a:gd name="connsiteX26" fmla="*/ 127921 w 415575"/>
              <a:gd name="connsiteY26" fmla="*/ 108204 h 238886"/>
              <a:gd name="connsiteX27" fmla="*/ 127921 w 415575"/>
              <a:gd name="connsiteY27" fmla="*/ 131064 h 238886"/>
              <a:gd name="connsiteX28" fmla="*/ 89821 w 415575"/>
              <a:gd name="connsiteY28" fmla="*/ 131064 h 238886"/>
              <a:gd name="connsiteX29" fmla="*/ 89821 w 415575"/>
              <a:gd name="connsiteY29" fmla="*/ 228600 h 238886"/>
              <a:gd name="connsiteX30" fmla="*/ 201359 w 415575"/>
              <a:gd name="connsiteY30" fmla="*/ 228600 h 238886"/>
              <a:gd name="connsiteX31" fmla="*/ 201359 w 415575"/>
              <a:gd name="connsiteY31" fmla="*/ 142113 h 238886"/>
              <a:gd name="connsiteX32" fmla="*/ 195167 w 415575"/>
              <a:gd name="connsiteY32" fmla="*/ 142113 h 238886"/>
              <a:gd name="connsiteX33" fmla="*/ 183547 w 415575"/>
              <a:gd name="connsiteY33" fmla="*/ 130397 h 238886"/>
              <a:gd name="connsiteX34" fmla="*/ 183547 w 415575"/>
              <a:gd name="connsiteY34" fmla="*/ 108680 h 238886"/>
              <a:gd name="connsiteX35" fmla="*/ 195167 w 415575"/>
              <a:gd name="connsiteY35" fmla="*/ 96869 h 238886"/>
              <a:gd name="connsiteX36" fmla="*/ 201454 w 415575"/>
              <a:gd name="connsiteY36" fmla="*/ 96869 h 238886"/>
              <a:gd name="connsiteX37" fmla="*/ 201549 w 415575"/>
              <a:gd name="connsiteY37" fmla="*/ 10382 h 238886"/>
              <a:gd name="connsiteX38" fmla="*/ 325279 w 415575"/>
              <a:gd name="connsiteY38" fmla="*/ 10478 h 238886"/>
              <a:gd name="connsiteX39" fmla="*/ 213741 w 415575"/>
              <a:gd name="connsiteY39" fmla="*/ 10478 h 238886"/>
              <a:gd name="connsiteX40" fmla="*/ 213741 w 415575"/>
              <a:gd name="connsiteY40" fmla="*/ 96869 h 238886"/>
              <a:gd name="connsiteX41" fmla="*/ 219837 w 415575"/>
              <a:gd name="connsiteY41" fmla="*/ 96869 h 238886"/>
              <a:gd name="connsiteX42" fmla="*/ 231648 w 415575"/>
              <a:gd name="connsiteY42" fmla="*/ 108490 h 238886"/>
              <a:gd name="connsiteX43" fmla="*/ 231648 w 415575"/>
              <a:gd name="connsiteY43" fmla="*/ 130588 h 238886"/>
              <a:gd name="connsiteX44" fmla="*/ 220504 w 415575"/>
              <a:gd name="connsiteY44" fmla="*/ 142018 h 238886"/>
              <a:gd name="connsiteX45" fmla="*/ 213836 w 415575"/>
              <a:gd name="connsiteY45" fmla="*/ 142018 h 238886"/>
              <a:gd name="connsiteX46" fmla="*/ 213836 w 415575"/>
              <a:gd name="connsiteY46" fmla="*/ 228505 h 238886"/>
              <a:gd name="connsiteX47" fmla="*/ 325374 w 415575"/>
              <a:gd name="connsiteY47" fmla="*/ 228505 h 238886"/>
              <a:gd name="connsiteX48" fmla="*/ 325374 w 415575"/>
              <a:gd name="connsiteY48" fmla="*/ 130874 h 238886"/>
              <a:gd name="connsiteX49" fmla="*/ 287274 w 415575"/>
              <a:gd name="connsiteY49" fmla="*/ 130874 h 238886"/>
              <a:gd name="connsiteX50" fmla="*/ 287274 w 415575"/>
              <a:gd name="connsiteY50" fmla="*/ 108014 h 238886"/>
              <a:gd name="connsiteX51" fmla="*/ 325374 w 415575"/>
              <a:gd name="connsiteY51" fmla="*/ 108014 h 238886"/>
              <a:gd name="connsiteX52" fmla="*/ 325279 w 415575"/>
              <a:gd name="connsiteY52" fmla="*/ 10478 h 238886"/>
              <a:gd name="connsiteX53" fmla="*/ 201549 w 415575"/>
              <a:gd name="connsiteY53" fmla="*/ 102775 h 238886"/>
              <a:gd name="connsiteX54" fmla="*/ 194882 w 415575"/>
              <a:gd name="connsiteY54" fmla="*/ 102775 h 238886"/>
              <a:gd name="connsiteX55" fmla="*/ 189738 w 415575"/>
              <a:gd name="connsiteY55" fmla="*/ 108109 h 238886"/>
              <a:gd name="connsiteX56" fmla="*/ 189738 w 415575"/>
              <a:gd name="connsiteY56" fmla="*/ 130969 h 238886"/>
              <a:gd name="connsiteX57" fmla="*/ 194310 w 415575"/>
              <a:gd name="connsiteY57" fmla="*/ 136017 h 238886"/>
              <a:gd name="connsiteX58" fmla="*/ 201549 w 415575"/>
              <a:gd name="connsiteY58" fmla="*/ 136112 h 238886"/>
              <a:gd name="connsiteX59" fmla="*/ 201549 w 415575"/>
              <a:gd name="connsiteY59" fmla="*/ 102775 h 238886"/>
              <a:gd name="connsiteX60" fmla="*/ 213741 w 415575"/>
              <a:gd name="connsiteY60" fmla="*/ 102775 h 238886"/>
              <a:gd name="connsiteX61" fmla="*/ 213741 w 415575"/>
              <a:gd name="connsiteY61" fmla="*/ 136112 h 238886"/>
              <a:gd name="connsiteX62" fmla="*/ 218218 w 415575"/>
              <a:gd name="connsiteY62" fmla="*/ 136112 h 238886"/>
              <a:gd name="connsiteX63" fmla="*/ 225362 w 415575"/>
              <a:gd name="connsiteY63" fmla="*/ 129064 h 238886"/>
              <a:gd name="connsiteX64" fmla="*/ 225362 w 415575"/>
              <a:gd name="connsiteY64" fmla="*/ 108680 h 238886"/>
              <a:gd name="connsiteX65" fmla="*/ 219551 w 415575"/>
              <a:gd name="connsiteY65" fmla="*/ 102775 h 238886"/>
              <a:gd name="connsiteX66" fmla="*/ 213741 w 415575"/>
              <a:gd name="connsiteY66" fmla="*/ 102775 h 238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415575" h="238886">
                <a:moveTo>
                  <a:pt x="335852" y="0"/>
                </a:moveTo>
                <a:cubicBezTo>
                  <a:pt x="335852" y="35909"/>
                  <a:pt x="335852" y="71533"/>
                  <a:pt x="335852" y="107633"/>
                </a:cubicBezTo>
                <a:cubicBezTo>
                  <a:pt x="347853" y="107633"/>
                  <a:pt x="359569" y="107633"/>
                  <a:pt x="371951" y="107633"/>
                </a:cubicBezTo>
                <a:cubicBezTo>
                  <a:pt x="365284" y="101441"/>
                  <a:pt x="359093" y="95631"/>
                  <a:pt x="352997" y="89821"/>
                </a:cubicBezTo>
                <a:cubicBezTo>
                  <a:pt x="359283" y="83630"/>
                  <a:pt x="364522" y="78391"/>
                  <a:pt x="369761" y="73343"/>
                </a:cubicBezTo>
                <a:cubicBezTo>
                  <a:pt x="385001" y="88583"/>
                  <a:pt x="400431" y="104013"/>
                  <a:pt x="415576" y="119158"/>
                </a:cubicBezTo>
                <a:cubicBezTo>
                  <a:pt x="400241" y="134398"/>
                  <a:pt x="384715" y="149828"/>
                  <a:pt x="369189" y="165354"/>
                </a:cubicBezTo>
                <a:cubicBezTo>
                  <a:pt x="364522" y="160687"/>
                  <a:pt x="359283" y="155448"/>
                  <a:pt x="353568" y="149638"/>
                </a:cubicBezTo>
                <a:cubicBezTo>
                  <a:pt x="359569" y="143828"/>
                  <a:pt x="365760" y="137922"/>
                  <a:pt x="372713" y="131255"/>
                </a:cubicBezTo>
                <a:cubicBezTo>
                  <a:pt x="359759" y="131255"/>
                  <a:pt x="348234" y="131255"/>
                  <a:pt x="336233" y="131255"/>
                </a:cubicBezTo>
                <a:cubicBezTo>
                  <a:pt x="336233" y="166973"/>
                  <a:pt x="336233" y="202692"/>
                  <a:pt x="336233" y="238887"/>
                </a:cubicBezTo>
                <a:cubicBezTo>
                  <a:pt x="250508" y="238887"/>
                  <a:pt x="165259" y="238887"/>
                  <a:pt x="79629" y="238887"/>
                </a:cubicBezTo>
                <a:cubicBezTo>
                  <a:pt x="79629" y="203264"/>
                  <a:pt x="79629" y="167450"/>
                  <a:pt x="79629" y="131350"/>
                </a:cubicBezTo>
                <a:cubicBezTo>
                  <a:pt x="67437" y="131350"/>
                  <a:pt x="55817" y="131350"/>
                  <a:pt x="44006" y="131350"/>
                </a:cubicBezTo>
                <a:cubicBezTo>
                  <a:pt x="50102" y="137351"/>
                  <a:pt x="56198" y="143256"/>
                  <a:pt x="62294" y="149352"/>
                </a:cubicBezTo>
                <a:cubicBezTo>
                  <a:pt x="56198" y="155258"/>
                  <a:pt x="50768" y="160496"/>
                  <a:pt x="45434" y="165735"/>
                </a:cubicBezTo>
                <a:cubicBezTo>
                  <a:pt x="30290" y="150495"/>
                  <a:pt x="14954" y="135065"/>
                  <a:pt x="0" y="119920"/>
                </a:cubicBezTo>
                <a:cubicBezTo>
                  <a:pt x="15145" y="104775"/>
                  <a:pt x="30671" y="89345"/>
                  <a:pt x="45815" y="74200"/>
                </a:cubicBezTo>
                <a:cubicBezTo>
                  <a:pt x="50387" y="78677"/>
                  <a:pt x="55817" y="83915"/>
                  <a:pt x="61722" y="89726"/>
                </a:cubicBezTo>
                <a:cubicBezTo>
                  <a:pt x="55912" y="95345"/>
                  <a:pt x="49816" y="101251"/>
                  <a:pt x="43244" y="107633"/>
                </a:cubicBezTo>
                <a:cubicBezTo>
                  <a:pt x="55436" y="107633"/>
                  <a:pt x="67151" y="107633"/>
                  <a:pt x="79248" y="107633"/>
                </a:cubicBezTo>
                <a:cubicBezTo>
                  <a:pt x="79248" y="71723"/>
                  <a:pt x="79248" y="36005"/>
                  <a:pt x="79248" y="0"/>
                </a:cubicBezTo>
                <a:cubicBezTo>
                  <a:pt x="164973" y="0"/>
                  <a:pt x="250222" y="0"/>
                  <a:pt x="335852" y="0"/>
                </a:cubicBezTo>
                <a:close/>
                <a:moveTo>
                  <a:pt x="201549" y="10382"/>
                </a:moveTo>
                <a:cubicBezTo>
                  <a:pt x="164211" y="10382"/>
                  <a:pt x="127159" y="10382"/>
                  <a:pt x="89916" y="10382"/>
                </a:cubicBezTo>
                <a:cubicBezTo>
                  <a:pt x="89916" y="42958"/>
                  <a:pt x="89916" y="75343"/>
                  <a:pt x="89916" y="108204"/>
                </a:cubicBezTo>
                <a:cubicBezTo>
                  <a:pt x="102775" y="108204"/>
                  <a:pt x="115348" y="108204"/>
                  <a:pt x="127921" y="108204"/>
                </a:cubicBezTo>
                <a:cubicBezTo>
                  <a:pt x="127921" y="115919"/>
                  <a:pt x="127921" y="123253"/>
                  <a:pt x="127921" y="131064"/>
                </a:cubicBezTo>
                <a:cubicBezTo>
                  <a:pt x="115157" y="131064"/>
                  <a:pt x="102584" y="131064"/>
                  <a:pt x="89821" y="131064"/>
                </a:cubicBezTo>
                <a:cubicBezTo>
                  <a:pt x="89821" y="163830"/>
                  <a:pt x="89821" y="196215"/>
                  <a:pt x="89821" y="228600"/>
                </a:cubicBezTo>
                <a:cubicBezTo>
                  <a:pt x="127159" y="228600"/>
                  <a:pt x="164116" y="228600"/>
                  <a:pt x="201359" y="228600"/>
                </a:cubicBezTo>
                <a:cubicBezTo>
                  <a:pt x="201359" y="199739"/>
                  <a:pt x="201359" y="171069"/>
                  <a:pt x="201359" y="142113"/>
                </a:cubicBezTo>
                <a:cubicBezTo>
                  <a:pt x="199073" y="142113"/>
                  <a:pt x="197167" y="142113"/>
                  <a:pt x="195167" y="142113"/>
                </a:cubicBezTo>
                <a:cubicBezTo>
                  <a:pt x="187833" y="141923"/>
                  <a:pt x="183642" y="137732"/>
                  <a:pt x="183547" y="130397"/>
                </a:cubicBezTo>
                <a:cubicBezTo>
                  <a:pt x="183452" y="123158"/>
                  <a:pt x="183452" y="115919"/>
                  <a:pt x="183547" y="108680"/>
                </a:cubicBezTo>
                <a:cubicBezTo>
                  <a:pt x="183642" y="101346"/>
                  <a:pt x="187928" y="97060"/>
                  <a:pt x="195167" y="96869"/>
                </a:cubicBezTo>
                <a:cubicBezTo>
                  <a:pt x="197167" y="96869"/>
                  <a:pt x="199263" y="96869"/>
                  <a:pt x="201454" y="96869"/>
                </a:cubicBezTo>
                <a:cubicBezTo>
                  <a:pt x="201549" y="67818"/>
                  <a:pt x="201549" y="39338"/>
                  <a:pt x="201549" y="10382"/>
                </a:cubicBezTo>
                <a:close/>
                <a:moveTo>
                  <a:pt x="325279" y="10478"/>
                </a:moveTo>
                <a:cubicBezTo>
                  <a:pt x="287941" y="10478"/>
                  <a:pt x="250793" y="10478"/>
                  <a:pt x="213741" y="10478"/>
                </a:cubicBezTo>
                <a:cubicBezTo>
                  <a:pt x="213741" y="39338"/>
                  <a:pt x="213741" y="67913"/>
                  <a:pt x="213741" y="96869"/>
                </a:cubicBezTo>
                <a:cubicBezTo>
                  <a:pt x="215932" y="96869"/>
                  <a:pt x="217837" y="96869"/>
                  <a:pt x="219837" y="96869"/>
                </a:cubicBezTo>
                <a:cubicBezTo>
                  <a:pt x="227171" y="96965"/>
                  <a:pt x="231553" y="101251"/>
                  <a:pt x="231648" y="108490"/>
                </a:cubicBezTo>
                <a:cubicBezTo>
                  <a:pt x="231743" y="115824"/>
                  <a:pt x="231743" y="123253"/>
                  <a:pt x="231648" y="130588"/>
                </a:cubicBezTo>
                <a:cubicBezTo>
                  <a:pt x="231553" y="137541"/>
                  <a:pt x="227267" y="141827"/>
                  <a:pt x="220504" y="142018"/>
                </a:cubicBezTo>
                <a:cubicBezTo>
                  <a:pt x="218313" y="142113"/>
                  <a:pt x="216122" y="142018"/>
                  <a:pt x="213836" y="142018"/>
                </a:cubicBezTo>
                <a:cubicBezTo>
                  <a:pt x="213836" y="171260"/>
                  <a:pt x="213836" y="199835"/>
                  <a:pt x="213836" y="228505"/>
                </a:cubicBezTo>
                <a:cubicBezTo>
                  <a:pt x="251270" y="228505"/>
                  <a:pt x="288227" y="228505"/>
                  <a:pt x="325374" y="228505"/>
                </a:cubicBezTo>
                <a:cubicBezTo>
                  <a:pt x="325374" y="195929"/>
                  <a:pt x="325374" y="163640"/>
                  <a:pt x="325374" y="130874"/>
                </a:cubicBezTo>
                <a:cubicBezTo>
                  <a:pt x="312515" y="130874"/>
                  <a:pt x="299942" y="130874"/>
                  <a:pt x="287274" y="130874"/>
                </a:cubicBezTo>
                <a:cubicBezTo>
                  <a:pt x="287274" y="123063"/>
                  <a:pt x="287274" y="115824"/>
                  <a:pt x="287274" y="108014"/>
                </a:cubicBezTo>
                <a:cubicBezTo>
                  <a:pt x="300038" y="108014"/>
                  <a:pt x="312611" y="108014"/>
                  <a:pt x="325374" y="108014"/>
                </a:cubicBezTo>
                <a:cubicBezTo>
                  <a:pt x="325279" y="75248"/>
                  <a:pt x="325279" y="42958"/>
                  <a:pt x="325279" y="10478"/>
                </a:cubicBezTo>
                <a:close/>
                <a:moveTo>
                  <a:pt x="201549" y="102775"/>
                </a:moveTo>
                <a:cubicBezTo>
                  <a:pt x="199073" y="102775"/>
                  <a:pt x="196977" y="102680"/>
                  <a:pt x="194882" y="102775"/>
                </a:cubicBezTo>
                <a:cubicBezTo>
                  <a:pt x="191643" y="102965"/>
                  <a:pt x="189738" y="104775"/>
                  <a:pt x="189738" y="108109"/>
                </a:cubicBezTo>
                <a:cubicBezTo>
                  <a:pt x="189738" y="115729"/>
                  <a:pt x="189738" y="123349"/>
                  <a:pt x="189738" y="130969"/>
                </a:cubicBezTo>
                <a:cubicBezTo>
                  <a:pt x="189738" y="133922"/>
                  <a:pt x="191453" y="135636"/>
                  <a:pt x="194310" y="136017"/>
                </a:cubicBezTo>
                <a:cubicBezTo>
                  <a:pt x="196596" y="136303"/>
                  <a:pt x="198977" y="136112"/>
                  <a:pt x="201549" y="136112"/>
                </a:cubicBezTo>
                <a:cubicBezTo>
                  <a:pt x="201549" y="124873"/>
                  <a:pt x="201549" y="114205"/>
                  <a:pt x="201549" y="102775"/>
                </a:cubicBezTo>
                <a:close/>
                <a:moveTo>
                  <a:pt x="213741" y="102775"/>
                </a:moveTo>
                <a:cubicBezTo>
                  <a:pt x="213741" y="114205"/>
                  <a:pt x="213741" y="125063"/>
                  <a:pt x="213741" y="136112"/>
                </a:cubicBezTo>
                <a:cubicBezTo>
                  <a:pt x="215455" y="136112"/>
                  <a:pt x="216884" y="136112"/>
                  <a:pt x="218218" y="136112"/>
                </a:cubicBezTo>
                <a:cubicBezTo>
                  <a:pt x="223933" y="136112"/>
                  <a:pt x="225362" y="134684"/>
                  <a:pt x="225362" y="129064"/>
                </a:cubicBezTo>
                <a:cubicBezTo>
                  <a:pt x="225362" y="122301"/>
                  <a:pt x="225457" y="115443"/>
                  <a:pt x="225362" y="108680"/>
                </a:cubicBezTo>
                <a:cubicBezTo>
                  <a:pt x="225362" y="104680"/>
                  <a:pt x="223647" y="102965"/>
                  <a:pt x="219551" y="102775"/>
                </a:cubicBezTo>
                <a:cubicBezTo>
                  <a:pt x="217742" y="102775"/>
                  <a:pt x="215932" y="102775"/>
                  <a:pt x="213741" y="102775"/>
                </a:cubicBezTo>
                <a:close/>
              </a:path>
            </a:pathLst>
          </a:custGeom>
          <a:solidFill>
            <a:schemeClr val="accent6"/>
          </a:solidFill>
          <a:ln w="9525" cap="flat">
            <a:noFill/>
            <a:prstDash val="solid"/>
            <a:miter/>
          </a:ln>
        </p:spPr>
        <p:txBody>
          <a:bodyPr rtlCol="0" anchor="ctr"/>
          <a:lstStyle/>
          <a:p>
            <a:endParaRPr lang="en-US" dirty="0"/>
          </a:p>
        </p:txBody>
      </p:sp>
      <p:pic>
        <p:nvPicPr>
          <p:cNvPr id="19" name="Grafik 18">
            <a:extLst>
              <a:ext uri="{FF2B5EF4-FFF2-40B4-BE49-F238E27FC236}">
                <a16:creationId xmlns:a16="http://schemas.microsoft.com/office/drawing/2014/main" id="{60D66FD9-6E8F-4CC7-92D6-7EAD7B8F431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bwMode="gray">
          <a:xfrm>
            <a:off x="9089110" y="2206017"/>
            <a:ext cx="444012" cy="641350"/>
          </a:xfrm>
          <a:prstGeom prst="rect">
            <a:avLst/>
          </a:prstGeom>
        </p:spPr>
      </p:pic>
      <p:sp>
        <p:nvSpPr>
          <p:cNvPr id="20" name="Grafik 1">
            <a:extLst>
              <a:ext uri="{FF2B5EF4-FFF2-40B4-BE49-F238E27FC236}">
                <a16:creationId xmlns:a16="http://schemas.microsoft.com/office/drawing/2014/main" id="{EC18F51D-C7D2-41F3-8990-3163D185B5DD}"/>
              </a:ext>
            </a:extLst>
          </p:cNvPr>
          <p:cNvSpPr>
            <a:spLocks noChangeAspect="1"/>
          </p:cNvSpPr>
          <p:nvPr/>
        </p:nvSpPr>
        <p:spPr bwMode="gray">
          <a:xfrm>
            <a:off x="2640317" y="4743450"/>
            <a:ext cx="479506" cy="636061"/>
          </a:xfrm>
          <a:custGeom>
            <a:avLst/>
            <a:gdLst>
              <a:gd name="connsiteX0" fmla="*/ 366039 w 479506"/>
              <a:gd name="connsiteY0" fmla="*/ 0 h 636061"/>
              <a:gd name="connsiteX1" fmla="*/ 380250 w 479506"/>
              <a:gd name="connsiteY1" fmla="*/ 0 h 636061"/>
              <a:gd name="connsiteX2" fmla="*/ 400334 w 479506"/>
              <a:gd name="connsiteY2" fmla="*/ 35053 h 636061"/>
              <a:gd name="connsiteX3" fmla="*/ 400144 w 479506"/>
              <a:gd name="connsiteY3" fmla="*/ 155179 h 636061"/>
              <a:gd name="connsiteX4" fmla="*/ 400144 w 479506"/>
              <a:gd name="connsiteY4" fmla="*/ 172231 h 636061"/>
              <a:gd name="connsiteX5" fmla="*/ 457176 w 479506"/>
              <a:gd name="connsiteY5" fmla="*/ 172231 h 636061"/>
              <a:gd name="connsiteX6" fmla="*/ 478965 w 479506"/>
              <a:gd name="connsiteY6" fmla="*/ 192884 h 636061"/>
              <a:gd name="connsiteX7" fmla="*/ 479344 w 479506"/>
              <a:gd name="connsiteY7" fmla="*/ 239494 h 636061"/>
              <a:gd name="connsiteX8" fmla="*/ 460018 w 479506"/>
              <a:gd name="connsiteY8" fmla="*/ 310357 h 636061"/>
              <a:gd name="connsiteX9" fmla="*/ 415113 w 479506"/>
              <a:gd name="connsiteY9" fmla="*/ 376862 h 636061"/>
              <a:gd name="connsiteX10" fmla="*/ 348608 w 479506"/>
              <a:gd name="connsiteY10" fmla="*/ 522567 h 636061"/>
              <a:gd name="connsiteX11" fmla="*/ 348229 w 479506"/>
              <a:gd name="connsiteY11" fmla="*/ 582820 h 636061"/>
              <a:gd name="connsiteX12" fmla="*/ 292902 w 479506"/>
              <a:gd name="connsiteY12" fmla="*/ 582820 h 636061"/>
              <a:gd name="connsiteX13" fmla="*/ 292902 w 479506"/>
              <a:gd name="connsiteY13" fmla="*/ 636062 h 636061"/>
              <a:gd name="connsiteX14" fmla="*/ 188313 w 479506"/>
              <a:gd name="connsiteY14" fmla="*/ 636062 h 636061"/>
              <a:gd name="connsiteX15" fmla="*/ 188313 w 479506"/>
              <a:gd name="connsiteY15" fmla="*/ 581683 h 636061"/>
              <a:gd name="connsiteX16" fmla="*/ 137534 w 479506"/>
              <a:gd name="connsiteY16" fmla="*/ 581683 h 636061"/>
              <a:gd name="connsiteX17" fmla="*/ 129387 w 479506"/>
              <a:gd name="connsiteY17" fmla="*/ 499073 h 636061"/>
              <a:gd name="connsiteX18" fmla="*/ 58714 w 479506"/>
              <a:gd name="connsiteY18" fmla="*/ 367199 h 636061"/>
              <a:gd name="connsiteX19" fmla="*/ 1682 w 479506"/>
              <a:gd name="connsiteY19" fmla="*/ 197431 h 636061"/>
              <a:gd name="connsiteX20" fmla="*/ 26503 w 479506"/>
              <a:gd name="connsiteY20" fmla="*/ 172421 h 636061"/>
              <a:gd name="connsiteX21" fmla="*/ 82208 w 479506"/>
              <a:gd name="connsiteY21" fmla="*/ 172421 h 636061"/>
              <a:gd name="connsiteX22" fmla="*/ 82208 w 479506"/>
              <a:gd name="connsiteY22" fmla="*/ 155179 h 636061"/>
              <a:gd name="connsiteX23" fmla="*/ 81829 w 479506"/>
              <a:gd name="connsiteY23" fmla="*/ 35053 h 636061"/>
              <a:gd name="connsiteX24" fmla="*/ 100208 w 479506"/>
              <a:gd name="connsiteY24" fmla="*/ 0 h 636061"/>
              <a:gd name="connsiteX25" fmla="*/ 114419 w 479506"/>
              <a:gd name="connsiteY25" fmla="*/ 0 h 636061"/>
              <a:gd name="connsiteX26" fmla="*/ 134692 w 479506"/>
              <a:gd name="connsiteY26" fmla="*/ 33158 h 636061"/>
              <a:gd name="connsiteX27" fmla="*/ 134503 w 479506"/>
              <a:gd name="connsiteY27" fmla="*/ 116337 h 636061"/>
              <a:gd name="connsiteX28" fmla="*/ 134503 w 479506"/>
              <a:gd name="connsiteY28" fmla="*/ 171473 h 636061"/>
              <a:gd name="connsiteX29" fmla="*/ 346902 w 479506"/>
              <a:gd name="connsiteY29" fmla="*/ 171473 h 636061"/>
              <a:gd name="connsiteX30" fmla="*/ 346902 w 479506"/>
              <a:gd name="connsiteY30" fmla="*/ 155558 h 636061"/>
              <a:gd name="connsiteX31" fmla="*/ 346713 w 479506"/>
              <a:gd name="connsiteY31" fmla="*/ 35621 h 636061"/>
              <a:gd name="connsiteX32" fmla="*/ 366039 w 479506"/>
              <a:gd name="connsiteY32" fmla="*/ 0 h 636061"/>
              <a:gd name="connsiteX33" fmla="*/ 201766 w 479506"/>
              <a:gd name="connsiteY33" fmla="*/ 487894 h 636061"/>
              <a:gd name="connsiteX34" fmla="*/ 204987 w 479506"/>
              <a:gd name="connsiteY34" fmla="*/ 489409 h 636061"/>
              <a:gd name="connsiteX35" fmla="*/ 315450 w 479506"/>
              <a:gd name="connsiteY35" fmla="*/ 346925 h 636061"/>
              <a:gd name="connsiteX36" fmla="*/ 313365 w 479506"/>
              <a:gd name="connsiteY36" fmla="*/ 343326 h 636061"/>
              <a:gd name="connsiteX37" fmla="*/ 256145 w 479506"/>
              <a:gd name="connsiteY37" fmla="*/ 343326 h 636061"/>
              <a:gd name="connsiteX38" fmla="*/ 279829 w 479506"/>
              <a:gd name="connsiteY38" fmla="*/ 244799 h 636061"/>
              <a:gd name="connsiteX39" fmla="*/ 276797 w 479506"/>
              <a:gd name="connsiteY39" fmla="*/ 243284 h 636061"/>
              <a:gd name="connsiteX40" fmla="*/ 164629 w 479506"/>
              <a:gd name="connsiteY40" fmla="*/ 385389 h 636061"/>
              <a:gd name="connsiteX41" fmla="*/ 227345 w 479506"/>
              <a:gd name="connsiteY41" fmla="*/ 385389 h 636061"/>
              <a:gd name="connsiteX42" fmla="*/ 201766 w 479506"/>
              <a:gd name="connsiteY42" fmla="*/ 487894 h 636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9506" h="636061">
                <a:moveTo>
                  <a:pt x="366039" y="0"/>
                </a:moveTo>
                <a:cubicBezTo>
                  <a:pt x="370776" y="0"/>
                  <a:pt x="375513" y="0"/>
                  <a:pt x="380250" y="0"/>
                </a:cubicBezTo>
                <a:cubicBezTo>
                  <a:pt x="395218" y="7011"/>
                  <a:pt x="400523" y="18758"/>
                  <a:pt x="400334" y="35053"/>
                </a:cubicBezTo>
                <a:cubicBezTo>
                  <a:pt x="399576" y="75031"/>
                  <a:pt x="400144" y="115010"/>
                  <a:pt x="400144" y="155179"/>
                </a:cubicBezTo>
                <a:cubicBezTo>
                  <a:pt x="400144" y="160673"/>
                  <a:pt x="400144" y="165979"/>
                  <a:pt x="400144" y="172231"/>
                </a:cubicBezTo>
                <a:cubicBezTo>
                  <a:pt x="420418" y="172231"/>
                  <a:pt x="438797" y="172231"/>
                  <a:pt x="457176" y="172231"/>
                </a:cubicBezTo>
                <a:cubicBezTo>
                  <a:pt x="472902" y="172231"/>
                  <a:pt x="478207" y="176968"/>
                  <a:pt x="478965" y="192884"/>
                </a:cubicBezTo>
                <a:cubicBezTo>
                  <a:pt x="479534" y="208421"/>
                  <a:pt x="478397" y="223957"/>
                  <a:pt x="479344" y="239494"/>
                </a:cubicBezTo>
                <a:cubicBezTo>
                  <a:pt x="480670" y="265452"/>
                  <a:pt x="473849" y="288947"/>
                  <a:pt x="460018" y="310357"/>
                </a:cubicBezTo>
                <a:cubicBezTo>
                  <a:pt x="445618" y="332904"/>
                  <a:pt x="430839" y="355262"/>
                  <a:pt x="415113" y="376862"/>
                </a:cubicBezTo>
                <a:cubicBezTo>
                  <a:pt x="383092" y="421010"/>
                  <a:pt x="355239" y="467052"/>
                  <a:pt x="348608" y="522567"/>
                </a:cubicBezTo>
                <a:cubicBezTo>
                  <a:pt x="346334" y="541893"/>
                  <a:pt x="348229" y="561788"/>
                  <a:pt x="348229" y="582820"/>
                </a:cubicBezTo>
                <a:cubicBezTo>
                  <a:pt x="328713" y="582820"/>
                  <a:pt x="312039" y="582820"/>
                  <a:pt x="292902" y="582820"/>
                </a:cubicBezTo>
                <a:cubicBezTo>
                  <a:pt x="292902" y="601578"/>
                  <a:pt x="292902" y="618820"/>
                  <a:pt x="292902" y="636062"/>
                </a:cubicBezTo>
                <a:cubicBezTo>
                  <a:pt x="258039" y="636062"/>
                  <a:pt x="223176" y="636062"/>
                  <a:pt x="188313" y="636062"/>
                </a:cubicBezTo>
                <a:cubicBezTo>
                  <a:pt x="188313" y="618441"/>
                  <a:pt x="188313" y="600820"/>
                  <a:pt x="188313" y="581683"/>
                </a:cubicBezTo>
                <a:cubicBezTo>
                  <a:pt x="169176" y="581683"/>
                  <a:pt x="152503" y="581683"/>
                  <a:pt x="137534" y="581683"/>
                </a:cubicBezTo>
                <a:cubicBezTo>
                  <a:pt x="134882" y="553072"/>
                  <a:pt x="135261" y="525220"/>
                  <a:pt x="129387" y="499073"/>
                </a:cubicBezTo>
                <a:cubicBezTo>
                  <a:pt x="118208" y="449052"/>
                  <a:pt x="91113" y="406420"/>
                  <a:pt x="58714" y="367199"/>
                </a:cubicBezTo>
                <a:cubicBezTo>
                  <a:pt x="17787" y="317747"/>
                  <a:pt x="-6844" y="263557"/>
                  <a:pt x="1682" y="197431"/>
                </a:cubicBezTo>
                <a:cubicBezTo>
                  <a:pt x="3766" y="178105"/>
                  <a:pt x="7366" y="172421"/>
                  <a:pt x="26503" y="172421"/>
                </a:cubicBezTo>
                <a:cubicBezTo>
                  <a:pt x="44692" y="172421"/>
                  <a:pt x="62882" y="172421"/>
                  <a:pt x="82208" y="172421"/>
                </a:cubicBezTo>
                <a:cubicBezTo>
                  <a:pt x="82208" y="165410"/>
                  <a:pt x="82208" y="160294"/>
                  <a:pt x="82208" y="155179"/>
                </a:cubicBezTo>
                <a:cubicBezTo>
                  <a:pt x="82208" y="115200"/>
                  <a:pt x="82777" y="75031"/>
                  <a:pt x="81829" y="35053"/>
                </a:cubicBezTo>
                <a:cubicBezTo>
                  <a:pt x="81640" y="18947"/>
                  <a:pt x="86756" y="7768"/>
                  <a:pt x="100208" y="0"/>
                </a:cubicBezTo>
                <a:cubicBezTo>
                  <a:pt x="104945" y="0"/>
                  <a:pt x="109682" y="0"/>
                  <a:pt x="114419" y="0"/>
                </a:cubicBezTo>
                <a:cubicBezTo>
                  <a:pt x="129198" y="6253"/>
                  <a:pt x="135261" y="16863"/>
                  <a:pt x="134692" y="33158"/>
                </a:cubicBezTo>
                <a:cubicBezTo>
                  <a:pt x="133745" y="60821"/>
                  <a:pt x="134503" y="88673"/>
                  <a:pt x="134503" y="116337"/>
                </a:cubicBezTo>
                <a:cubicBezTo>
                  <a:pt x="134503" y="134526"/>
                  <a:pt x="134503" y="152715"/>
                  <a:pt x="134503" y="171473"/>
                </a:cubicBezTo>
                <a:cubicBezTo>
                  <a:pt x="205934" y="171473"/>
                  <a:pt x="275850" y="171473"/>
                  <a:pt x="346902" y="171473"/>
                </a:cubicBezTo>
                <a:cubicBezTo>
                  <a:pt x="346902" y="165600"/>
                  <a:pt x="346902" y="160484"/>
                  <a:pt x="346902" y="155558"/>
                </a:cubicBezTo>
                <a:cubicBezTo>
                  <a:pt x="346902" y="115579"/>
                  <a:pt x="347281" y="75600"/>
                  <a:pt x="346713" y="35621"/>
                </a:cubicBezTo>
                <a:cubicBezTo>
                  <a:pt x="346523" y="19516"/>
                  <a:pt x="351071" y="7200"/>
                  <a:pt x="366039" y="0"/>
                </a:cubicBezTo>
                <a:close/>
                <a:moveTo>
                  <a:pt x="201766" y="487894"/>
                </a:moveTo>
                <a:cubicBezTo>
                  <a:pt x="202903" y="488462"/>
                  <a:pt x="203850" y="488841"/>
                  <a:pt x="204987" y="489409"/>
                </a:cubicBezTo>
                <a:cubicBezTo>
                  <a:pt x="241745" y="441852"/>
                  <a:pt x="278692" y="394483"/>
                  <a:pt x="315450" y="346925"/>
                </a:cubicBezTo>
                <a:cubicBezTo>
                  <a:pt x="314692" y="345789"/>
                  <a:pt x="314123" y="344462"/>
                  <a:pt x="313365" y="343326"/>
                </a:cubicBezTo>
                <a:cubicBezTo>
                  <a:pt x="294418" y="343326"/>
                  <a:pt x="275471" y="343326"/>
                  <a:pt x="256145" y="343326"/>
                </a:cubicBezTo>
                <a:cubicBezTo>
                  <a:pt x="264292" y="309031"/>
                  <a:pt x="272060" y="277010"/>
                  <a:pt x="279829" y="244799"/>
                </a:cubicBezTo>
                <a:cubicBezTo>
                  <a:pt x="278881" y="244231"/>
                  <a:pt x="277745" y="243852"/>
                  <a:pt x="276797" y="243284"/>
                </a:cubicBezTo>
                <a:cubicBezTo>
                  <a:pt x="240229" y="289515"/>
                  <a:pt x="203850" y="335747"/>
                  <a:pt x="164629" y="385389"/>
                </a:cubicBezTo>
                <a:cubicBezTo>
                  <a:pt x="188503" y="385389"/>
                  <a:pt x="207071" y="385389"/>
                  <a:pt x="227345" y="385389"/>
                </a:cubicBezTo>
                <a:cubicBezTo>
                  <a:pt x="218439" y="420441"/>
                  <a:pt x="210103" y="454167"/>
                  <a:pt x="201766" y="487894"/>
                </a:cubicBezTo>
                <a:close/>
              </a:path>
            </a:pathLst>
          </a:custGeom>
          <a:solidFill>
            <a:schemeClr val="accent1"/>
          </a:solidFill>
          <a:ln w="18669" cap="flat">
            <a:noFill/>
            <a:prstDash val="solid"/>
            <a:miter/>
          </a:ln>
        </p:spPr>
        <p:txBody>
          <a:bodyPr rtlCol="0" anchor="ctr"/>
          <a:lstStyle/>
          <a:p>
            <a:endParaRPr lang="en-US" dirty="0"/>
          </a:p>
        </p:txBody>
      </p:sp>
      <p:sp>
        <p:nvSpPr>
          <p:cNvPr id="28" name="Grafik 16">
            <a:extLst>
              <a:ext uri="{FF2B5EF4-FFF2-40B4-BE49-F238E27FC236}">
                <a16:creationId xmlns:a16="http://schemas.microsoft.com/office/drawing/2014/main" id="{4B054308-33B2-491E-BA9B-F4760AEAA5F4}"/>
              </a:ext>
            </a:extLst>
          </p:cNvPr>
          <p:cNvSpPr>
            <a:spLocks noChangeAspect="1"/>
          </p:cNvSpPr>
          <p:nvPr/>
        </p:nvSpPr>
        <p:spPr bwMode="gray">
          <a:xfrm>
            <a:off x="2711212" y="2190750"/>
            <a:ext cx="337717" cy="536438"/>
          </a:xfrm>
          <a:custGeom>
            <a:avLst/>
            <a:gdLst>
              <a:gd name="connsiteX0" fmla="*/ 403722 w 403898"/>
              <a:gd name="connsiteY0" fmla="*/ 436409 h 641561"/>
              <a:gd name="connsiteX1" fmla="*/ 403722 w 403898"/>
              <a:gd name="connsiteY1" fmla="*/ 628464 h 641561"/>
              <a:gd name="connsiteX2" fmla="*/ 390294 w 403898"/>
              <a:gd name="connsiteY2" fmla="*/ 641538 h 641561"/>
              <a:gd name="connsiteX3" fmla="*/ 326334 w 403898"/>
              <a:gd name="connsiteY3" fmla="*/ 640478 h 641561"/>
              <a:gd name="connsiteX4" fmla="*/ 258311 w 403898"/>
              <a:gd name="connsiteY4" fmla="*/ 641362 h 641561"/>
              <a:gd name="connsiteX5" fmla="*/ 217321 w 403898"/>
              <a:gd name="connsiteY5" fmla="*/ 640655 h 641561"/>
              <a:gd name="connsiteX6" fmla="*/ 178450 w 403898"/>
              <a:gd name="connsiteY6" fmla="*/ 641008 h 641561"/>
              <a:gd name="connsiteX7" fmla="*/ 140287 w 403898"/>
              <a:gd name="connsiteY7" fmla="*/ 641362 h 641561"/>
              <a:gd name="connsiteX8" fmla="*/ 91699 w 403898"/>
              <a:gd name="connsiteY8" fmla="*/ 641362 h 641561"/>
              <a:gd name="connsiteX9" fmla="*/ 50708 w 403898"/>
              <a:gd name="connsiteY9" fmla="*/ 640831 h 641561"/>
              <a:gd name="connsiteX10" fmla="*/ 10424 w 403898"/>
              <a:gd name="connsiteY10" fmla="*/ 641362 h 641561"/>
              <a:gd name="connsiteX11" fmla="*/ 0 w 403898"/>
              <a:gd name="connsiteY11" fmla="*/ 631467 h 641561"/>
              <a:gd name="connsiteX12" fmla="*/ 0 w 403898"/>
              <a:gd name="connsiteY12" fmla="*/ 608498 h 641561"/>
              <a:gd name="connsiteX13" fmla="*/ 9718 w 403898"/>
              <a:gd name="connsiteY13" fmla="*/ 598604 h 641561"/>
              <a:gd name="connsiteX14" fmla="*/ 51415 w 403898"/>
              <a:gd name="connsiteY14" fmla="*/ 598427 h 641561"/>
              <a:gd name="connsiteX15" fmla="*/ 61132 w 403898"/>
              <a:gd name="connsiteY15" fmla="*/ 588710 h 641561"/>
              <a:gd name="connsiteX16" fmla="*/ 61309 w 403898"/>
              <a:gd name="connsiteY16" fmla="*/ 544892 h 641561"/>
              <a:gd name="connsiteX17" fmla="*/ 71910 w 403898"/>
              <a:gd name="connsiteY17" fmla="*/ 534468 h 641561"/>
              <a:gd name="connsiteX18" fmla="*/ 209723 w 403898"/>
              <a:gd name="connsiteY18" fmla="*/ 534468 h 641561"/>
              <a:gd name="connsiteX19" fmla="*/ 219794 w 403898"/>
              <a:gd name="connsiteY19" fmla="*/ 544539 h 641561"/>
              <a:gd name="connsiteX20" fmla="*/ 219794 w 403898"/>
              <a:gd name="connsiteY20" fmla="*/ 589063 h 641561"/>
              <a:gd name="connsiteX21" fmla="*/ 229335 w 403898"/>
              <a:gd name="connsiteY21" fmla="*/ 598604 h 641561"/>
              <a:gd name="connsiteX22" fmla="*/ 349127 w 403898"/>
              <a:gd name="connsiteY22" fmla="*/ 598604 h 641561"/>
              <a:gd name="connsiteX23" fmla="*/ 359551 w 403898"/>
              <a:gd name="connsiteY23" fmla="*/ 589063 h 641561"/>
              <a:gd name="connsiteX24" fmla="*/ 360081 w 403898"/>
              <a:gd name="connsiteY24" fmla="*/ 544716 h 641561"/>
              <a:gd name="connsiteX25" fmla="*/ 360081 w 403898"/>
              <a:gd name="connsiteY25" fmla="*/ 500368 h 641561"/>
              <a:gd name="connsiteX26" fmla="*/ 359551 w 403898"/>
              <a:gd name="connsiteY26" fmla="*/ 457257 h 641561"/>
              <a:gd name="connsiteX27" fmla="*/ 359374 w 403898"/>
              <a:gd name="connsiteY27" fmla="*/ 425984 h 641561"/>
              <a:gd name="connsiteX28" fmla="*/ 360258 w 403898"/>
              <a:gd name="connsiteY28" fmla="*/ 358668 h 641561"/>
              <a:gd name="connsiteX29" fmla="*/ 359551 w 403898"/>
              <a:gd name="connsiteY29" fmla="*/ 316264 h 641561"/>
              <a:gd name="connsiteX30" fmla="*/ 359904 w 403898"/>
              <a:gd name="connsiteY30" fmla="*/ 280220 h 641561"/>
              <a:gd name="connsiteX31" fmla="*/ 351777 w 403898"/>
              <a:gd name="connsiteY31" fmla="*/ 271209 h 641561"/>
              <a:gd name="connsiteX32" fmla="*/ 277923 w 403898"/>
              <a:gd name="connsiteY32" fmla="*/ 271209 h 641561"/>
              <a:gd name="connsiteX33" fmla="*/ 273329 w 403898"/>
              <a:gd name="connsiteY33" fmla="*/ 279337 h 641561"/>
              <a:gd name="connsiteX34" fmla="*/ 253011 w 403898"/>
              <a:gd name="connsiteY34" fmla="*/ 435348 h 641561"/>
              <a:gd name="connsiteX35" fmla="*/ 73324 w 403898"/>
              <a:gd name="connsiteY35" fmla="*/ 463971 h 641561"/>
              <a:gd name="connsiteX36" fmla="*/ 5301 w 403898"/>
              <a:gd name="connsiteY36" fmla="*/ 355664 h 641561"/>
              <a:gd name="connsiteX37" fmla="*/ 38517 w 403898"/>
              <a:gd name="connsiteY37" fmla="*/ 249831 h 641561"/>
              <a:gd name="connsiteX38" fmla="*/ 43287 w 403898"/>
              <a:gd name="connsiteY38" fmla="*/ 229512 h 641561"/>
              <a:gd name="connsiteX39" fmla="*/ 10071 w 403898"/>
              <a:gd name="connsiteY39" fmla="*/ 71910 h 641561"/>
              <a:gd name="connsiteX40" fmla="*/ 7244 w 403898"/>
              <a:gd name="connsiteY40" fmla="*/ 6714 h 641561"/>
              <a:gd name="connsiteX41" fmla="*/ 16432 w 403898"/>
              <a:gd name="connsiteY41" fmla="*/ 0 h 641561"/>
              <a:gd name="connsiteX42" fmla="*/ 84631 w 403898"/>
              <a:gd name="connsiteY42" fmla="*/ 0 h 641561"/>
              <a:gd name="connsiteX43" fmla="*/ 270502 w 403898"/>
              <a:gd name="connsiteY43" fmla="*/ 0 h 641561"/>
              <a:gd name="connsiteX44" fmla="*/ 282870 w 403898"/>
              <a:gd name="connsiteY44" fmla="*/ 12191 h 641561"/>
              <a:gd name="connsiteX45" fmla="*/ 268029 w 403898"/>
              <a:gd name="connsiteY45" fmla="*/ 129686 h 641561"/>
              <a:gd name="connsiteX46" fmla="*/ 248594 w 403898"/>
              <a:gd name="connsiteY46" fmla="*/ 220148 h 641561"/>
              <a:gd name="connsiteX47" fmla="*/ 256544 w 403898"/>
              <a:gd name="connsiteY47" fmla="*/ 230572 h 641561"/>
              <a:gd name="connsiteX48" fmla="*/ 296828 w 403898"/>
              <a:gd name="connsiteY48" fmla="*/ 230572 h 641561"/>
              <a:gd name="connsiteX49" fmla="*/ 339939 w 403898"/>
              <a:gd name="connsiteY49" fmla="*/ 230572 h 641561"/>
              <a:gd name="connsiteX50" fmla="*/ 384463 w 403898"/>
              <a:gd name="connsiteY50" fmla="*/ 230219 h 641561"/>
              <a:gd name="connsiteX51" fmla="*/ 385170 w 403898"/>
              <a:gd name="connsiteY51" fmla="*/ 230219 h 641561"/>
              <a:gd name="connsiteX52" fmla="*/ 403898 w 403898"/>
              <a:gd name="connsiteY52" fmla="*/ 247710 h 641561"/>
              <a:gd name="connsiteX53" fmla="*/ 403898 w 403898"/>
              <a:gd name="connsiteY53" fmla="*/ 342413 h 641561"/>
              <a:gd name="connsiteX54" fmla="*/ 403722 w 403898"/>
              <a:gd name="connsiteY54" fmla="*/ 436409 h 641561"/>
              <a:gd name="connsiteX55" fmla="*/ 146824 w 403898"/>
              <a:gd name="connsiteY55" fmla="*/ 272800 h 641561"/>
              <a:gd name="connsiteX56" fmla="*/ 146824 w 403898"/>
              <a:gd name="connsiteY56" fmla="*/ 272800 h 641561"/>
              <a:gd name="connsiteX57" fmla="*/ 87635 w 403898"/>
              <a:gd name="connsiteY57" fmla="*/ 272623 h 641561"/>
              <a:gd name="connsiteX58" fmla="*/ 68200 w 403898"/>
              <a:gd name="connsiteY58" fmla="*/ 282340 h 641561"/>
              <a:gd name="connsiteX59" fmla="*/ 78271 w 403898"/>
              <a:gd name="connsiteY59" fmla="*/ 413263 h 641561"/>
              <a:gd name="connsiteX60" fmla="*/ 217497 w 403898"/>
              <a:gd name="connsiteY60" fmla="*/ 410436 h 641561"/>
              <a:gd name="connsiteX61" fmla="*/ 222621 w 403898"/>
              <a:gd name="connsiteY61" fmla="*/ 280750 h 641561"/>
              <a:gd name="connsiteX62" fmla="*/ 206013 w 403898"/>
              <a:gd name="connsiteY62" fmla="*/ 272800 h 641561"/>
              <a:gd name="connsiteX63" fmla="*/ 146824 w 403898"/>
              <a:gd name="connsiteY63" fmla="*/ 272800 h 641561"/>
              <a:gd name="connsiteX64" fmla="*/ 193468 w 403898"/>
              <a:gd name="connsiteY64" fmla="*/ 230925 h 641561"/>
              <a:gd name="connsiteX65" fmla="*/ 204069 w 403898"/>
              <a:gd name="connsiteY65" fmla="*/ 221738 h 641561"/>
              <a:gd name="connsiteX66" fmla="*/ 236403 w 403898"/>
              <a:gd name="connsiteY66" fmla="*/ 69260 h 641561"/>
              <a:gd name="connsiteX67" fmla="*/ 227215 w 403898"/>
              <a:gd name="connsiteY67" fmla="*/ 58482 h 641561"/>
              <a:gd name="connsiteX68" fmla="*/ 62899 w 403898"/>
              <a:gd name="connsiteY68" fmla="*/ 58482 h 641561"/>
              <a:gd name="connsiteX69" fmla="*/ 53888 w 403898"/>
              <a:gd name="connsiteY69" fmla="*/ 69790 h 641561"/>
              <a:gd name="connsiteX70" fmla="*/ 85691 w 403898"/>
              <a:gd name="connsiteY70" fmla="*/ 221031 h 641561"/>
              <a:gd name="connsiteX71" fmla="*/ 98413 w 403898"/>
              <a:gd name="connsiteY71" fmla="*/ 231102 h 641561"/>
              <a:gd name="connsiteX72" fmla="*/ 193468 w 403898"/>
              <a:gd name="connsiteY72" fmla="*/ 230925 h 641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03898" h="641561">
                <a:moveTo>
                  <a:pt x="403722" y="436409"/>
                </a:moveTo>
                <a:cubicBezTo>
                  <a:pt x="403722" y="500368"/>
                  <a:pt x="403722" y="564504"/>
                  <a:pt x="403722" y="628464"/>
                </a:cubicBezTo>
                <a:cubicBezTo>
                  <a:pt x="403722" y="641185"/>
                  <a:pt x="403192" y="641715"/>
                  <a:pt x="390294" y="641538"/>
                </a:cubicBezTo>
                <a:cubicBezTo>
                  <a:pt x="368915" y="641362"/>
                  <a:pt x="347713" y="640478"/>
                  <a:pt x="326334" y="640478"/>
                </a:cubicBezTo>
                <a:cubicBezTo>
                  <a:pt x="303719" y="640478"/>
                  <a:pt x="281103" y="641185"/>
                  <a:pt x="258311" y="641362"/>
                </a:cubicBezTo>
                <a:cubicBezTo>
                  <a:pt x="244707" y="641362"/>
                  <a:pt x="231102" y="640831"/>
                  <a:pt x="217321" y="640655"/>
                </a:cubicBezTo>
                <a:cubicBezTo>
                  <a:pt x="204423" y="640655"/>
                  <a:pt x="191348" y="640831"/>
                  <a:pt x="178450" y="641008"/>
                </a:cubicBezTo>
                <a:cubicBezTo>
                  <a:pt x="165729" y="641185"/>
                  <a:pt x="153008" y="641362"/>
                  <a:pt x="140287" y="641362"/>
                </a:cubicBezTo>
                <a:cubicBezTo>
                  <a:pt x="124032" y="641362"/>
                  <a:pt x="107954" y="641538"/>
                  <a:pt x="91699" y="641362"/>
                </a:cubicBezTo>
                <a:cubicBezTo>
                  <a:pt x="78094" y="641185"/>
                  <a:pt x="64489" y="640831"/>
                  <a:pt x="50708" y="640831"/>
                </a:cubicBezTo>
                <a:cubicBezTo>
                  <a:pt x="37280" y="640831"/>
                  <a:pt x="23852" y="640831"/>
                  <a:pt x="10424" y="641362"/>
                </a:cubicBezTo>
                <a:cubicBezTo>
                  <a:pt x="1767" y="641715"/>
                  <a:pt x="177" y="640655"/>
                  <a:pt x="0" y="631467"/>
                </a:cubicBezTo>
                <a:cubicBezTo>
                  <a:pt x="0" y="623870"/>
                  <a:pt x="0" y="616272"/>
                  <a:pt x="0" y="608498"/>
                </a:cubicBezTo>
                <a:cubicBezTo>
                  <a:pt x="177" y="600018"/>
                  <a:pt x="1237" y="598781"/>
                  <a:pt x="9718" y="598604"/>
                </a:cubicBezTo>
                <a:cubicBezTo>
                  <a:pt x="23676" y="598427"/>
                  <a:pt x="37634" y="598604"/>
                  <a:pt x="51415" y="598427"/>
                </a:cubicBezTo>
                <a:cubicBezTo>
                  <a:pt x="59719" y="598427"/>
                  <a:pt x="61132" y="597014"/>
                  <a:pt x="61132" y="588710"/>
                </a:cubicBezTo>
                <a:cubicBezTo>
                  <a:pt x="61309" y="574045"/>
                  <a:pt x="61132" y="559557"/>
                  <a:pt x="61309" y="544892"/>
                </a:cubicBezTo>
                <a:cubicBezTo>
                  <a:pt x="61309" y="535705"/>
                  <a:pt x="62546" y="534468"/>
                  <a:pt x="71910" y="534468"/>
                </a:cubicBezTo>
                <a:cubicBezTo>
                  <a:pt x="117848" y="534468"/>
                  <a:pt x="163786" y="534468"/>
                  <a:pt x="209723" y="534468"/>
                </a:cubicBezTo>
                <a:cubicBezTo>
                  <a:pt x="218557" y="534468"/>
                  <a:pt x="219794" y="535705"/>
                  <a:pt x="219794" y="544539"/>
                </a:cubicBezTo>
                <a:cubicBezTo>
                  <a:pt x="219971" y="559380"/>
                  <a:pt x="219971" y="574222"/>
                  <a:pt x="219794" y="589063"/>
                </a:cubicBezTo>
                <a:cubicBezTo>
                  <a:pt x="219618" y="595954"/>
                  <a:pt x="222621" y="598604"/>
                  <a:pt x="229335" y="598604"/>
                </a:cubicBezTo>
                <a:cubicBezTo>
                  <a:pt x="269266" y="598427"/>
                  <a:pt x="309196" y="598427"/>
                  <a:pt x="349127" y="598604"/>
                </a:cubicBezTo>
                <a:cubicBezTo>
                  <a:pt x="356194" y="598604"/>
                  <a:pt x="359551" y="595954"/>
                  <a:pt x="359551" y="589063"/>
                </a:cubicBezTo>
                <a:cubicBezTo>
                  <a:pt x="359728" y="574222"/>
                  <a:pt x="360081" y="559380"/>
                  <a:pt x="360081" y="544716"/>
                </a:cubicBezTo>
                <a:cubicBezTo>
                  <a:pt x="360258" y="529874"/>
                  <a:pt x="360258" y="515209"/>
                  <a:pt x="360081" y="500368"/>
                </a:cubicBezTo>
                <a:cubicBezTo>
                  <a:pt x="360081" y="486057"/>
                  <a:pt x="359728" y="471745"/>
                  <a:pt x="359551" y="457257"/>
                </a:cubicBezTo>
                <a:cubicBezTo>
                  <a:pt x="359374" y="446833"/>
                  <a:pt x="359198" y="436409"/>
                  <a:pt x="359374" y="425984"/>
                </a:cubicBezTo>
                <a:cubicBezTo>
                  <a:pt x="359551" y="403545"/>
                  <a:pt x="360081" y="381107"/>
                  <a:pt x="360258" y="358668"/>
                </a:cubicBezTo>
                <a:cubicBezTo>
                  <a:pt x="360258" y="344533"/>
                  <a:pt x="359728" y="330398"/>
                  <a:pt x="359551" y="316264"/>
                </a:cubicBezTo>
                <a:cubicBezTo>
                  <a:pt x="359551" y="304249"/>
                  <a:pt x="359374" y="292235"/>
                  <a:pt x="359904" y="280220"/>
                </a:cubicBezTo>
                <a:cubicBezTo>
                  <a:pt x="360258" y="273860"/>
                  <a:pt x="357961" y="271209"/>
                  <a:pt x="351777" y="271209"/>
                </a:cubicBezTo>
                <a:cubicBezTo>
                  <a:pt x="327218" y="271209"/>
                  <a:pt x="302659" y="271209"/>
                  <a:pt x="277923" y="271209"/>
                </a:cubicBezTo>
                <a:cubicBezTo>
                  <a:pt x="271032" y="271209"/>
                  <a:pt x="270149" y="272976"/>
                  <a:pt x="273329" y="279337"/>
                </a:cubicBezTo>
                <a:cubicBezTo>
                  <a:pt x="298772" y="331635"/>
                  <a:pt x="290644" y="391531"/>
                  <a:pt x="253011" y="435348"/>
                </a:cubicBezTo>
                <a:cubicBezTo>
                  <a:pt x="210960" y="484290"/>
                  <a:pt x="135693" y="501605"/>
                  <a:pt x="73324" y="463971"/>
                </a:cubicBezTo>
                <a:cubicBezTo>
                  <a:pt x="33040" y="439766"/>
                  <a:pt x="9894" y="403015"/>
                  <a:pt x="5301" y="355664"/>
                </a:cubicBezTo>
                <a:cubicBezTo>
                  <a:pt x="1413" y="315734"/>
                  <a:pt x="12545" y="280397"/>
                  <a:pt x="38517" y="249831"/>
                </a:cubicBezTo>
                <a:cubicBezTo>
                  <a:pt x="43994" y="243470"/>
                  <a:pt x="44878" y="237463"/>
                  <a:pt x="43287" y="229512"/>
                </a:cubicBezTo>
                <a:cubicBezTo>
                  <a:pt x="31803" y="177214"/>
                  <a:pt x="19789" y="124739"/>
                  <a:pt x="10071" y="71910"/>
                </a:cubicBezTo>
                <a:cubicBezTo>
                  <a:pt x="6184" y="50708"/>
                  <a:pt x="7774" y="28623"/>
                  <a:pt x="7244" y="6714"/>
                </a:cubicBezTo>
                <a:cubicBezTo>
                  <a:pt x="7067" y="530"/>
                  <a:pt x="11661" y="0"/>
                  <a:pt x="16432" y="0"/>
                </a:cubicBezTo>
                <a:cubicBezTo>
                  <a:pt x="39047" y="0"/>
                  <a:pt x="61839" y="0"/>
                  <a:pt x="84631" y="0"/>
                </a:cubicBezTo>
                <a:cubicBezTo>
                  <a:pt x="146647" y="0"/>
                  <a:pt x="208487" y="0"/>
                  <a:pt x="270502" y="0"/>
                </a:cubicBezTo>
                <a:cubicBezTo>
                  <a:pt x="281987" y="0"/>
                  <a:pt x="281987" y="707"/>
                  <a:pt x="282870" y="12191"/>
                </a:cubicBezTo>
                <a:cubicBezTo>
                  <a:pt x="286051" y="52475"/>
                  <a:pt x="276510" y="90992"/>
                  <a:pt x="268029" y="129686"/>
                </a:cubicBezTo>
                <a:cubicBezTo>
                  <a:pt x="261492" y="159899"/>
                  <a:pt x="254954" y="189935"/>
                  <a:pt x="248594" y="220148"/>
                </a:cubicBezTo>
                <a:cubicBezTo>
                  <a:pt x="246827" y="228452"/>
                  <a:pt x="248240" y="230395"/>
                  <a:pt x="256544" y="230572"/>
                </a:cubicBezTo>
                <a:cubicBezTo>
                  <a:pt x="269972" y="230925"/>
                  <a:pt x="283400" y="230572"/>
                  <a:pt x="296828" y="230572"/>
                </a:cubicBezTo>
                <a:cubicBezTo>
                  <a:pt x="311140" y="230572"/>
                  <a:pt x="325451" y="230572"/>
                  <a:pt x="339939" y="230572"/>
                </a:cubicBezTo>
                <a:cubicBezTo>
                  <a:pt x="354780" y="230572"/>
                  <a:pt x="369622" y="230219"/>
                  <a:pt x="384463" y="230219"/>
                </a:cubicBezTo>
                <a:cubicBezTo>
                  <a:pt x="384640" y="230219"/>
                  <a:pt x="384993" y="230219"/>
                  <a:pt x="385170" y="230219"/>
                </a:cubicBezTo>
                <a:cubicBezTo>
                  <a:pt x="402132" y="228982"/>
                  <a:pt x="403898" y="230749"/>
                  <a:pt x="403898" y="247710"/>
                </a:cubicBezTo>
                <a:cubicBezTo>
                  <a:pt x="403898" y="279337"/>
                  <a:pt x="403898" y="310786"/>
                  <a:pt x="403898" y="342413"/>
                </a:cubicBezTo>
                <a:cubicBezTo>
                  <a:pt x="403722" y="373863"/>
                  <a:pt x="403722" y="405136"/>
                  <a:pt x="403722" y="436409"/>
                </a:cubicBezTo>
                <a:close/>
                <a:moveTo>
                  <a:pt x="146824" y="272800"/>
                </a:moveTo>
                <a:cubicBezTo>
                  <a:pt x="146824" y="272800"/>
                  <a:pt x="146824" y="272800"/>
                  <a:pt x="146824" y="272800"/>
                </a:cubicBezTo>
                <a:cubicBezTo>
                  <a:pt x="127035" y="272800"/>
                  <a:pt x="107424" y="273153"/>
                  <a:pt x="87635" y="272623"/>
                </a:cubicBezTo>
                <a:cubicBezTo>
                  <a:pt x="78978" y="272446"/>
                  <a:pt x="73324" y="275803"/>
                  <a:pt x="68200" y="282340"/>
                </a:cubicBezTo>
                <a:cubicBezTo>
                  <a:pt x="37280" y="322271"/>
                  <a:pt x="41344" y="376513"/>
                  <a:pt x="78271" y="413263"/>
                </a:cubicBezTo>
                <a:cubicBezTo>
                  <a:pt x="114491" y="449130"/>
                  <a:pt x="175977" y="453193"/>
                  <a:pt x="217497" y="410436"/>
                </a:cubicBezTo>
                <a:cubicBezTo>
                  <a:pt x="252657" y="374216"/>
                  <a:pt x="253894" y="320151"/>
                  <a:pt x="222621" y="280750"/>
                </a:cubicBezTo>
                <a:cubicBezTo>
                  <a:pt x="218204" y="275096"/>
                  <a:pt x="213080" y="272623"/>
                  <a:pt x="206013" y="272800"/>
                </a:cubicBezTo>
                <a:cubicBezTo>
                  <a:pt x="186224" y="272976"/>
                  <a:pt x="166613" y="272800"/>
                  <a:pt x="146824" y="272800"/>
                </a:cubicBezTo>
                <a:close/>
                <a:moveTo>
                  <a:pt x="193468" y="230925"/>
                </a:moveTo>
                <a:cubicBezTo>
                  <a:pt x="200712" y="231986"/>
                  <a:pt x="202656" y="227922"/>
                  <a:pt x="204069" y="221738"/>
                </a:cubicBezTo>
                <a:cubicBezTo>
                  <a:pt x="214670" y="170853"/>
                  <a:pt x="225625" y="120145"/>
                  <a:pt x="236403" y="69260"/>
                </a:cubicBezTo>
                <a:cubicBezTo>
                  <a:pt x="238523" y="59542"/>
                  <a:pt x="237463" y="58482"/>
                  <a:pt x="227215" y="58482"/>
                </a:cubicBezTo>
                <a:cubicBezTo>
                  <a:pt x="172443" y="58482"/>
                  <a:pt x="117671" y="58482"/>
                  <a:pt x="62899" y="58482"/>
                </a:cubicBezTo>
                <a:cubicBezTo>
                  <a:pt x="52298" y="58482"/>
                  <a:pt x="51768" y="59189"/>
                  <a:pt x="53888" y="69790"/>
                </a:cubicBezTo>
                <a:cubicBezTo>
                  <a:pt x="64489" y="120145"/>
                  <a:pt x="75090" y="170500"/>
                  <a:pt x="85691" y="221031"/>
                </a:cubicBezTo>
                <a:cubicBezTo>
                  <a:pt x="87635" y="230042"/>
                  <a:pt x="89225" y="231102"/>
                  <a:pt x="98413" y="231102"/>
                </a:cubicBezTo>
                <a:cubicBezTo>
                  <a:pt x="130039" y="230925"/>
                  <a:pt x="161842" y="230925"/>
                  <a:pt x="193468" y="230925"/>
                </a:cubicBezTo>
                <a:close/>
              </a:path>
            </a:pathLst>
          </a:custGeom>
          <a:solidFill>
            <a:schemeClr val="accent5"/>
          </a:solidFill>
          <a:ln w="17393" cap="flat">
            <a:noFill/>
            <a:prstDash val="solid"/>
            <a:miter/>
          </a:ln>
        </p:spPr>
        <p:txBody>
          <a:bodyPr rtlCol="0" anchor="ctr"/>
          <a:lstStyle/>
          <a:p>
            <a:endParaRPr lang="en-US" dirty="0"/>
          </a:p>
        </p:txBody>
      </p:sp>
    </p:spTree>
    <p:extLst>
      <p:ext uri="{BB962C8B-B14F-4D97-AF65-F5344CB8AC3E}">
        <p14:creationId xmlns:p14="http://schemas.microsoft.com/office/powerpoint/2010/main" val="418946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7B133998-FB93-4890-A76A-5445496F21EF}"/>
              </a:ext>
            </a:extLst>
          </p:cNvPr>
          <p:cNvSpPr>
            <a:spLocks noGrp="1"/>
          </p:cNvSpPr>
          <p:nvPr>
            <p:ph type="dt" sz="half" idx="10"/>
          </p:nvPr>
        </p:nvSpPr>
        <p:spPr bwMode="gray"/>
        <p:txBody>
          <a:bodyPr/>
          <a:lstStyle/>
          <a:p>
            <a:fld id="{448A24FC-212E-459A-90CB-C65F5B80D046}" type="datetime1">
              <a:rPr lang="en-US" smtClean="0"/>
              <a:t>10/28/2024</a:t>
            </a:fld>
            <a:endParaRPr lang="en-US" dirty="0"/>
          </a:p>
        </p:txBody>
      </p:sp>
      <p:sp>
        <p:nvSpPr>
          <p:cNvPr id="4" name="Fußzeilenplatzhalter 3">
            <a:extLst>
              <a:ext uri="{FF2B5EF4-FFF2-40B4-BE49-F238E27FC236}">
                <a16:creationId xmlns:a16="http://schemas.microsoft.com/office/drawing/2014/main" id="{FDD733E2-DB2E-49F5-A71A-F76F62844B7A}"/>
              </a:ext>
            </a:extLst>
          </p:cNvPr>
          <p:cNvSpPr>
            <a:spLocks noGrp="1"/>
          </p:cNvSpPr>
          <p:nvPr>
            <p:ph type="ftr" sz="quarter" idx="11"/>
          </p:nvPr>
        </p:nvSpPr>
        <p:spPr bwMode="gray"/>
        <p:txBody>
          <a:bodyPr/>
          <a:lstStyle/>
          <a:p>
            <a:r>
              <a:rPr lang="en-US" dirty="0"/>
              <a:t>Presentation Title</a:t>
            </a:r>
          </a:p>
        </p:txBody>
      </p:sp>
      <p:sp>
        <p:nvSpPr>
          <p:cNvPr id="5" name="Foliennummernplatzhalter 4">
            <a:extLst>
              <a:ext uri="{FF2B5EF4-FFF2-40B4-BE49-F238E27FC236}">
                <a16:creationId xmlns:a16="http://schemas.microsoft.com/office/drawing/2014/main" id="{2BD18DE5-EF6F-4108-81D7-B9E988580484}"/>
              </a:ext>
            </a:extLst>
          </p:cNvPr>
          <p:cNvSpPr>
            <a:spLocks noGrp="1"/>
          </p:cNvSpPr>
          <p:nvPr>
            <p:ph type="sldNum" sz="quarter" idx="12"/>
          </p:nvPr>
        </p:nvSpPr>
        <p:spPr bwMode="gray"/>
        <p:txBody>
          <a:bodyPr/>
          <a:lstStyle/>
          <a:p>
            <a:fld id="{02CEFE82-39F2-4F47-8A0C-D5AB3496FA5C}" type="slidenum">
              <a:rPr lang="en-US" smtClean="0"/>
              <a:t>35</a:t>
            </a:fld>
            <a:endParaRPr lang="en-US" dirty="0"/>
          </a:p>
        </p:txBody>
      </p:sp>
      <p:sp>
        <p:nvSpPr>
          <p:cNvPr id="9" name="Textplatzhalter 8">
            <a:extLst>
              <a:ext uri="{FF2B5EF4-FFF2-40B4-BE49-F238E27FC236}">
                <a16:creationId xmlns:a16="http://schemas.microsoft.com/office/drawing/2014/main" id="{0AD26F60-E39C-441C-BAEB-B6B3191A8D21}"/>
              </a:ext>
            </a:extLst>
          </p:cNvPr>
          <p:cNvSpPr>
            <a:spLocks noGrp="1"/>
          </p:cNvSpPr>
          <p:nvPr>
            <p:ph type="body" sz="quarter" idx="13"/>
          </p:nvPr>
        </p:nvSpPr>
        <p:spPr bwMode="gray"/>
        <p:txBody>
          <a:bodyPr/>
          <a:lstStyle/>
          <a:p>
            <a:r>
              <a:rPr lang="en-US" dirty="0"/>
              <a:t>Enter your subtitle here</a:t>
            </a:r>
          </a:p>
        </p:txBody>
      </p:sp>
      <p:sp>
        <p:nvSpPr>
          <p:cNvPr id="8" name="Titel 7">
            <a:extLst>
              <a:ext uri="{FF2B5EF4-FFF2-40B4-BE49-F238E27FC236}">
                <a16:creationId xmlns:a16="http://schemas.microsoft.com/office/drawing/2014/main" id="{35E153E6-4ED8-4DE2-8AE9-67EA00EA4BA4}"/>
              </a:ext>
            </a:extLst>
          </p:cNvPr>
          <p:cNvSpPr>
            <a:spLocks noGrp="1"/>
          </p:cNvSpPr>
          <p:nvPr>
            <p:ph type="title"/>
          </p:nvPr>
        </p:nvSpPr>
        <p:spPr bwMode="gray"/>
        <p:txBody>
          <a:bodyPr/>
          <a:lstStyle/>
          <a:p>
            <a:r>
              <a:rPr lang="en-US" dirty="0"/>
              <a:t>enter Your two-line</a:t>
            </a:r>
            <a:br>
              <a:rPr lang="en-US" dirty="0"/>
            </a:br>
            <a:r>
              <a:rPr lang="en-US" dirty="0"/>
              <a:t>title here</a:t>
            </a:r>
          </a:p>
        </p:txBody>
      </p:sp>
      <p:sp>
        <p:nvSpPr>
          <p:cNvPr id="10" name="Textplatzhalter 9">
            <a:extLst>
              <a:ext uri="{FF2B5EF4-FFF2-40B4-BE49-F238E27FC236}">
                <a16:creationId xmlns:a16="http://schemas.microsoft.com/office/drawing/2014/main" id="{FC23A314-0E34-4DFF-9F16-1CD32B668AF3}"/>
              </a:ext>
            </a:extLst>
          </p:cNvPr>
          <p:cNvSpPr>
            <a:spLocks noGrp="1"/>
          </p:cNvSpPr>
          <p:nvPr>
            <p:ph type="body" sz="quarter" idx="21"/>
          </p:nvPr>
        </p:nvSpPr>
        <p:spPr bwMode="gray"/>
        <p:txBody>
          <a:bodyPr/>
          <a:lstStyle/>
          <a:p>
            <a:endParaRPr lang="en-US" dirty="0"/>
          </a:p>
        </p:txBody>
      </p:sp>
      <p:sp>
        <p:nvSpPr>
          <p:cNvPr id="11" name="Textplatzhalter 10">
            <a:extLst>
              <a:ext uri="{FF2B5EF4-FFF2-40B4-BE49-F238E27FC236}">
                <a16:creationId xmlns:a16="http://schemas.microsoft.com/office/drawing/2014/main" id="{30F63474-CCC0-40BC-B3F9-3E429ADE8856}"/>
              </a:ext>
            </a:extLst>
          </p:cNvPr>
          <p:cNvSpPr>
            <a:spLocks noGrp="1"/>
          </p:cNvSpPr>
          <p:nvPr>
            <p:ph type="body" sz="quarter" idx="22"/>
          </p:nvPr>
        </p:nvSpPr>
        <p:spPr bwMode="gray"/>
        <p:txBody>
          <a:bodyPr/>
          <a:lstStyle/>
          <a:p>
            <a:r>
              <a:rPr lang="en-US" sz="2000" dirty="0">
                <a:solidFill>
                  <a:schemeClr val="accent1"/>
                </a:solidFill>
                <a:latin typeface="+mj-lt"/>
              </a:rPr>
              <a:t>100.000 $</a:t>
            </a:r>
          </a:p>
          <a:p>
            <a:r>
              <a:rPr lang="en-US" dirty="0"/>
              <a:t>This is a placeholder text.</a:t>
            </a:r>
            <a:br>
              <a:rPr lang="en-US" dirty="0"/>
            </a:br>
            <a:r>
              <a:rPr lang="en-US" dirty="0"/>
              <a:t>This text can be replaced with</a:t>
            </a:r>
            <a:br>
              <a:rPr lang="en-US" dirty="0"/>
            </a:br>
            <a:r>
              <a:rPr lang="en-US" dirty="0"/>
              <a:t>your own text. </a:t>
            </a:r>
          </a:p>
        </p:txBody>
      </p:sp>
      <p:sp>
        <p:nvSpPr>
          <p:cNvPr id="12" name="Textplatzhalter 11">
            <a:extLst>
              <a:ext uri="{FF2B5EF4-FFF2-40B4-BE49-F238E27FC236}">
                <a16:creationId xmlns:a16="http://schemas.microsoft.com/office/drawing/2014/main" id="{A8F00EE0-1C37-4383-A024-3CDAF03EC007}"/>
              </a:ext>
            </a:extLst>
          </p:cNvPr>
          <p:cNvSpPr>
            <a:spLocks noGrp="1"/>
          </p:cNvSpPr>
          <p:nvPr>
            <p:ph type="body" sz="quarter" idx="23"/>
          </p:nvPr>
        </p:nvSpPr>
        <p:spPr bwMode="gray"/>
        <p:txBody>
          <a:bodyPr/>
          <a:lstStyle/>
          <a:p>
            <a:r>
              <a:rPr lang="en-US" sz="2000" dirty="0">
                <a:solidFill>
                  <a:srgbClr val="9E0000"/>
                </a:solidFill>
                <a:latin typeface="+mj-lt"/>
              </a:rPr>
              <a:t>This is a placeholder text. </a:t>
            </a:r>
          </a:p>
          <a:p>
            <a:r>
              <a:rPr lang="en-US" dirty="0"/>
              <a:t>This text can be replaced</a:t>
            </a:r>
            <a:br>
              <a:rPr lang="en-US" dirty="0"/>
            </a:br>
            <a:r>
              <a:rPr lang="en-US" dirty="0"/>
              <a:t>with your own text.</a:t>
            </a:r>
          </a:p>
        </p:txBody>
      </p:sp>
      <p:sp>
        <p:nvSpPr>
          <p:cNvPr id="13" name="Textplatzhalter 12">
            <a:extLst>
              <a:ext uri="{FF2B5EF4-FFF2-40B4-BE49-F238E27FC236}">
                <a16:creationId xmlns:a16="http://schemas.microsoft.com/office/drawing/2014/main" id="{B14EAE27-475D-4FB6-8BE5-25FAED75F51E}"/>
              </a:ext>
            </a:extLst>
          </p:cNvPr>
          <p:cNvSpPr>
            <a:spLocks noGrp="1"/>
          </p:cNvSpPr>
          <p:nvPr>
            <p:ph type="body" sz="quarter" idx="24"/>
          </p:nvPr>
        </p:nvSpPr>
        <p:spPr bwMode="gray"/>
        <p:txBody>
          <a:bodyPr/>
          <a:lstStyle/>
          <a:p>
            <a:pPr algn="l"/>
            <a:r>
              <a:rPr lang="en-US" dirty="0"/>
              <a:t>This is a placeholder text.</a:t>
            </a:r>
            <a:br>
              <a:rPr lang="en-US" dirty="0"/>
            </a:br>
            <a:r>
              <a:rPr lang="en-US" dirty="0"/>
              <a:t>This text can be </a:t>
            </a:r>
            <a:r>
              <a:rPr lang="en-US" b="1" dirty="0">
                <a:solidFill>
                  <a:schemeClr val="accent5"/>
                </a:solidFill>
              </a:rPr>
              <a:t>replaced with</a:t>
            </a:r>
            <a:br>
              <a:rPr lang="en-US" b="1" dirty="0">
                <a:solidFill>
                  <a:schemeClr val="accent5"/>
                </a:solidFill>
              </a:rPr>
            </a:br>
            <a:r>
              <a:rPr lang="en-US" b="1" dirty="0">
                <a:solidFill>
                  <a:schemeClr val="accent5"/>
                </a:solidFill>
              </a:rPr>
              <a:t>your own text. </a:t>
            </a:r>
          </a:p>
        </p:txBody>
      </p:sp>
      <p:sp>
        <p:nvSpPr>
          <p:cNvPr id="14" name="Textplatzhalter 13">
            <a:extLst>
              <a:ext uri="{FF2B5EF4-FFF2-40B4-BE49-F238E27FC236}">
                <a16:creationId xmlns:a16="http://schemas.microsoft.com/office/drawing/2014/main" id="{A324CE6A-3D26-4E10-A040-7B9DE010AC00}"/>
              </a:ext>
            </a:extLst>
          </p:cNvPr>
          <p:cNvSpPr>
            <a:spLocks noGrp="1"/>
          </p:cNvSpPr>
          <p:nvPr>
            <p:ph type="body" sz="quarter" idx="25"/>
          </p:nvPr>
        </p:nvSpPr>
        <p:spPr bwMode="gray"/>
        <p:txBody>
          <a:bodyPr/>
          <a:lstStyle/>
          <a:p>
            <a:pPr algn="l"/>
            <a:r>
              <a:rPr lang="en-US" dirty="0"/>
              <a:t>If you don’t want to use the</a:t>
            </a:r>
            <a:br>
              <a:rPr lang="en-US" dirty="0"/>
            </a:br>
            <a:r>
              <a:rPr lang="en-US" dirty="0"/>
              <a:t>style and size of the fonts as used in this </a:t>
            </a:r>
            <a:r>
              <a:rPr lang="en-US" b="1" dirty="0">
                <a:solidFill>
                  <a:srgbClr val="FAB000"/>
                </a:solidFill>
              </a:rPr>
              <a:t>placeholder</a:t>
            </a:r>
            <a:r>
              <a:rPr lang="en-US" dirty="0"/>
              <a:t> it is possible</a:t>
            </a:r>
            <a:br>
              <a:rPr lang="en-US" dirty="0"/>
            </a:br>
            <a:r>
              <a:rPr lang="en-US" dirty="0"/>
              <a:t>to replace it by selecting</a:t>
            </a:r>
            <a:br>
              <a:rPr lang="en-US" dirty="0"/>
            </a:br>
            <a:r>
              <a:rPr lang="en-US" dirty="0"/>
              <a:t>different options.</a:t>
            </a:r>
          </a:p>
        </p:txBody>
      </p:sp>
      <p:sp>
        <p:nvSpPr>
          <p:cNvPr id="15" name="Textplatzhalter 14">
            <a:extLst>
              <a:ext uri="{FF2B5EF4-FFF2-40B4-BE49-F238E27FC236}">
                <a16:creationId xmlns:a16="http://schemas.microsoft.com/office/drawing/2014/main" id="{A829FA4D-FF47-4D3E-A7C9-B98DFEF26CCF}"/>
              </a:ext>
            </a:extLst>
          </p:cNvPr>
          <p:cNvSpPr>
            <a:spLocks noGrp="1"/>
          </p:cNvSpPr>
          <p:nvPr>
            <p:ph type="body" sz="quarter" idx="26"/>
          </p:nvPr>
        </p:nvSpPr>
        <p:spPr bwMode="gray"/>
        <p:txBody>
          <a:bodyPr/>
          <a:lstStyle/>
          <a:p>
            <a:pPr algn="l"/>
            <a:r>
              <a:rPr lang="en-US" sz="2000" dirty="0">
                <a:solidFill>
                  <a:schemeClr val="accent3"/>
                </a:solidFill>
                <a:latin typeface="+mj-lt"/>
              </a:rPr>
              <a:t>Placeholder text</a:t>
            </a:r>
          </a:p>
          <a:p>
            <a:pPr algn="l"/>
            <a:r>
              <a:rPr lang="en-US" dirty="0"/>
              <a:t>This is a placeholder text.</a:t>
            </a:r>
            <a:br>
              <a:rPr lang="en-US" dirty="0"/>
            </a:br>
            <a:r>
              <a:rPr lang="en-US" dirty="0"/>
              <a:t>This text can be replaced with</a:t>
            </a:r>
            <a:br>
              <a:rPr lang="en-US" dirty="0"/>
            </a:br>
            <a:r>
              <a:rPr lang="en-US" dirty="0"/>
              <a:t>your own text. </a:t>
            </a:r>
          </a:p>
        </p:txBody>
      </p:sp>
      <p:sp>
        <p:nvSpPr>
          <p:cNvPr id="16" name="Textplatzhalter 15">
            <a:extLst>
              <a:ext uri="{FF2B5EF4-FFF2-40B4-BE49-F238E27FC236}">
                <a16:creationId xmlns:a16="http://schemas.microsoft.com/office/drawing/2014/main" id="{08451B2D-5273-4735-B250-FC81A1AFDB4F}"/>
              </a:ext>
            </a:extLst>
          </p:cNvPr>
          <p:cNvSpPr>
            <a:spLocks noGrp="1"/>
          </p:cNvSpPr>
          <p:nvPr>
            <p:ph type="body" sz="quarter" idx="27"/>
          </p:nvPr>
        </p:nvSpPr>
        <p:spPr bwMode="gray"/>
        <p:txBody>
          <a:bodyPr/>
          <a:lstStyle/>
          <a:p>
            <a:r>
              <a:rPr lang="en-US" sz="2000" dirty="0">
                <a:solidFill>
                  <a:schemeClr val="accent6"/>
                </a:solidFill>
                <a:latin typeface="+mj-lt"/>
              </a:rPr>
              <a:t>This is a placeholder text. </a:t>
            </a:r>
          </a:p>
          <a:p>
            <a:r>
              <a:rPr lang="en-US" dirty="0"/>
              <a:t>This text can be replaced</a:t>
            </a:r>
            <a:br>
              <a:rPr lang="en-US" dirty="0"/>
            </a:br>
            <a:r>
              <a:rPr lang="en-US" dirty="0"/>
              <a:t>with your own text.</a:t>
            </a:r>
          </a:p>
        </p:txBody>
      </p:sp>
      <p:sp>
        <p:nvSpPr>
          <p:cNvPr id="17" name="Textplatzhalter 16">
            <a:extLst>
              <a:ext uri="{FF2B5EF4-FFF2-40B4-BE49-F238E27FC236}">
                <a16:creationId xmlns:a16="http://schemas.microsoft.com/office/drawing/2014/main" id="{A19D3889-7001-4D98-8093-58FDF58F6697}"/>
              </a:ext>
            </a:extLst>
          </p:cNvPr>
          <p:cNvSpPr>
            <a:spLocks noGrp="1"/>
          </p:cNvSpPr>
          <p:nvPr>
            <p:ph type="body" sz="quarter" idx="28"/>
          </p:nvPr>
        </p:nvSpPr>
        <p:spPr bwMode="gray"/>
        <p:txBody>
          <a:bodyPr/>
          <a:lstStyle/>
          <a:p>
            <a:endParaRPr lang="en-US" dirty="0"/>
          </a:p>
        </p:txBody>
      </p:sp>
      <p:sp>
        <p:nvSpPr>
          <p:cNvPr id="18" name="Textplatzhalter 17">
            <a:extLst>
              <a:ext uri="{FF2B5EF4-FFF2-40B4-BE49-F238E27FC236}">
                <a16:creationId xmlns:a16="http://schemas.microsoft.com/office/drawing/2014/main" id="{A4AE85F0-2F26-449F-80F1-DD208C7551FF}"/>
              </a:ext>
            </a:extLst>
          </p:cNvPr>
          <p:cNvSpPr>
            <a:spLocks noGrp="1"/>
          </p:cNvSpPr>
          <p:nvPr>
            <p:ph type="body" sz="quarter" idx="29"/>
          </p:nvPr>
        </p:nvSpPr>
        <p:spPr bwMode="gray"/>
        <p:txBody>
          <a:bodyPr/>
          <a:lstStyle/>
          <a:p>
            <a:endParaRPr lang="en-US" dirty="0"/>
          </a:p>
        </p:txBody>
      </p:sp>
      <p:sp>
        <p:nvSpPr>
          <p:cNvPr id="19" name="Textplatzhalter 18">
            <a:extLst>
              <a:ext uri="{FF2B5EF4-FFF2-40B4-BE49-F238E27FC236}">
                <a16:creationId xmlns:a16="http://schemas.microsoft.com/office/drawing/2014/main" id="{2F190318-F2E8-4A58-B93B-5726497A82AD}"/>
              </a:ext>
            </a:extLst>
          </p:cNvPr>
          <p:cNvSpPr>
            <a:spLocks noGrp="1"/>
          </p:cNvSpPr>
          <p:nvPr>
            <p:ph type="body" sz="quarter" idx="30"/>
          </p:nvPr>
        </p:nvSpPr>
        <p:spPr bwMode="gray"/>
        <p:txBody>
          <a:bodyPr/>
          <a:lstStyle/>
          <a:p>
            <a:endParaRPr lang="en-US" dirty="0"/>
          </a:p>
        </p:txBody>
      </p:sp>
      <p:sp>
        <p:nvSpPr>
          <p:cNvPr id="20" name="Textplatzhalter 19">
            <a:extLst>
              <a:ext uri="{FF2B5EF4-FFF2-40B4-BE49-F238E27FC236}">
                <a16:creationId xmlns:a16="http://schemas.microsoft.com/office/drawing/2014/main" id="{1EB4F31D-5E2A-429E-9004-D7EE29EF5FD2}"/>
              </a:ext>
            </a:extLst>
          </p:cNvPr>
          <p:cNvSpPr>
            <a:spLocks noGrp="1"/>
          </p:cNvSpPr>
          <p:nvPr>
            <p:ph type="body" sz="quarter" idx="31"/>
          </p:nvPr>
        </p:nvSpPr>
        <p:spPr bwMode="gray"/>
        <p:txBody>
          <a:bodyPr/>
          <a:lstStyle/>
          <a:p>
            <a:endParaRPr lang="en-US" dirty="0"/>
          </a:p>
        </p:txBody>
      </p:sp>
      <p:sp>
        <p:nvSpPr>
          <p:cNvPr id="21" name="Textplatzhalter 20">
            <a:extLst>
              <a:ext uri="{FF2B5EF4-FFF2-40B4-BE49-F238E27FC236}">
                <a16:creationId xmlns:a16="http://schemas.microsoft.com/office/drawing/2014/main" id="{327BD78D-4EC3-4A3F-AD87-8E76FB15753E}"/>
              </a:ext>
            </a:extLst>
          </p:cNvPr>
          <p:cNvSpPr>
            <a:spLocks noGrp="1"/>
          </p:cNvSpPr>
          <p:nvPr>
            <p:ph type="body" sz="quarter" idx="32"/>
          </p:nvPr>
        </p:nvSpPr>
        <p:spPr bwMode="gray"/>
        <p:txBody>
          <a:bodyPr/>
          <a:lstStyle/>
          <a:p>
            <a:endParaRPr lang="en-US" dirty="0"/>
          </a:p>
        </p:txBody>
      </p:sp>
      <p:sp>
        <p:nvSpPr>
          <p:cNvPr id="22" name="Textplatzhalter 21">
            <a:extLst>
              <a:ext uri="{FF2B5EF4-FFF2-40B4-BE49-F238E27FC236}">
                <a16:creationId xmlns:a16="http://schemas.microsoft.com/office/drawing/2014/main" id="{EF9D9628-2C7E-44BD-8B73-494E25C71927}"/>
              </a:ext>
            </a:extLst>
          </p:cNvPr>
          <p:cNvSpPr>
            <a:spLocks noGrp="1"/>
          </p:cNvSpPr>
          <p:nvPr>
            <p:ph type="body" sz="quarter" idx="33"/>
          </p:nvPr>
        </p:nvSpPr>
        <p:spPr bwMode="gray"/>
        <p:txBody>
          <a:bodyPr/>
          <a:lstStyle/>
          <a:p>
            <a:endParaRPr lang="en-US" dirty="0"/>
          </a:p>
        </p:txBody>
      </p:sp>
    </p:spTree>
    <p:extLst>
      <p:ext uri="{BB962C8B-B14F-4D97-AF65-F5344CB8AC3E}">
        <p14:creationId xmlns:p14="http://schemas.microsoft.com/office/powerpoint/2010/main" val="1428653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Bildplatzhalter 14">
            <a:extLst>
              <a:ext uri="{FF2B5EF4-FFF2-40B4-BE49-F238E27FC236}">
                <a16:creationId xmlns:a16="http://schemas.microsoft.com/office/drawing/2014/main" id="{804DEC2F-14EC-433E-9B59-BF982FDB1DF7}"/>
              </a:ext>
            </a:extLst>
          </p:cNvPr>
          <p:cNvPicPr>
            <a:picLocks noGrp="1" noChangeAspect="1"/>
          </p:cNvPicPr>
          <p:nvPr>
            <p:ph type="pic" sz="quarter" idx="17"/>
          </p:nvPr>
        </p:nvPicPr>
        <p:blipFill rotWithShape="1">
          <a:blip r:embed="rId2" cstate="screen">
            <a:extLst>
              <a:ext uri="{28A0092B-C50C-407E-A947-70E740481C1C}">
                <a14:useLocalDpi xmlns:a14="http://schemas.microsoft.com/office/drawing/2010/main"/>
              </a:ext>
            </a:extLst>
          </a:blip>
          <a:srcRect/>
          <a:stretch/>
        </p:blipFill>
        <p:spPr bwMode="gray"/>
      </p:pic>
      <p:sp>
        <p:nvSpPr>
          <p:cNvPr id="3" name="Textplatzhalter 2">
            <a:extLst>
              <a:ext uri="{FF2B5EF4-FFF2-40B4-BE49-F238E27FC236}">
                <a16:creationId xmlns:a16="http://schemas.microsoft.com/office/drawing/2014/main" id="{BFDAA548-D36A-4B4D-A28B-97606842D4DD}"/>
              </a:ext>
            </a:extLst>
          </p:cNvPr>
          <p:cNvSpPr>
            <a:spLocks noGrp="1" noChangeAspect="1"/>
          </p:cNvSpPr>
          <p:nvPr>
            <p:ph type="body" sz="quarter" idx="18"/>
          </p:nvPr>
        </p:nvSpPr>
        <p:spPr/>
        <p:txBody>
          <a:bodyPr/>
          <a:lstStyle/>
          <a:p>
            <a:r>
              <a:rPr lang="en-US" dirty="0"/>
              <a:t> </a:t>
            </a:r>
          </a:p>
        </p:txBody>
      </p:sp>
      <p:sp>
        <p:nvSpPr>
          <p:cNvPr id="4" name="Textplatzhalter 3">
            <a:extLst>
              <a:ext uri="{FF2B5EF4-FFF2-40B4-BE49-F238E27FC236}">
                <a16:creationId xmlns:a16="http://schemas.microsoft.com/office/drawing/2014/main" id="{7A0F145D-D9D7-48BC-8C3F-6D38C5CD7739}"/>
              </a:ext>
            </a:extLst>
          </p:cNvPr>
          <p:cNvSpPr>
            <a:spLocks noGrp="1" noChangeAspect="1"/>
          </p:cNvSpPr>
          <p:nvPr>
            <p:ph type="body" sz="quarter" idx="19"/>
          </p:nvPr>
        </p:nvSpPr>
        <p:spPr/>
        <p:txBody>
          <a:bodyPr/>
          <a:lstStyle/>
          <a:p>
            <a:r>
              <a:rPr lang="en-US" dirty="0"/>
              <a:t> </a:t>
            </a:r>
          </a:p>
        </p:txBody>
      </p:sp>
      <p:sp>
        <p:nvSpPr>
          <p:cNvPr id="5" name="Textplatzhalter 4">
            <a:extLst>
              <a:ext uri="{FF2B5EF4-FFF2-40B4-BE49-F238E27FC236}">
                <a16:creationId xmlns:a16="http://schemas.microsoft.com/office/drawing/2014/main" id="{8D1A9257-C170-4BBE-B88C-E10E240695B2}"/>
              </a:ext>
            </a:extLst>
          </p:cNvPr>
          <p:cNvSpPr>
            <a:spLocks noGrp="1"/>
          </p:cNvSpPr>
          <p:nvPr>
            <p:ph type="body" sz="quarter" idx="13"/>
          </p:nvPr>
        </p:nvSpPr>
        <p:spPr/>
        <p:txBody>
          <a:bodyPr/>
          <a:lstStyle/>
          <a:p>
            <a:r>
              <a:rPr lang="en-US" dirty="0"/>
              <a:t>Contact us</a:t>
            </a:r>
          </a:p>
          <a:p>
            <a:endParaRPr lang="en-US" dirty="0"/>
          </a:p>
        </p:txBody>
      </p:sp>
      <p:sp>
        <p:nvSpPr>
          <p:cNvPr id="6" name="Textplatzhalter 5">
            <a:extLst>
              <a:ext uri="{FF2B5EF4-FFF2-40B4-BE49-F238E27FC236}">
                <a16:creationId xmlns:a16="http://schemas.microsoft.com/office/drawing/2014/main" id="{09573049-D8FB-437D-A141-65E4BA4DEA82}"/>
              </a:ext>
            </a:extLst>
          </p:cNvPr>
          <p:cNvSpPr>
            <a:spLocks noGrp="1"/>
          </p:cNvSpPr>
          <p:nvPr>
            <p:ph type="body" sz="quarter" idx="20"/>
          </p:nvPr>
        </p:nvSpPr>
        <p:spPr/>
        <p:txBody>
          <a:bodyPr/>
          <a:lstStyle/>
          <a:p>
            <a:r>
              <a:rPr lang="en-US" dirty="0"/>
              <a:t>Speaker</a:t>
            </a:r>
          </a:p>
        </p:txBody>
      </p:sp>
      <p:sp>
        <p:nvSpPr>
          <p:cNvPr id="11" name="Textplatzhalter 10">
            <a:extLst>
              <a:ext uri="{FF2B5EF4-FFF2-40B4-BE49-F238E27FC236}">
                <a16:creationId xmlns:a16="http://schemas.microsoft.com/office/drawing/2014/main" id="{6F5C34C7-20B2-48AB-9F2F-D1422A0E9D8D}"/>
              </a:ext>
            </a:extLst>
          </p:cNvPr>
          <p:cNvSpPr>
            <a:spLocks noGrp="1"/>
          </p:cNvSpPr>
          <p:nvPr>
            <p:ph type="body" sz="quarter" idx="22"/>
          </p:nvPr>
        </p:nvSpPr>
        <p:spPr/>
        <p:txBody>
          <a:bodyPr/>
          <a:lstStyle/>
          <a:p>
            <a:endParaRPr lang="en-US"/>
          </a:p>
        </p:txBody>
      </p:sp>
      <p:sp>
        <p:nvSpPr>
          <p:cNvPr id="8" name="Textplatzhalter 7">
            <a:extLst>
              <a:ext uri="{FF2B5EF4-FFF2-40B4-BE49-F238E27FC236}">
                <a16:creationId xmlns:a16="http://schemas.microsoft.com/office/drawing/2014/main" id="{5FE9DD7D-A206-4F92-92CF-4196600F318A}"/>
              </a:ext>
            </a:extLst>
          </p:cNvPr>
          <p:cNvSpPr>
            <a:spLocks noGrp="1"/>
          </p:cNvSpPr>
          <p:nvPr>
            <p:ph type="body" sz="quarter" idx="23"/>
          </p:nvPr>
        </p:nvSpPr>
        <p:spPr/>
        <p:txBody>
          <a:bodyPr/>
          <a:lstStyle/>
          <a:p>
            <a:r>
              <a:rPr lang="en-US" dirty="0"/>
              <a:t>Vixxo Headquarters</a:t>
            </a:r>
            <a:br>
              <a:rPr lang="en-US" dirty="0"/>
            </a:br>
            <a:r>
              <a:rPr lang="en-US" dirty="0"/>
              <a:t>11333 North Scottsdale Road, Suite 160</a:t>
            </a:r>
            <a:br>
              <a:rPr lang="en-US" dirty="0"/>
            </a:br>
            <a:r>
              <a:rPr lang="en-US" dirty="0"/>
              <a:t>Scottsdale, Arizona 85254</a:t>
            </a:r>
          </a:p>
        </p:txBody>
      </p:sp>
      <p:sp>
        <p:nvSpPr>
          <p:cNvPr id="9" name="Textplatzhalter 8">
            <a:extLst>
              <a:ext uri="{FF2B5EF4-FFF2-40B4-BE49-F238E27FC236}">
                <a16:creationId xmlns:a16="http://schemas.microsoft.com/office/drawing/2014/main" id="{DE4F871F-A87F-44CF-837E-6197105D4A1D}"/>
              </a:ext>
            </a:extLst>
          </p:cNvPr>
          <p:cNvSpPr>
            <a:spLocks noGrp="1"/>
          </p:cNvSpPr>
          <p:nvPr>
            <p:ph type="body" sz="quarter" idx="24"/>
          </p:nvPr>
        </p:nvSpPr>
        <p:spPr/>
        <p:txBody>
          <a:bodyPr/>
          <a:lstStyle/>
          <a:p>
            <a:r>
              <a:rPr lang="en-US" dirty="0"/>
              <a:t>Phone	844-468-4996</a:t>
            </a:r>
          </a:p>
          <a:p>
            <a:r>
              <a:rPr lang="en-US" dirty="0"/>
              <a:t>Email	speaker@Vixxo.com</a:t>
            </a:r>
          </a:p>
        </p:txBody>
      </p:sp>
    </p:spTree>
    <p:extLst>
      <p:ext uri="{BB962C8B-B14F-4D97-AF65-F5344CB8AC3E}">
        <p14:creationId xmlns:p14="http://schemas.microsoft.com/office/powerpoint/2010/main" val="2622037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Bildplatzhalter 14">
            <a:extLst>
              <a:ext uri="{FF2B5EF4-FFF2-40B4-BE49-F238E27FC236}">
                <a16:creationId xmlns:a16="http://schemas.microsoft.com/office/drawing/2014/main" id="{C4B08CEF-35D0-4DBB-8A2D-E752B12FF9CD}"/>
              </a:ext>
            </a:extLst>
          </p:cNvPr>
          <p:cNvPicPr>
            <a:picLocks noGrp="1" noChangeAspect="1"/>
          </p:cNvPicPr>
          <p:nvPr>
            <p:ph type="pic" sz="quarter" idx="24"/>
          </p:nvPr>
        </p:nvPicPr>
        <p:blipFill rotWithShape="1">
          <a:blip r:embed="rId2" cstate="screen">
            <a:extLst>
              <a:ext uri="{28A0092B-C50C-407E-A947-70E740481C1C}">
                <a14:useLocalDpi xmlns:a14="http://schemas.microsoft.com/office/drawing/2010/main"/>
              </a:ext>
            </a:extLst>
          </a:blip>
          <a:srcRect/>
          <a:stretch/>
        </p:blipFill>
        <p:spPr bwMode="gray">
          <a:xfrm>
            <a:off x="0" y="2"/>
            <a:ext cx="6438214" cy="6857619"/>
          </a:xfrm>
        </p:spPr>
      </p:pic>
      <p:sp>
        <p:nvSpPr>
          <p:cNvPr id="13" name="Textplatzhalter 12">
            <a:extLst>
              <a:ext uri="{FF2B5EF4-FFF2-40B4-BE49-F238E27FC236}">
                <a16:creationId xmlns:a16="http://schemas.microsoft.com/office/drawing/2014/main" id="{CDCEFA96-562A-454C-9616-72904D9E4AB5}"/>
              </a:ext>
            </a:extLst>
          </p:cNvPr>
          <p:cNvSpPr>
            <a:spLocks noGrp="1" noChangeAspect="1"/>
          </p:cNvSpPr>
          <p:nvPr>
            <p:ph type="body" sz="quarter" idx="18"/>
          </p:nvPr>
        </p:nvSpPr>
        <p:spPr bwMode="gray"/>
        <p:txBody>
          <a:bodyPr/>
          <a:lstStyle/>
          <a:p>
            <a:r>
              <a:rPr lang="en-US" dirty="0"/>
              <a:t> </a:t>
            </a:r>
          </a:p>
        </p:txBody>
      </p:sp>
      <p:sp>
        <p:nvSpPr>
          <p:cNvPr id="14" name="Textplatzhalter 13">
            <a:extLst>
              <a:ext uri="{FF2B5EF4-FFF2-40B4-BE49-F238E27FC236}">
                <a16:creationId xmlns:a16="http://schemas.microsoft.com/office/drawing/2014/main" id="{4F6C5BDF-BD15-4F45-A116-451576659E96}"/>
              </a:ext>
            </a:extLst>
          </p:cNvPr>
          <p:cNvSpPr>
            <a:spLocks noGrp="1" noChangeAspect="1"/>
          </p:cNvSpPr>
          <p:nvPr>
            <p:ph type="body" sz="quarter" idx="19"/>
          </p:nvPr>
        </p:nvSpPr>
        <p:spPr bwMode="gray"/>
        <p:txBody>
          <a:bodyPr/>
          <a:lstStyle/>
          <a:p>
            <a:r>
              <a:rPr lang="en-US" dirty="0"/>
              <a:t> </a:t>
            </a:r>
          </a:p>
        </p:txBody>
      </p:sp>
      <p:sp>
        <p:nvSpPr>
          <p:cNvPr id="11" name="Textplatzhalter 10">
            <a:extLst>
              <a:ext uri="{FF2B5EF4-FFF2-40B4-BE49-F238E27FC236}">
                <a16:creationId xmlns:a16="http://schemas.microsoft.com/office/drawing/2014/main" id="{9CD4F087-7942-4272-907A-5A08FFC0AD39}"/>
              </a:ext>
            </a:extLst>
          </p:cNvPr>
          <p:cNvSpPr>
            <a:spLocks noGrp="1"/>
          </p:cNvSpPr>
          <p:nvPr>
            <p:ph type="body" sz="quarter" idx="13"/>
          </p:nvPr>
        </p:nvSpPr>
        <p:spPr bwMode="gray"/>
        <p:txBody>
          <a:bodyPr/>
          <a:lstStyle/>
          <a:p>
            <a:r>
              <a:rPr lang="en-US" dirty="0"/>
              <a:t>Contact us</a:t>
            </a:r>
          </a:p>
        </p:txBody>
      </p:sp>
      <p:sp>
        <p:nvSpPr>
          <p:cNvPr id="16" name="Textplatzhalter 15">
            <a:extLst>
              <a:ext uri="{FF2B5EF4-FFF2-40B4-BE49-F238E27FC236}">
                <a16:creationId xmlns:a16="http://schemas.microsoft.com/office/drawing/2014/main" id="{08700B42-CE70-4352-921A-2C9B072C29EE}"/>
              </a:ext>
            </a:extLst>
          </p:cNvPr>
          <p:cNvSpPr>
            <a:spLocks noGrp="1"/>
          </p:cNvSpPr>
          <p:nvPr>
            <p:ph type="body" sz="quarter" idx="20"/>
          </p:nvPr>
        </p:nvSpPr>
        <p:spPr bwMode="gray"/>
        <p:txBody>
          <a:bodyPr/>
          <a:lstStyle/>
          <a:p>
            <a:r>
              <a:rPr lang="en-US" dirty="0"/>
              <a:t>Speaker</a:t>
            </a:r>
          </a:p>
        </p:txBody>
      </p:sp>
      <p:sp>
        <p:nvSpPr>
          <p:cNvPr id="10" name="Inhaltsplatzhalter 9">
            <a:extLst>
              <a:ext uri="{FF2B5EF4-FFF2-40B4-BE49-F238E27FC236}">
                <a16:creationId xmlns:a16="http://schemas.microsoft.com/office/drawing/2014/main" id="{D5A26174-967A-4696-A043-2CC76444D45F}"/>
              </a:ext>
            </a:extLst>
          </p:cNvPr>
          <p:cNvSpPr>
            <a:spLocks noGrp="1"/>
          </p:cNvSpPr>
          <p:nvPr>
            <p:ph type="body" sz="quarter" idx="22"/>
          </p:nvPr>
        </p:nvSpPr>
        <p:spPr bwMode="gray"/>
        <p:txBody>
          <a:bodyPr>
            <a:noAutofit/>
          </a:bodyPr>
          <a:lstStyle/>
          <a:p>
            <a:endParaRPr lang="en-US" dirty="0"/>
          </a:p>
        </p:txBody>
      </p:sp>
      <p:sp>
        <p:nvSpPr>
          <p:cNvPr id="17" name="Inhaltsplatzhalter 16">
            <a:extLst>
              <a:ext uri="{FF2B5EF4-FFF2-40B4-BE49-F238E27FC236}">
                <a16:creationId xmlns:a16="http://schemas.microsoft.com/office/drawing/2014/main" id="{955D937E-BFB7-48C2-B7E0-15EE01E5D14F}"/>
              </a:ext>
            </a:extLst>
          </p:cNvPr>
          <p:cNvSpPr>
            <a:spLocks noGrp="1"/>
          </p:cNvSpPr>
          <p:nvPr>
            <p:ph type="body" sz="quarter" idx="23"/>
          </p:nvPr>
        </p:nvSpPr>
        <p:spPr bwMode="gray"/>
        <p:txBody>
          <a:bodyPr>
            <a:noAutofit/>
          </a:bodyPr>
          <a:lstStyle/>
          <a:p>
            <a:r>
              <a:rPr lang="en-US" dirty="0"/>
              <a:t>Vixxo Headquarters</a:t>
            </a:r>
            <a:br>
              <a:rPr lang="en-US" dirty="0"/>
            </a:br>
            <a:r>
              <a:rPr lang="en-US" dirty="0"/>
              <a:t>11333 North Scottsdale Road, Suite 160</a:t>
            </a:r>
            <a:br>
              <a:rPr lang="en-US" dirty="0"/>
            </a:br>
            <a:r>
              <a:rPr lang="en-US" dirty="0"/>
              <a:t>Scottsdale, Arizona 85254</a:t>
            </a:r>
          </a:p>
        </p:txBody>
      </p:sp>
      <p:sp>
        <p:nvSpPr>
          <p:cNvPr id="2" name="Textplatzhalter 1">
            <a:extLst>
              <a:ext uri="{FF2B5EF4-FFF2-40B4-BE49-F238E27FC236}">
                <a16:creationId xmlns:a16="http://schemas.microsoft.com/office/drawing/2014/main" id="{4D2A7C25-6B4C-4A4C-B7ED-80E7ED39D8BA}"/>
              </a:ext>
            </a:extLst>
          </p:cNvPr>
          <p:cNvSpPr>
            <a:spLocks noGrp="1"/>
          </p:cNvSpPr>
          <p:nvPr>
            <p:ph type="body" sz="quarter" idx="25"/>
          </p:nvPr>
        </p:nvSpPr>
        <p:spPr/>
        <p:txBody>
          <a:bodyPr/>
          <a:lstStyle/>
          <a:p>
            <a:r>
              <a:rPr lang="en-US" dirty="0"/>
              <a:t>Phone	844-468-4996</a:t>
            </a:r>
          </a:p>
          <a:p>
            <a:r>
              <a:rPr lang="en-US" dirty="0"/>
              <a:t>Email	speaker@Vixxo.com</a:t>
            </a:r>
          </a:p>
          <a:p>
            <a:endParaRPr lang="en-US" dirty="0"/>
          </a:p>
        </p:txBody>
      </p:sp>
    </p:spTree>
    <p:extLst>
      <p:ext uri="{BB962C8B-B14F-4D97-AF65-F5344CB8AC3E}">
        <p14:creationId xmlns:p14="http://schemas.microsoft.com/office/powerpoint/2010/main" val="265088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platzhalter 5">
            <a:extLst>
              <a:ext uri="{FF2B5EF4-FFF2-40B4-BE49-F238E27FC236}">
                <a16:creationId xmlns:a16="http://schemas.microsoft.com/office/drawing/2014/main" id="{C4F22129-5E9B-48A8-BBF7-56CEC23CD2D0}"/>
              </a:ext>
            </a:extLst>
          </p:cNvPr>
          <p:cNvPicPr>
            <a:picLocks noGrp="1" noChangeAspect="1"/>
          </p:cNvPicPr>
          <p:nvPr>
            <p:ph type="pic" sz="quarter" idx="14"/>
          </p:nvPr>
        </p:nvPicPr>
        <p:blipFill rotWithShape="1">
          <a:blip r:embed="rId2" cstate="screen">
            <a:extLst>
              <a:ext uri="{28A0092B-C50C-407E-A947-70E740481C1C}">
                <a14:useLocalDpi xmlns:a14="http://schemas.microsoft.com/office/drawing/2010/main"/>
              </a:ext>
            </a:extLst>
          </a:blip>
          <a:srcRect/>
          <a:stretch/>
        </p:blipFill>
        <p:spPr bwMode="gray">
          <a:xfrm>
            <a:off x="6096000" y="0"/>
            <a:ext cx="6096001" cy="6858000"/>
          </a:xfrm>
        </p:spPr>
      </p:pic>
      <p:sp>
        <p:nvSpPr>
          <p:cNvPr id="12" name="Textplatzhalter 11">
            <a:extLst>
              <a:ext uri="{FF2B5EF4-FFF2-40B4-BE49-F238E27FC236}">
                <a16:creationId xmlns:a16="http://schemas.microsoft.com/office/drawing/2014/main" id="{4378BF46-F6E3-46B7-846C-87890A668934}"/>
              </a:ext>
            </a:extLst>
          </p:cNvPr>
          <p:cNvSpPr>
            <a:spLocks noGrp="1" noChangeAspect="1"/>
          </p:cNvSpPr>
          <p:nvPr>
            <p:ph type="body" sz="quarter" idx="15"/>
          </p:nvPr>
        </p:nvSpPr>
        <p:spPr bwMode="gray">
          <a:xfrm>
            <a:off x="6096000" y="0"/>
            <a:ext cx="6096000" cy="6858000"/>
          </a:xfrm>
          <a:solidFill>
            <a:schemeClr val="accent1">
              <a:alpha val="50000"/>
            </a:schemeClr>
          </a:solidFill>
        </p:spPr>
        <p:txBody>
          <a:bodyPr/>
          <a:lstStyle/>
          <a:p>
            <a:r>
              <a:rPr lang="en-US" dirty="0"/>
              <a:t>  </a:t>
            </a:r>
          </a:p>
        </p:txBody>
      </p:sp>
      <p:sp>
        <p:nvSpPr>
          <p:cNvPr id="9" name="Textplatzhalter 8">
            <a:extLst>
              <a:ext uri="{FF2B5EF4-FFF2-40B4-BE49-F238E27FC236}">
                <a16:creationId xmlns:a16="http://schemas.microsoft.com/office/drawing/2014/main" id="{839CC09D-852D-4485-A0BE-E54676AC68A6}"/>
              </a:ext>
            </a:extLst>
          </p:cNvPr>
          <p:cNvSpPr>
            <a:spLocks noGrp="1"/>
          </p:cNvSpPr>
          <p:nvPr>
            <p:ph type="body" sz="quarter" idx="17"/>
          </p:nvPr>
        </p:nvSpPr>
        <p:spPr bwMode="gray"/>
        <p:txBody>
          <a:bodyPr>
            <a:noAutofit/>
          </a:bodyPr>
          <a:lstStyle/>
          <a:p>
            <a:r>
              <a:rPr lang="en-US" dirty="0"/>
              <a:t>XX</a:t>
            </a:r>
          </a:p>
        </p:txBody>
      </p:sp>
      <p:sp>
        <p:nvSpPr>
          <p:cNvPr id="13" name="Textplatzhalter 12">
            <a:extLst>
              <a:ext uri="{FF2B5EF4-FFF2-40B4-BE49-F238E27FC236}">
                <a16:creationId xmlns:a16="http://schemas.microsoft.com/office/drawing/2014/main" id="{6D11F82E-1E36-4E17-80A9-D48E7B6479D6}"/>
              </a:ext>
            </a:extLst>
          </p:cNvPr>
          <p:cNvSpPr>
            <a:spLocks noGrp="1"/>
          </p:cNvSpPr>
          <p:nvPr>
            <p:ph type="body" sz="quarter" idx="21"/>
          </p:nvPr>
        </p:nvSpPr>
        <p:spPr bwMode="gray">
          <a:ln>
            <a:solidFill>
              <a:schemeClr val="accent1"/>
            </a:solidFill>
          </a:ln>
        </p:spPr>
        <p:txBody>
          <a:bodyPr>
            <a:normAutofit fontScale="25000" lnSpcReduction="20000"/>
          </a:bodyPr>
          <a:lstStyle/>
          <a:p>
            <a:endParaRPr lang="en-US" dirty="0"/>
          </a:p>
        </p:txBody>
      </p:sp>
      <p:sp>
        <p:nvSpPr>
          <p:cNvPr id="5" name="Textplatzhalter 4">
            <a:extLst>
              <a:ext uri="{FF2B5EF4-FFF2-40B4-BE49-F238E27FC236}">
                <a16:creationId xmlns:a16="http://schemas.microsoft.com/office/drawing/2014/main" id="{734A6D86-2F6A-4A39-A6A4-94EB042473EA}"/>
              </a:ext>
            </a:extLst>
          </p:cNvPr>
          <p:cNvSpPr>
            <a:spLocks noGrp="1"/>
          </p:cNvSpPr>
          <p:nvPr>
            <p:ph type="body" sz="quarter" idx="13"/>
          </p:nvPr>
        </p:nvSpPr>
        <p:spPr bwMode="gray"/>
        <p:txBody>
          <a:bodyPr/>
          <a:lstStyle/>
          <a:p>
            <a:r>
              <a:rPr lang="en-US" dirty="0"/>
              <a:t>Enter your</a:t>
            </a:r>
            <a:br>
              <a:rPr lang="en-US" dirty="0"/>
            </a:br>
            <a:r>
              <a:rPr lang="en-US" dirty="0"/>
              <a:t>subtitle here</a:t>
            </a:r>
          </a:p>
        </p:txBody>
      </p:sp>
      <p:sp>
        <p:nvSpPr>
          <p:cNvPr id="8" name="Textplatzhalter 7">
            <a:extLst>
              <a:ext uri="{FF2B5EF4-FFF2-40B4-BE49-F238E27FC236}">
                <a16:creationId xmlns:a16="http://schemas.microsoft.com/office/drawing/2014/main" id="{A4F66E06-E308-4A64-98C8-01FD347E58D6}"/>
              </a:ext>
            </a:extLst>
          </p:cNvPr>
          <p:cNvSpPr>
            <a:spLocks noGrp="1"/>
          </p:cNvSpPr>
          <p:nvPr>
            <p:ph type="body" sz="quarter" idx="16"/>
          </p:nvPr>
        </p:nvSpPr>
        <p:spPr bwMode="gray"/>
        <p:txBody>
          <a:bodyPr>
            <a:noAutofit/>
          </a:bodyPr>
          <a:lstStyle/>
          <a:p>
            <a:r>
              <a:rPr lang="en-US" dirty="0">
                <a:solidFill>
                  <a:schemeClr val="accent1"/>
                </a:solidFill>
              </a:rPr>
              <a:t>guide</a:t>
            </a:r>
          </a:p>
        </p:txBody>
      </p:sp>
    </p:spTree>
    <p:extLst>
      <p:ext uri="{BB962C8B-B14F-4D97-AF65-F5344CB8AC3E}">
        <p14:creationId xmlns:p14="http://schemas.microsoft.com/office/powerpoint/2010/main" val="2750126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platzhalter 11">
            <a:extLst>
              <a:ext uri="{FF2B5EF4-FFF2-40B4-BE49-F238E27FC236}">
                <a16:creationId xmlns:a16="http://schemas.microsoft.com/office/drawing/2014/main" id="{38FC149F-5425-427D-AC15-CF63F6D9FDCD}"/>
              </a:ext>
            </a:extLst>
          </p:cNvPr>
          <p:cNvSpPr>
            <a:spLocks noGrp="1"/>
          </p:cNvSpPr>
          <p:nvPr>
            <p:ph type="body" sz="quarter" idx="16"/>
          </p:nvPr>
        </p:nvSpPr>
        <p:spPr bwMode="gray"/>
        <p:txBody>
          <a:bodyPr/>
          <a:lstStyle/>
          <a:p>
            <a:endParaRPr lang="en-US" dirty="0"/>
          </a:p>
        </p:txBody>
      </p:sp>
      <p:pic>
        <p:nvPicPr>
          <p:cNvPr id="3" name="Picture Placeholder 2">
            <a:extLst>
              <a:ext uri="{FF2B5EF4-FFF2-40B4-BE49-F238E27FC236}">
                <a16:creationId xmlns:a16="http://schemas.microsoft.com/office/drawing/2014/main" id="{FDB3141F-782E-43D3-A2A5-F07F8FEDF298}"/>
              </a:ext>
            </a:extLst>
          </p:cNvPr>
          <p:cNvPicPr>
            <a:picLocks noGrp="1" noChangeAspect="1"/>
          </p:cNvPicPr>
          <p:nvPr>
            <p:ph type="pic" sz="quarter" idx="14"/>
          </p:nvPr>
        </p:nvPicPr>
        <p:blipFill rotWithShape="1">
          <a:blip r:embed="rId2" cstate="screen">
            <a:extLst>
              <a:ext uri="{28A0092B-C50C-407E-A947-70E740481C1C}">
                <a14:useLocalDpi xmlns:a14="http://schemas.microsoft.com/office/drawing/2010/main"/>
              </a:ext>
            </a:extLst>
          </a:blip>
          <a:srcRect l="-283" t="-7716" r="-9738" b="-9005"/>
          <a:stretch/>
        </p:blipFill>
        <p:spPr bwMode="gray">
          <a:xfrm>
            <a:off x="6309509" y="2190751"/>
            <a:ext cx="5882491" cy="3992562"/>
          </a:xfrm>
          <a:solidFill>
            <a:schemeClr val="bg1"/>
          </a:solidFill>
        </p:spPr>
      </p:pic>
      <p:sp>
        <p:nvSpPr>
          <p:cNvPr id="9" name="Inhaltsplatzhalter 8">
            <a:extLst>
              <a:ext uri="{FF2B5EF4-FFF2-40B4-BE49-F238E27FC236}">
                <a16:creationId xmlns:a16="http://schemas.microsoft.com/office/drawing/2014/main" id="{914DD14F-389F-4298-9490-3AC7421B8F40}"/>
              </a:ext>
            </a:extLst>
          </p:cNvPr>
          <p:cNvSpPr>
            <a:spLocks noGrp="1"/>
          </p:cNvSpPr>
          <p:nvPr>
            <p:ph sz="half" idx="1"/>
          </p:nvPr>
        </p:nvSpPr>
        <p:spPr bwMode="gray"/>
        <p:txBody>
          <a:bodyPr/>
          <a:lstStyle/>
          <a:p>
            <a:pPr marL="0" indent="0">
              <a:buNone/>
            </a:pPr>
            <a:r>
              <a:rPr lang="en-US" sz="2000" dirty="0">
                <a:solidFill>
                  <a:schemeClr val="accent3"/>
                </a:solidFill>
                <a:latin typeface="+mj-lt"/>
              </a:rPr>
              <a:t>Inserting the footer:</a:t>
            </a:r>
          </a:p>
          <a:p>
            <a:pPr marL="0" indent="0">
              <a:buNone/>
            </a:pPr>
            <a:endParaRPr lang="en-US" sz="2000" dirty="0">
              <a:solidFill>
                <a:schemeClr val="accent3"/>
              </a:solidFill>
              <a:latin typeface="+mj-lt"/>
            </a:endParaRPr>
          </a:p>
          <a:p>
            <a:pPr marL="457200" indent="-457200">
              <a:buClr>
                <a:schemeClr val="accent1"/>
              </a:buClr>
              <a:buFont typeface="+mj-lt"/>
              <a:buAutoNum type="arabicPeriod"/>
            </a:pPr>
            <a:r>
              <a:rPr lang="en-US" dirty="0"/>
              <a:t>Go on “Insert” and then “Header &amp; Footer”.</a:t>
            </a:r>
          </a:p>
          <a:p>
            <a:pPr marL="457200" indent="-457200">
              <a:buClr>
                <a:schemeClr val="accent1"/>
              </a:buClr>
              <a:buFont typeface="+mj-lt"/>
              <a:buAutoNum type="arabicPeriod"/>
            </a:pPr>
            <a:endParaRPr lang="en-US" dirty="0"/>
          </a:p>
          <a:p>
            <a:pPr marL="457200" indent="-457200">
              <a:buClr>
                <a:schemeClr val="accent1"/>
              </a:buClr>
              <a:buFont typeface="+mj-lt"/>
              <a:buAutoNum type="arabicPeriod"/>
            </a:pPr>
            <a:r>
              <a:rPr lang="en-US" dirty="0"/>
              <a:t>See if you have made the settings.</a:t>
            </a:r>
          </a:p>
          <a:p>
            <a:pPr marL="457200" indent="-457200">
              <a:buClr>
                <a:schemeClr val="accent1"/>
              </a:buClr>
              <a:buFont typeface="+mj-lt"/>
              <a:buAutoNum type="arabicPeriod"/>
            </a:pPr>
            <a:endParaRPr lang="en-US" dirty="0"/>
          </a:p>
          <a:p>
            <a:pPr marL="457200" indent="-457200">
              <a:buClr>
                <a:schemeClr val="accent1"/>
              </a:buClr>
              <a:buFont typeface="+mj-lt"/>
              <a:buAutoNum type="arabicPeriod"/>
            </a:pPr>
            <a:r>
              <a:rPr lang="en-US" dirty="0"/>
              <a:t>Enter a title for the footer and apply to all.</a:t>
            </a:r>
          </a:p>
        </p:txBody>
      </p:sp>
      <p:sp>
        <p:nvSpPr>
          <p:cNvPr id="8" name="Titel 7">
            <a:extLst>
              <a:ext uri="{FF2B5EF4-FFF2-40B4-BE49-F238E27FC236}">
                <a16:creationId xmlns:a16="http://schemas.microsoft.com/office/drawing/2014/main" id="{1CD36FD7-461D-4DB6-A58B-5A3C28AD2272}"/>
              </a:ext>
            </a:extLst>
          </p:cNvPr>
          <p:cNvSpPr>
            <a:spLocks noGrp="1"/>
          </p:cNvSpPr>
          <p:nvPr>
            <p:ph type="title"/>
          </p:nvPr>
        </p:nvSpPr>
        <p:spPr bwMode="gray"/>
        <p:txBody>
          <a:bodyPr/>
          <a:lstStyle/>
          <a:p>
            <a:r>
              <a:rPr lang="en-US" dirty="0"/>
              <a:t>footer</a:t>
            </a:r>
          </a:p>
        </p:txBody>
      </p:sp>
      <p:sp>
        <p:nvSpPr>
          <p:cNvPr id="13" name="Datumsplatzhalter 12">
            <a:extLst>
              <a:ext uri="{FF2B5EF4-FFF2-40B4-BE49-F238E27FC236}">
                <a16:creationId xmlns:a16="http://schemas.microsoft.com/office/drawing/2014/main" id="{67300AEE-7DD6-4246-BC1A-3E346B38BD0C}"/>
              </a:ext>
            </a:extLst>
          </p:cNvPr>
          <p:cNvSpPr>
            <a:spLocks noGrp="1"/>
          </p:cNvSpPr>
          <p:nvPr>
            <p:ph type="dt" sz="half" idx="10"/>
          </p:nvPr>
        </p:nvSpPr>
        <p:spPr bwMode="gray"/>
        <p:txBody>
          <a:bodyPr/>
          <a:lstStyle/>
          <a:p>
            <a:fld id="{4CAC002A-74C9-4410-9C3D-FCA0884D050C}" type="datetime1">
              <a:rPr lang="en-US" smtClean="0"/>
              <a:t>10/28/2024</a:t>
            </a:fld>
            <a:endParaRPr lang="en-US" dirty="0"/>
          </a:p>
        </p:txBody>
      </p:sp>
      <p:sp>
        <p:nvSpPr>
          <p:cNvPr id="14" name="Fußzeilenplatzhalter 13">
            <a:extLst>
              <a:ext uri="{FF2B5EF4-FFF2-40B4-BE49-F238E27FC236}">
                <a16:creationId xmlns:a16="http://schemas.microsoft.com/office/drawing/2014/main" id="{70F52A4A-E07A-4893-B212-94345FF557A5}"/>
              </a:ext>
            </a:extLst>
          </p:cNvPr>
          <p:cNvSpPr>
            <a:spLocks noGrp="1"/>
          </p:cNvSpPr>
          <p:nvPr>
            <p:ph type="ftr" sz="quarter" idx="11"/>
          </p:nvPr>
        </p:nvSpPr>
        <p:spPr bwMode="gray"/>
        <p:txBody>
          <a:bodyPr/>
          <a:lstStyle/>
          <a:p>
            <a:r>
              <a:rPr lang="en-US" dirty="0"/>
              <a:t>Presentation Title</a:t>
            </a:r>
          </a:p>
        </p:txBody>
      </p:sp>
      <p:sp>
        <p:nvSpPr>
          <p:cNvPr id="15" name="Foliennummernplatzhalter 14">
            <a:extLst>
              <a:ext uri="{FF2B5EF4-FFF2-40B4-BE49-F238E27FC236}">
                <a16:creationId xmlns:a16="http://schemas.microsoft.com/office/drawing/2014/main" id="{477CEEC9-6788-4FB3-AE89-84A7556B5404}"/>
              </a:ext>
            </a:extLst>
          </p:cNvPr>
          <p:cNvSpPr>
            <a:spLocks noGrp="1"/>
          </p:cNvSpPr>
          <p:nvPr>
            <p:ph type="sldNum" sz="quarter" idx="12"/>
          </p:nvPr>
        </p:nvSpPr>
        <p:spPr bwMode="gray"/>
        <p:txBody>
          <a:bodyPr/>
          <a:lstStyle/>
          <a:p>
            <a:fld id="{02CEFE82-39F2-4F47-8A0C-D5AB3496FA5C}" type="slidenum">
              <a:rPr lang="en-US" smtClean="0"/>
              <a:pPr/>
              <a:t>39</a:t>
            </a:fld>
            <a:endParaRPr lang="en-US" dirty="0"/>
          </a:p>
        </p:txBody>
      </p:sp>
      <p:grpSp>
        <p:nvGrpSpPr>
          <p:cNvPr id="22" name="Gruppieren 21">
            <a:extLst>
              <a:ext uri="{FF2B5EF4-FFF2-40B4-BE49-F238E27FC236}">
                <a16:creationId xmlns:a16="http://schemas.microsoft.com/office/drawing/2014/main" id="{962C5466-9B73-4D29-B7DB-AD01703D0477}"/>
              </a:ext>
            </a:extLst>
          </p:cNvPr>
          <p:cNvGrpSpPr>
            <a:grpSpLocks noChangeAspect="1"/>
          </p:cNvGrpSpPr>
          <p:nvPr/>
        </p:nvGrpSpPr>
        <p:grpSpPr bwMode="gray">
          <a:xfrm>
            <a:off x="4554584" y="4456671"/>
            <a:ext cx="5858379" cy="534429"/>
            <a:chOff x="4554584" y="4456671"/>
            <a:chExt cx="5858379" cy="534429"/>
          </a:xfrm>
        </p:grpSpPr>
        <p:sp>
          <p:nvSpPr>
            <p:cNvPr id="2" name="Rechteck 1">
              <a:extLst>
                <a:ext uri="{FF2B5EF4-FFF2-40B4-BE49-F238E27FC236}">
                  <a16:creationId xmlns:a16="http://schemas.microsoft.com/office/drawing/2014/main" id="{23457FF3-67E3-47F0-84EF-F2BBB36BAE37}"/>
                </a:ext>
              </a:extLst>
            </p:cNvPr>
            <p:cNvSpPr/>
            <p:nvPr/>
          </p:nvSpPr>
          <p:spPr bwMode="gray">
            <a:xfrm>
              <a:off x="6766560" y="4815841"/>
              <a:ext cx="3646403" cy="175259"/>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Gerader Verbinder 4">
              <a:extLst>
                <a:ext uri="{FF2B5EF4-FFF2-40B4-BE49-F238E27FC236}">
                  <a16:creationId xmlns:a16="http://schemas.microsoft.com/office/drawing/2014/main" id="{CA36C0BE-E448-4ABE-88CC-CB1FC6EEC3A3}"/>
                </a:ext>
              </a:extLst>
            </p:cNvPr>
            <p:cNvCxnSpPr>
              <a:cxnSpLocks/>
              <a:stCxn id="2" idx="1"/>
            </p:cNvCxnSpPr>
            <p:nvPr/>
          </p:nvCxnSpPr>
          <p:spPr bwMode="gray">
            <a:xfrm flipH="1" flipV="1">
              <a:off x="5214938" y="4902859"/>
              <a:ext cx="1551622" cy="612"/>
            </a:xfrm>
            <a:prstGeom prst="line">
              <a:avLst/>
            </a:prstGeom>
            <a:ln w="63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22320B21-9008-4963-8BC4-D5CACC3C5847}"/>
                </a:ext>
              </a:extLst>
            </p:cNvPr>
            <p:cNvCxnSpPr>
              <a:cxnSpLocks/>
            </p:cNvCxnSpPr>
            <p:nvPr/>
          </p:nvCxnSpPr>
          <p:spPr bwMode="gray">
            <a:xfrm flipV="1">
              <a:off x="5215812" y="4457700"/>
              <a:ext cx="0" cy="440872"/>
            </a:xfrm>
            <a:prstGeom prst="line">
              <a:avLst/>
            </a:prstGeom>
            <a:ln w="63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 name="Gerader Verbinder 16">
              <a:extLst>
                <a:ext uri="{FF2B5EF4-FFF2-40B4-BE49-F238E27FC236}">
                  <a16:creationId xmlns:a16="http://schemas.microsoft.com/office/drawing/2014/main" id="{E1F30A13-C63F-46EF-A287-4D4633EDAE2C}"/>
                </a:ext>
              </a:extLst>
            </p:cNvPr>
            <p:cNvCxnSpPr>
              <a:cxnSpLocks/>
            </p:cNvCxnSpPr>
            <p:nvPr/>
          </p:nvCxnSpPr>
          <p:spPr bwMode="gray">
            <a:xfrm flipH="1" flipV="1">
              <a:off x="4554584" y="4456671"/>
              <a:ext cx="662735" cy="1225"/>
            </a:xfrm>
            <a:prstGeom prst="line">
              <a:avLst/>
            </a:prstGeom>
            <a:ln w="63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0038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B06540D-B194-45FD-908D-8EEEB87B7E2C}"/>
              </a:ext>
            </a:extLst>
          </p:cNvPr>
          <p:cNvSpPr>
            <a:spLocks noGrp="1"/>
          </p:cNvSpPr>
          <p:nvPr>
            <p:ph type="dt" sz="half" idx="10"/>
          </p:nvPr>
        </p:nvSpPr>
        <p:spPr bwMode="gray"/>
        <p:txBody>
          <a:bodyPr/>
          <a:lstStyle/>
          <a:p>
            <a:fld id="{B492C192-CC13-43C6-8AC9-8DD9BB67B31E}" type="datetime1">
              <a:rPr lang="en-US" smtClean="0"/>
              <a:t>10/28/2024</a:t>
            </a:fld>
            <a:endParaRPr lang="en-US" dirty="0"/>
          </a:p>
        </p:txBody>
      </p:sp>
      <p:sp>
        <p:nvSpPr>
          <p:cNvPr id="3" name="Fußzeilenplatzhalter 2">
            <a:extLst>
              <a:ext uri="{FF2B5EF4-FFF2-40B4-BE49-F238E27FC236}">
                <a16:creationId xmlns:a16="http://schemas.microsoft.com/office/drawing/2014/main" id="{CB685896-3C48-493B-8449-AF7BC7C8286C}"/>
              </a:ext>
            </a:extLst>
          </p:cNvPr>
          <p:cNvSpPr>
            <a:spLocks noGrp="1"/>
          </p:cNvSpPr>
          <p:nvPr>
            <p:ph type="ftr" sz="quarter" idx="11"/>
          </p:nvPr>
        </p:nvSpPr>
        <p:spPr bwMode="gray"/>
        <p:txBody>
          <a:bodyPr/>
          <a:lstStyle/>
          <a:p>
            <a:r>
              <a:rPr lang="en-US" dirty="0"/>
              <a:t>Presentation Title</a:t>
            </a:r>
          </a:p>
        </p:txBody>
      </p:sp>
      <p:sp>
        <p:nvSpPr>
          <p:cNvPr id="4" name="Foliennummernplatzhalter 3">
            <a:extLst>
              <a:ext uri="{FF2B5EF4-FFF2-40B4-BE49-F238E27FC236}">
                <a16:creationId xmlns:a16="http://schemas.microsoft.com/office/drawing/2014/main" id="{EFBBE3DB-64D6-4431-90F3-AFC59C2ACB74}"/>
              </a:ext>
            </a:extLst>
          </p:cNvPr>
          <p:cNvSpPr>
            <a:spLocks noGrp="1"/>
          </p:cNvSpPr>
          <p:nvPr>
            <p:ph type="sldNum" sz="quarter" idx="12"/>
          </p:nvPr>
        </p:nvSpPr>
        <p:spPr bwMode="gray"/>
        <p:txBody>
          <a:bodyPr/>
          <a:lstStyle/>
          <a:p>
            <a:fld id="{02CEFE82-39F2-4F47-8A0C-D5AB3496FA5C}" type="slidenum">
              <a:rPr lang="en-US" smtClean="0"/>
              <a:t>4</a:t>
            </a:fld>
            <a:endParaRPr lang="en-US" dirty="0"/>
          </a:p>
        </p:txBody>
      </p:sp>
      <p:sp>
        <p:nvSpPr>
          <p:cNvPr id="25" name="Textplatzhalter 24">
            <a:extLst>
              <a:ext uri="{FF2B5EF4-FFF2-40B4-BE49-F238E27FC236}">
                <a16:creationId xmlns:a16="http://schemas.microsoft.com/office/drawing/2014/main" id="{88D8D38F-D3CB-427C-952B-827762CEDC46}"/>
              </a:ext>
            </a:extLst>
          </p:cNvPr>
          <p:cNvSpPr>
            <a:spLocks noGrp="1"/>
          </p:cNvSpPr>
          <p:nvPr>
            <p:ph type="body" sz="quarter" idx="16"/>
          </p:nvPr>
        </p:nvSpPr>
        <p:spPr bwMode="gray"/>
        <p:txBody>
          <a:bodyPr/>
          <a:lstStyle/>
          <a:p>
            <a:r>
              <a:rPr lang="en-US" sz="1600" cap="all" dirty="0">
                <a:solidFill>
                  <a:schemeClr val="accent1"/>
                </a:solidFill>
                <a:latin typeface="+mj-lt"/>
              </a:rPr>
              <a:t>This is a placeholder text.</a:t>
            </a:r>
            <a:br>
              <a:rPr lang="en-US" dirty="0"/>
            </a:br>
            <a:r>
              <a:rPr lang="en-US" b="0" dirty="0"/>
              <a:t>This text can be replaced with your </a:t>
            </a:r>
            <a:br>
              <a:rPr lang="en-US" b="0" dirty="0"/>
            </a:br>
            <a:r>
              <a:rPr lang="en-US" b="0" dirty="0"/>
              <a:t>own text. </a:t>
            </a:r>
          </a:p>
        </p:txBody>
      </p:sp>
      <p:sp>
        <p:nvSpPr>
          <p:cNvPr id="26" name="Textplatzhalter 25">
            <a:extLst>
              <a:ext uri="{FF2B5EF4-FFF2-40B4-BE49-F238E27FC236}">
                <a16:creationId xmlns:a16="http://schemas.microsoft.com/office/drawing/2014/main" id="{A7CD7DF5-D115-4888-BDDB-309E7BDE5334}"/>
              </a:ext>
            </a:extLst>
          </p:cNvPr>
          <p:cNvSpPr>
            <a:spLocks noGrp="1"/>
          </p:cNvSpPr>
          <p:nvPr>
            <p:ph type="body" sz="quarter" idx="19"/>
          </p:nvPr>
        </p:nvSpPr>
        <p:spPr bwMode="gray"/>
        <p:txBody>
          <a:bodyPr/>
          <a:lstStyle/>
          <a:p>
            <a:r>
              <a:rPr lang="en-US" sz="1600" cap="all" dirty="0">
                <a:latin typeface="+mj-lt"/>
              </a:rPr>
              <a:t>This is a placeholder text.</a:t>
            </a:r>
            <a:br>
              <a:rPr lang="en-US" dirty="0"/>
            </a:br>
            <a:r>
              <a:rPr lang="en-US" b="0" dirty="0"/>
              <a:t>This text can be replaced with your </a:t>
            </a:r>
            <a:br>
              <a:rPr lang="en-US" b="0" dirty="0"/>
            </a:br>
            <a:r>
              <a:rPr lang="en-US" b="0" dirty="0"/>
              <a:t>own text.</a:t>
            </a:r>
          </a:p>
        </p:txBody>
      </p:sp>
      <p:sp>
        <p:nvSpPr>
          <p:cNvPr id="27" name="Textplatzhalter 26">
            <a:extLst>
              <a:ext uri="{FF2B5EF4-FFF2-40B4-BE49-F238E27FC236}">
                <a16:creationId xmlns:a16="http://schemas.microsoft.com/office/drawing/2014/main" id="{E938A8D4-665E-4714-A2F3-D745F3928146}"/>
              </a:ext>
            </a:extLst>
          </p:cNvPr>
          <p:cNvSpPr>
            <a:spLocks noGrp="1"/>
          </p:cNvSpPr>
          <p:nvPr>
            <p:ph type="body" sz="quarter" idx="22"/>
          </p:nvPr>
        </p:nvSpPr>
        <p:spPr bwMode="gray"/>
        <p:txBody>
          <a:bodyPr/>
          <a:lstStyle/>
          <a:p>
            <a:r>
              <a:rPr lang="en-US" sz="1600" cap="all" dirty="0">
                <a:solidFill>
                  <a:schemeClr val="accent3"/>
                </a:solidFill>
                <a:latin typeface="+mj-lt"/>
              </a:rPr>
              <a:t>This is a placeholder text.</a:t>
            </a:r>
            <a:br>
              <a:rPr lang="en-US" dirty="0"/>
            </a:br>
            <a:r>
              <a:rPr lang="en-US" b="0" dirty="0"/>
              <a:t>This text can be replaced with your </a:t>
            </a:r>
            <a:br>
              <a:rPr lang="en-US" b="0" dirty="0"/>
            </a:br>
            <a:r>
              <a:rPr lang="en-US" b="0" dirty="0"/>
              <a:t>own text.</a:t>
            </a:r>
          </a:p>
        </p:txBody>
      </p:sp>
      <p:sp>
        <p:nvSpPr>
          <p:cNvPr id="28" name="Textplatzhalter 27">
            <a:extLst>
              <a:ext uri="{FF2B5EF4-FFF2-40B4-BE49-F238E27FC236}">
                <a16:creationId xmlns:a16="http://schemas.microsoft.com/office/drawing/2014/main" id="{2ED90191-6C12-40C7-B459-3445CB672277}"/>
              </a:ext>
            </a:extLst>
          </p:cNvPr>
          <p:cNvSpPr>
            <a:spLocks noGrp="1"/>
          </p:cNvSpPr>
          <p:nvPr>
            <p:ph type="body" sz="quarter" idx="25"/>
          </p:nvPr>
        </p:nvSpPr>
        <p:spPr bwMode="gray"/>
        <p:txBody>
          <a:bodyPr/>
          <a:lstStyle/>
          <a:p>
            <a:r>
              <a:rPr lang="en-US" sz="1600" cap="all" dirty="0">
                <a:solidFill>
                  <a:schemeClr val="accent5"/>
                </a:solidFill>
                <a:latin typeface="+mj-lt"/>
              </a:rPr>
              <a:t>This is a placeholder text.</a:t>
            </a:r>
            <a:br>
              <a:rPr lang="en-US" dirty="0"/>
            </a:br>
            <a:r>
              <a:rPr lang="en-US" b="0" dirty="0"/>
              <a:t>This text can be replaced with your </a:t>
            </a:r>
            <a:br>
              <a:rPr lang="en-US" b="0" dirty="0"/>
            </a:br>
            <a:r>
              <a:rPr lang="en-US" b="0" dirty="0"/>
              <a:t>own text.</a:t>
            </a:r>
          </a:p>
        </p:txBody>
      </p:sp>
      <p:sp>
        <p:nvSpPr>
          <p:cNvPr id="29" name="Textplatzhalter 28">
            <a:extLst>
              <a:ext uri="{FF2B5EF4-FFF2-40B4-BE49-F238E27FC236}">
                <a16:creationId xmlns:a16="http://schemas.microsoft.com/office/drawing/2014/main" id="{3FE4A49F-3976-4819-AB6E-ECA26C6A888C}"/>
              </a:ext>
            </a:extLst>
          </p:cNvPr>
          <p:cNvSpPr>
            <a:spLocks noGrp="1"/>
          </p:cNvSpPr>
          <p:nvPr>
            <p:ph type="body" sz="quarter" idx="28"/>
          </p:nvPr>
        </p:nvSpPr>
        <p:spPr bwMode="gray"/>
        <p:txBody>
          <a:bodyPr/>
          <a:lstStyle/>
          <a:p>
            <a:r>
              <a:rPr lang="en-US" sz="1600" cap="all" dirty="0">
                <a:solidFill>
                  <a:schemeClr val="accent4"/>
                </a:solidFill>
                <a:latin typeface="+mj-lt"/>
              </a:rPr>
              <a:t>This is a placeholder text.</a:t>
            </a:r>
            <a:br>
              <a:rPr lang="en-US" sz="1600" cap="all" dirty="0">
                <a:solidFill>
                  <a:schemeClr val="accent1"/>
                </a:solidFill>
                <a:latin typeface="+mj-lt"/>
              </a:rPr>
            </a:br>
            <a:r>
              <a:rPr lang="en-US" b="0" dirty="0"/>
              <a:t>This text can be replaced with your </a:t>
            </a:r>
            <a:br>
              <a:rPr lang="en-US" b="0" dirty="0"/>
            </a:br>
            <a:r>
              <a:rPr lang="en-US" b="0" dirty="0"/>
              <a:t>own text.</a:t>
            </a:r>
          </a:p>
        </p:txBody>
      </p:sp>
      <p:sp>
        <p:nvSpPr>
          <p:cNvPr id="30" name="Textplatzhalter 29">
            <a:extLst>
              <a:ext uri="{FF2B5EF4-FFF2-40B4-BE49-F238E27FC236}">
                <a16:creationId xmlns:a16="http://schemas.microsoft.com/office/drawing/2014/main" id="{2FC00BF4-A16D-4DAB-B54C-F0EE659F3AFA}"/>
              </a:ext>
            </a:extLst>
          </p:cNvPr>
          <p:cNvSpPr>
            <a:spLocks noGrp="1"/>
          </p:cNvSpPr>
          <p:nvPr>
            <p:ph type="body" sz="quarter" idx="31"/>
          </p:nvPr>
        </p:nvSpPr>
        <p:spPr bwMode="gray"/>
        <p:txBody>
          <a:bodyPr/>
          <a:lstStyle/>
          <a:p>
            <a:r>
              <a:rPr lang="en-US" sz="1600" cap="all" dirty="0">
                <a:solidFill>
                  <a:schemeClr val="accent6"/>
                </a:solidFill>
                <a:latin typeface="+mj-lt"/>
              </a:rPr>
              <a:t>This is a placeholder text.</a:t>
            </a:r>
            <a:br>
              <a:rPr lang="en-US" dirty="0"/>
            </a:br>
            <a:r>
              <a:rPr lang="en-US" b="0" dirty="0"/>
              <a:t>This text can be replaced with your </a:t>
            </a:r>
            <a:br>
              <a:rPr lang="en-US" b="0" dirty="0"/>
            </a:br>
            <a:r>
              <a:rPr lang="en-US" b="0" dirty="0"/>
              <a:t>own text.</a:t>
            </a:r>
          </a:p>
        </p:txBody>
      </p:sp>
      <p:sp>
        <p:nvSpPr>
          <p:cNvPr id="6" name="Titel 5">
            <a:extLst>
              <a:ext uri="{FF2B5EF4-FFF2-40B4-BE49-F238E27FC236}">
                <a16:creationId xmlns:a16="http://schemas.microsoft.com/office/drawing/2014/main" id="{160D6768-F9E2-4435-B44B-30A648F89BEB}"/>
              </a:ext>
            </a:extLst>
          </p:cNvPr>
          <p:cNvSpPr>
            <a:spLocks noGrp="1"/>
          </p:cNvSpPr>
          <p:nvPr>
            <p:ph type="title"/>
          </p:nvPr>
        </p:nvSpPr>
        <p:spPr bwMode="gray"/>
        <p:txBody>
          <a:bodyPr>
            <a:noAutofit/>
          </a:bodyPr>
          <a:lstStyle/>
          <a:p>
            <a:r>
              <a:rPr lang="en-US" dirty="0"/>
              <a:t>Agenda – II</a:t>
            </a:r>
            <a:br>
              <a:rPr lang="en-US" dirty="0"/>
            </a:br>
            <a:endParaRPr lang="en-US" dirty="0"/>
          </a:p>
        </p:txBody>
      </p:sp>
      <p:sp>
        <p:nvSpPr>
          <p:cNvPr id="31" name="Freihandform: Form 30">
            <a:extLst>
              <a:ext uri="{FF2B5EF4-FFF2-40B4-BE49-F238E27FC236}">
                <a16:creationId xmlns:a16="http://schemas.microsoft.com/office/drawing/2014/main" id="{A6EA5753-AB80-499C-B085-DF973B78CA10}"/>
              </a:ext>
            </a:extLst>
          </p:cNvPr>
          <p:cNvSpPr>
            <a:spLocks noChangeAspect="1"/>
          </p:cNvSpPr>
          <p:nvPr/>
        </p:nvSpPr>
        <p:spPr bwMode="gray">
          <a:xfrm>
            <a:off x="6651011" y="5085402"/>
            <a:ext cx="248620" cy="201551"/>
          </a:xfrm>
          <a:custGeom>
            <a:avLst/>
            <a:gdLst>
              <a:gd name="connsiteX0" fmla="*/ 124354 w 447213"/>
              <a:gd name="connsiteY0" fmla="*/ 144000 h 362546"/>
              <a:gd name="connsiteX1" fmla="*/ 194335 w 447213"/>
              <a:gd name="connsiteY1" fmla="*/ 255512 h 362546"/>
              <a:gd name="connsiteX2" fmla="*/ 194862 w 447213"/>
              <a:gd name="connsiteY2" fmla="*/ 256478 h 362546"/>
              <a:gd name="connsiteX3" fmla="*/ 223135 w 447213"/>
              <a:gd name="connsiteY3" fmla="*/ 301522 h 362546"/>
              <a:gd name="connsiteX4" fmla="*/ 223135 w 447213"/>
              <a:gd name="connsiteY4" fmla="*/ 301521 h 362546"/>
              <a:gd name="connsiteX5" fmla="*/ 194863 w 447213"/>
              <a:gd name="connsiteY5" fmla="*/ 256478 h 362546"/>
              <a:gd name="connsiteX6" fmla="*/ 194336 w 447213"/>
              <a:gd name="connsiteY6" fmla="*/ 255512 h 362546"/>
              <a:gd name="connsiteX7" fmla="*/ 124355 w 447213"/>
              <a:gd name="connsiteY7" fmla="*/ 144000 h 362546"/>
              <a:gd name="connsiteX8" fmla="*/ 292501 w 447213"/>
              <a:gd name="connsiteY8" fmla="*/ 115112 h 362546"/>
              <a:gd name="connsiteX9" fmla="*/ 249652 w 447213"/>
              <a:gd name="connsiteY9" fmla="*/ 183249 h 362546"/>
              <a:gd name="connsiteX10" fmla="*/ 248686 w 447213"/>
              <a:gd name="connsiteY10" fmla="*/ 184829 h 362546"/>
              <a:gd name="connsiteX11" fmla="*/ 272657 w 447213"/>
              <a:gd name="connsiteY11" fmla="*/ 223112 h 362546"/>
              <a:gd name="connsiteX12" fmla="*/ 272658 w 447213"/>
              <a:gd name="connsiteY12" fmla="*/ 223111 h 362546"/>
              <a:gd name="connsiteX13" fmla="*/ 248687 w 447213"/>
              <a:gd name="connsiteY13" fmla="*/ 184829 h 362546"/>
              <a:gd name="connsiteX14" fmla="*/ 249653 w 447213"/>
              <a:gd name="connsiteY14" fmla="*/ 183249 h 362546"/>
              <a:gd name="connsiteX15" fmla="*/ 292502 w 447213"/>
              <a:gd name="connsiteY15" fmla="*/ 115112 h 362546"/>
              <a:gd name="connsiteX16" fmla="*/ 339125 w 447213"/>
              <a:gd name="connsiteY16" fmla="*/ 40390 h 362546"/>
              <a:gd name="connsiteX17" fmla="*/ 292325 w 447213"/>
              <a:gd name="connsiteY17" fmla="*/ 115112 h 362546"/>
              <a:gd name="connsiteX18" fmla="*/ 292326 w 447213"/>
              <a:gd name="connsiteY18" fmla="*/ 115112 h 362546"/>
              <a:gd name="connsiteX19" fmla="*/ 339126 w 447213"/>
              <a:gd name="connsiteY19" fmla="*/ 40390 h 362546"/>
              <a:gd name="connsiteX20" fmla="*/ 59379 w 447213"/>
              <a:gd name="connsiteY20" fmla="*/ 40390 h 362546"/>
              <a:gd name="connsiteX21" fmla="*/ 124266 w 447213"/>
              <a:gd name="connsiteY21" fmla="*/ 144000 h 362546"/>
              <a:gd name="connsiteX22" fmla="*/ 124267 w 447213"/>
              <a:gd name="connsiteY22" fmla="*/ 144000 h 362546"/>
              <a:gd name="connsiteX23" fmla="*/ 59380 w 447213"/>
              <a:gd name="connsiteY23" fmla="*/ 40390 h 362546"/>
              <a:gd name="connsiteX24" fmla="*/ 158247 w 447213"/>
              <a:gd name="connsiteY24" fmla="*/ 40302 h 362546"/>
              <a:gd name="connsiteX25" fmla="*/ 161144 w 447213"/>
              <a:gd name="connsiteY25" fmla="*/ 44956 h 362546"/>
              <a:gd name="connsiteX26" fmla="*/ 220676 w 447213"/>
              <a:gd name="connsiteY26" fmla="*/ 140049 h 362546"/>
              <a:gd name="connsiteX27" fmla="*/ 223223 w 447213"/>
              <a:gd name="connsiteY27" fmla="*/ 144088 h 362546"/>
              <a:gd name="connsiteX28" fmla="*/ 223223 w 447213"/>
              <a:gd name="connsiteY28" fmla="*/ 144087 h 362546"/>
              <a:gd name="connsiteX29" fmla="*/ 220677 w 447213"/>
              <a:gd name="connsiteY29" fmla="*/ 140049 h 362546"/>
              <a:gd name="connsiteX30" fmla="*/ 161145 w 447213"/>
              <a:gd name="connsiteY30" fmla="*/ 44956 h 362546"/>
              <a:gd name="connsiteX31" fmla="*/ 158248 w 447213"/>
              <a:gd name="connsiteY31" fmla="*/ 40302 h 362546"/>
              <a:gd name="connsiteX32" fmla="*/ 21710 w 447213"/>
              <a:gd name="connsiteY32" fmla="*/ 0 h 362546"/>
              <a:gd name="connsiteX33" fmla="*/ 425086 w 447213"/>
              <a:gd name="connsiteY33" fmla="*/ 0 h 362546"/>
              <a:gd name="connsiteX34" fmla="*/ 444315 w 447213"/>
              <a:gd name="connsiteY34" fmla="*/ 10185 h 362546"/>
              <a:gd name="connsiteX35" fmla="*/ 444315 w 447213"/>
              <a:gd name="connsiteY35" fmla="*/ 30205 h 362546"/>
              <a:gd name="connsiteX36" fmla="*/ 383291 w 447213"/>
              <a:gd name="connsiteY36" fmla="*/ 127668 h 362546"/>
              <a:gd name="connsiteX37" fmla="*/ 313749 w 447213"/>
              <a:gd name="connsiteY37" fmla="*/ 238478 h 362546"/>
              <a:gd name="connsiteX38" fmla="*/ 242188 w 447213"/>
              <a:gd name="connsiteY38" fmla="*/ 352449 h 362546"/>
              <a:gd name="connsiteX39" fmla="*/ 223047 w 447213"/>
              <a:gd name="connsiteY39" fmla="*/ 362546 h 362546"/>
              <a:gd name="connsiteX40" fmla="*/ 203466 w 447213"/>
              <a:gd name="connsiteY40" fmla="*/ 351922 h 362546"/>
              <a:gd name="connsiteX41" fmla="*/ 155349 w 447213"/>
              <a:gd name="connsiteY41" fmla="*/ 275005 h 362546"/>
              <a:gd name="connsiteX42" fmla="*/ 58764 w 447213"/>
              <a:gd name="connsiteY42" fmla="*/ 121873 h 362546"/>
              <a:gd name="connsiteX43" fmla="*/ 52354 w 447213"/>
              <a:gd name="connsiteY43" fmla="*/ 111424 h 362546"/>
              <a:gd name="connsiteX44" fmla="*/ 2042 w 447213"/>
              <a:gd name="connsiteY44" fmla="*/ 30205 h 362546"/>
              <a:gd name="connsiteX45" fmla="*/ 2305 w 447213"/>
              <a:gd name="connsiteY45" fmla="*/ 9834 h 362546"/>
              <a:gd name="connsiteX46" fmla="*/ 21710 w 447213"/>
              <a:gd name="connsiteY46" fmla="*/ 0 h 362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47213" h="362546">
                <a:moveTo>
                  <a:pt x="124354" y="144000"/>
                </a:moveTo>
                <a:cubicBezTo>
                  <a:pt x="147622" y="181141"/>
                  <a:pt x="170979" y="218371"/>
                  <a:pt x="194335" y="255512"/>
                </a:cubicBezTo>
                <a:lnTo>
                  <a:pt x="194862" y="256478"/>
                </a:lnTo>
                <a:lnTo>
                  <a:pt x="223135" y="301522"/>
                </a:lnTo>
                <a:lnTo>
                  <a:pt x="223135" y="301521"/>
                </a:lnTo>
                <a:lnTo>
                  <a:pt x="194863" y="256478"/>
                </a:lnTo>
                <a:lnTo>
                  <a:pt x="194336" y="255512"/>
                </a:lnTo>
                <a:cubicBezTo>
                  <a:pt x="170980" y="218371"/>
                  <a:pt x="147623" y="181141"/>
                  <a:pt x="124355" y="144000"/>
                </a:cubicBezTo>
                <a:close/>
                <a:moveTo>
                  <a:pt x="292501" y="115112"/>
                </a:moveTo>
                <a:cubicBezTo>
                  <a:pt x="278276" y="137854"/>
                  <a:pt x="263964" y="160595"/>
                  <a:pt x="249652" y="183249"/>
                </a:cubicBezTo>
                <a:lnTo>
                  <a:pt x="248686" y="184829"/>
                </a:lnTo>
                <a:lnTo>
                  <a:pt x="272657" y="223112"/>
                </a:lnTo>
                <a:lnTo>
                  <a:pt x="272658" y="223111"/>
                </a:lnTo>
                <a:lnTo>
                  <a:pt x="248687" y="184829"/>
                </a:lnTo>
                <a:lnTo>
                  <a:pt x="249653" y="183249"/>
                </a:lnTo>
                <a:cubicBezTo>
                  <a:pt x="263965" y="160595"/>
                  <a:pt x="278277" y="137854"/>
                  <a:pt x="292502" y="115112"/>
                </a:cubicBezTo>
                <a:close/>
                <a:moveTo>
                  <a:pt x="339125" y="40390"/>
                </a:moveTo>
                <a:lnTo>
                  <a:pt x="292325" y="115112"/>
                </a:lnTo>
                <a:lnTo>
                  <a:pt x="292326" y="115112"/>
                </a:lnTo>
                <a:lnTo>
                  <a:pt x="339126" y="40390"/>
                </a:lnTo>
                <a:close/>
                <a:moveTo>
                  <a:pt x="59379" y="40390"/>
                </a:moveTo>
                <a:lnTo>
                  <a:pt x="124266" y="144000"/>
                </a:lnTo>
                <a:lnTo>
                  <a:pt x="124267" y="144000"/>
                </a:lnTo>
                <a:lnTo>
                  <a:pt x="59380" y="40390"/>
                </a:lnTo>
                <a:close/>
                <a:moveTo>
                  <a:pt x="158247" y="40302"/>
                </a:moveTo>
                <a:lnTo>
                  <a:pt x="161144" y="44956"/>
                </a:lnTo>
                <a:cubicBezTo>
                  <a:pt x="180988" y="76654"/>
                  <a:pt x="200832" y="108351"/>
                  <a:pt x="220676" y="140049"/>
                </a:cubicBezTo>
                <a:lnTo>
                  <a:pt x="223223" y="144088"/>
                </a:lnTo>
                <a:lnTo>
                  <a:pt x="223223" y="144087"/>
                </a:lnTo>
                <a:lnTo>
                  <a:pt x="220677" y="140049"/>
                </a:lnTo>
                <a:cubicBezTo>
                  <a:pt x="200833" y="108351"/>
                  <a:pt x="180989" y="76654"/>
                  <a:pt x="161145" y="44956"/>
                </a:cubicBezTo>
                <a:lnTo>
                  <a:pt x="158248" y="40302"/>
                </a:lnTo>
                <a:close/>
                <a:moveTo>
                  <a:pt x="21710" y="0"/>
                </a:moveTo>
                <a:lnTo>
                  <a:pt x="425086" y="0"/>
                </a:lnTo>
                <a:cubicBezTo>
                  <a:pt x="432988" y="0"/>
                  <a:pt x="440364" y="3863"/>
                  <a:pt x="444315" y="10185"/>
                </a:cubicBezTo>
                <a:cubicBezTo>
                  <a:pt x="448179" y="16332"/>
                  <a:pt x="448179" y="23971"/>
                  <a:pt x="444315" y="30205"/>
                </a:cubicBezTo>
                <a:lnTo>
                  <a:pt x="383291" y="127668"/>
                </a:lnTo>
                <a:cubicBezTo>
                  <a:pt x="360110" y="164634"/>
                  <a:pt x="336930" y="201600"/>
                  <a:pt x="313749" y="238478"/>
                </a:cubicBezTo>
                <a:cubicBezTo>
                  <a:pt x="289866" y="276410"/>
                  <a:pt x="265984" y="314429"/>
                  <a:pt x="242188" y="352449"/>
                </a:cubicBezTo>
                <a:cubicBezTo>
                  <a:pt x="235954" y="358946"/>
                  <a:pt x="229369" y="362546"/>
                  <a:pt x="223047" y="362546"/>
                </a:cubicBezTo>
                <a:cubicBezTo>
                  <a:pt x="216725" y="362546"/>
                  <a:pt x="210140" y="358946"/>
                  <a:pt x="203466" y="351922"/>
                </a:cubicBezTo>
                <a:lnTo>
                  <a:pt x="155349" y="275005"/>
                </a:lnTo>
                <a:lnTo>
                  <a:pt x="58764" y="121873"/>
                </a:lnTo>
                <a:cubicBezTo>
                  <a:pt x="56657" y="118361"/>
                  <a:pt x="54461" y="114937"/>
                  <a:pt x="52354" y="111424"/>
                </a:cubicBezTo>
                <a:cubicBezTo>
                  <a:pt x="35671" y="84293"/>
                  <a:pt x="18988" y="57161"/>
                  <a:pt x="2042" y="30205"/>
                </a:cubicBezTo>
                <a:cubicBezTo>
                  <a:pt x="-680" y="21863"/>
                  <a:pt x="-768" y="14751"/>
                  <a:pt x="2305" y="9834"/>
                </a:cubicBezTo>
                <a:cubicBezTo>
                  <a:pt x="5379" y="4741"/>
                  <a:pt x="11964" y="1405"/>
                  <a:pt x="2171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spcAft>
                <a:spcPts val="1000"/>
              </a:spcAft>
            </a:pPr>
            <a:endParaRPr lang="en-US" dirty="0"/>
          </a:p>
        </p:txBody>
      </p:sp>
      <p:sp>
        <p:nvSpPr>
          <p:cNvPr id="32" name="Freihandform: Form 31">
            <a:extLst>
              <a:ext uri="{FF2B5EF4-FFF2-40B4-BE49-F238E27FC236}">
                <a16:creationId xmlns:a16="http://schemas.microsoft.com/office/drawing/2014/main" id="{F478FFDF-A286-4F24-B3E6-58D06120A164}"/>
              </a:ext>
            </a:extLst>
          </p:cNvPr>
          <p:cNvSpPr>
            <a:spLocks noChangeAspect="1"/>
          </p:cNvSpPr>
          <p:nvPr/>
        </p:nvSpPr>
        <p:spPr bwMode="gray">
          <a:xfrm>
            <a:off x="849206" y="2190755"/>
            <a:ext cx="248620" cy="201551"/>
          </a:xfrm>
          <a:custGeom>
            <a:avLst/>
            <a:gdLst>
              <a:gd name="connsiteX0" fmla="*/ 124354 w 447213"/>
              <a:gd name="connsiteY0" fmla="*/ 144000 h 362546"/>
              <a:gd name="connsiteX1" fmla="*/ 194335 w 447213"/>
              <a:gd name="connsiteY1" fmla="*/ 255512 h 362546"/>
              <a:gd name="connsiteX2" fmla="*/ 194862 w 447213"/>
              <a:gd name="connsiteY2" fmla="*/ 256478 h 362546"/>
              <a:gd name="connsiteX3" fmla="*/ 223135 w 447213"/>
              <a:gd name="connsiteY3" fmla="*/ 301522 h 362546"/>
              <a:gd name="connsiteX4" fmla="*/ 223135 w 447213"/>
              <a:gd name="connsiteY4" fmla="*/ 301521 h 362546"/>
              <a:gd name="connsiteX5" fmla="*/ 194863 w 447213"/>
              <a:gd name="connsiteY5" fmla="*/ 256478 h 362546"/>
              <a:gd name="connsiteX6" fmla="*/ 194336 w 447213"/>
              <a:gd name="connsiteY6" fmla="*/ 255512 h 362546"/>
              <a:gd name="connsiteX7" fmla="*/ 124355 w 447213"/>
              <a:gd name="connsiteY7" fmla="*/ 144000 h 362546"/>
              <a:gd name="connsiteX8" fmla="*/ 292501 w 447213"/>
              <a:gd name="connsiteY8" fmla="*/ 115112 h 362546"/>
              <a:gd name="connsiteX9" fmla="*/ 249652 w 447213"/>
              <a:gd name="connsiteY9" fmla="*/ 183249 h 362546"/>
              <a:gd name="connsiteX10" fmla="*/ 248686 w 447213"/>
              <a:gd name="connsiteY10" fmla="*/ 184829 h 362546"/>
              <a:gd name="connsiteX11" fmla="*/ 272657 w 447213"/>
              <a:gd name="connsiteY11" fmla="*/ 223112 h 362546"/>
              <a:gd name="connsiteX12" fmla="*/ 272658 w 447213"/>
              <a:gd name="connsiteY12" fmla="*/ 223111 h 362546"/>
              <a:gd name="connsiteX13" fmla="*/ 248687 w 447213"/>
              <a:gd name="connsiteY13" fmla="*/ 184829 h 362546"/>
              <a:gd name="connsiteX14" fmla="*/ 249653 w 447213"/>
              <a:gd name="connsiteY14" fmla="*/ 183249 h 362546"/>
              <a:gd name="connsiteX15" fmla="*/ 292502 w 447213"/>
              <a:gd name="connsiteY15" fmla="*/ 115112 h 362546"/>
              <a:gd name="connsiteX16" fmla="*/ 339125 w 447213"/>
              <a:gd name="connsiteY16" fmla="*/ 40390 h 362546"/>
              <a:gd name="connsiteX17" fmla="*/ 292325 w 447213"/>
              <a:gd name="connsiteY17" fmla="*/ 115112 h 362546"/>
              <a:gd name="connsiteX18" fmla="*/ 292326 w 447213"/>
              <a:gd name="connsiteY18" fmla="*/ 115112 h 362546"/>
              <a:gd name="connsiteX19" fmla="*/ 339126 w 447213"/>
              <a:gd name="connsiteY19" fmla="*/ 40390 h 362546"/>
              <a:gd name="connsiteX20" fmla="*/ 59379 w 447213"/>
              <a:gd name="connsiteY20" fmla="*/ 40390 h 362546"/>
              <a:gd name="connsiteX21" fmla="*/ 124266 w 447213"/>
              <a:gd name="connsiteY21" fmla="*/ 144000 h 362546"/>
              <a:gd name="connsiteX22" fmla="*/ 124267 w 447213"/>
              <a:gd name="connsiteY22" fmla="*/ 144000 h 362546"/>
              <a:gd name="connsiteX23" fmla="*/ 59380 w 447213"/>
              <a:gd name="connsiteY23" fmla="*/ 40390 h 362546"/>
              <a:gd name="connsiteX24" fmla="*/ 158247 w 447213"/>
              <a:gd name="connsiteY24" fmla="*/ 40302 h 362546"/>
              <a:gd name="connsiteX25" fmla="*/ 161144 w 447213"/>
              <a:gd name="connsiteY25" fmla="*/ 44956 h 362546"/>
              <a:gd name="connsiteX26" fmla="*/ 220676 w 447213"/>
              <a:gd name="connsiteY26" fmla="*/ 140049 h 362546"/>
              <a:gd name="connsiteX27" fmla="*/ 223223 w 447213"/>
              <a:gd name="connsiteY27" fmla="*/ 144088 h 362546"/>
              <a:gd name="connsiteX28" fmla="*/ 223223 w 447213"/>
              <a:gd name="connsiteY28" fmla="*/ 144087 h 362546"/>
              <a:gd name="connsiteX29" fmla="*/ 220677 w 447213"/>
              <a:gd name="connsiteY29" fmla="*/ 140049 h 362546"/>
              <a:gd name="connsiteX30" fmla="*/ 161145 w 447213"/>
              <a:gd name="connsiteY30" fmla="*/ 44956 h 362546"/>
              <a:gd name="connsiteX31" fmla="*/ 158248 w 447213"/>
              <a:gd name="connsiteY31" fmla="*/ 40302 h 362546"/>
              <a:gd name="connsiteX32" fmla="*/ 21710 w 447213"/>
              <a:gd name="connsiteY32" fmla="*/ 0 h 362546"/>
              <a:gd name="connsiteX33" fmla="*/ 425086 w 447213"/>
              <a:gd name="connsiteY33" fmla="*/ 0 h 362546"/>
              <a:gd name="connsiteX34" fmla="*/ 444315 w 447213"/>
              <a:gd name="connsiteY34" fmla="*/ 10185 h 362546"/>
              <a:gd name="connsiteX35" fmla="*/ 444315 w 447213"/>
              <a:gd name="connsiteY35" fmla="*/ 30205 h 362546"/>
              <a:gd name="connsiteX36" fmla="*/ 383291 w 447213"/>
              <a:gd name="connsiteY36" fmla="*/ 127668 h 362546"/>
              <a:gd name="connsiteX37" fmla="*/ 313749 w 447213"/>
              <a:gd name="connsiteY37" fmla="*/ 238478 h 362546"/>
              <a:gd name="connsiteX38" fmla="*/ 242188 w 447213"/>
              <a:gd name="connsiteY38" fmla="*/ 352449 h 362546"/>
              <a:gd name="connsiteX39" fmla="*/ 223047 w 447213"/>
              <a:gd name="connsiteY39" fmla="*/ 362546 h 362546"/>
              <a:gd name="connsiteX40" fmla="*/ 203466 w 447213"/>
              <a:gd name="connsiteY40" fmla="*/ 351922 h 362546"/>
              <a:gd name="connsiteX41" fmla="*/ 155349 w 447213"/>
              <a:gd name="connsiteY41" fmla="*/ 275005 h 362546"/>
              <a:gd name="connsiteX42" fmla="*/ 58764 w 447213"/>
              <a:gd name="connsiteY42" fmla="*/ 121873 h 362546"/>
              <a:gd name="connsiteX43" fmla="*/ 52354 w 447213"/>
              <a:gd name="connsiteY43" fmla="*/ 111424 h 362546"/>
              <a:gd name="connsiteX44" fmla="*/ 2042 w 447213"/>
              <a:gd name="connsiteY44" fmla="*/ 30205 h 362546"/>
              <a:gd name="connsiteX45" fmla="*/ 2305 w 447213"/>
              <a:gd name="connsiteY45" fmla="*/ 9834 h 362546"/>
              <a:gd name="connsiteX46" fmla="*/ 21710 w 447213"/>
              <a:gd name="connsiteY46" fmla="*/ 0 h 362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47213" h="362546">
                <a:moveTo>
                  <a:pt x="124354" y="144000"/>
                </a:moveTo>
                <a:cubicBezTo>
                  <a:pt x="147622" y="181141"/>
                  <a:pt x="170979" y="218371"/>
                  <a:pt x="194335" y="255512"/>
                </a:cubicBezTo>
                <a:lnTo>
                  <a:pt x="194862" y="256478"/>
                </a:lnTo>
                <a:lnTo>
                  <a:pt x="223135" y="301522"/>
                </a:lnTo>
                <a:lnTo>
                  <a:pt x="223135" y="301521"/>
                </a:lnTo>
                <a:lnTo>
                  <a:pt x="194863" y="256478"/>
                </a:lnTo>
                <a:lnTo>
                  <a:pt x="194336" y="255512"/>
                </a:lnTo>
                <a:cubicBezTo>
                  <a:pt x="170980" y="218371"/>
                  <a:pt x="147623" y="181141"/>
                  <a:pt x="124355" y="144000"/>
                </a:cubicBezTo>
                <a:close/>
                <a:moveTo>
                  <a:pt x="292501" y="115112"/>
                </a:moveTo>
                <a:cubicBezTo>
                  <a:pt x="278276" y="137854"/>
                  <a:pt x="263964" y="160595"/>
                  <a:pt x="249652" y="183249"/>
                </a:cubicBezTo>
                <a:lnTo>
                  <a:pt x="248686" y="184829"/>
                </a:lnTo>
                <a:lnTo>
                  <a:pt x="272657" y="223112"/>
                </a:lnTo>
                <a:lnTo>
                  <a:pt x="272658" y="223111"/>
                </a:lnTo>
                <a:lnTo>
                  <a:pt x="248687" y="184829"/>
                </a:lnTo>
                <a:lnTo>
                  <a:pt x="249653" y="183249"/>
                </a:lnTo>
                <a:cubicBezTo>
                  <a:pt x="263965" y="160595"/>
                  <a:pt x="278277" y="137854"/>
                  <a:pt x="292502" y="115112"/>
                </a:cubicBezTo>
                <a:close/>
                <a:moveTo>
                  <a:pt x="339125" y="40390"/>
                </a:moveTo>
                <a:lnTo>
                  <a:pt x="292325" y="115112"/>
                </a:lnTo>
                <a:lnTo>
                  <a:pt x="292326" y="115112"/>
                </a:lnTo>
                <a:lnTo>
                  <a:pt x="339126" y="40390"/>
                </a:lnTo>
                <a:close/>
                <a:moveTo>
                  <a:pt x="59379" y="40390"/>
                </a:moveTo>
                <a:lnTo>
                  <a:pt x="124266" y="144000"/>
                </a:lnTo>
                <a:lnTo>
                  <a:pt x="124267" y="144000"/>
                </a:lnTo>
                <a:lnTo>
                  <a:pt x="59380" y="40390"/>
                </a:lnTo>
                <a:close/>
                <a:moveTo>
                  <a:pt x="158247" y="40302"/>
                </a:moveTo>
                <a:lnTo>
                  <a:pt x="161144" y="44956"/>
                </a:lnTo>
                <a:cubicBezTo>
                  <a:pt x="180988" y="76654"/>
                  <a:pt x="200832" y="108351"/>
                  <a:pt x="220676" y="140049"/>
                </a:cubicBezTo>
                <a:lnTo>
                  <a:pt x="223223" y="144088"/>
                </a:lnTo>
                <a:lnTo>
                  <a:pt x="223223" y="144087"/>
                </a:lnTo>
                <a:lnTo>
                  <a:pt x="220677" y="140049"/>
                </a:lnTo>
                <a:cubicBezTo>
                  <a:pt x="200833" y="108351"/>
                  <a:pt x="180989" y="76654"/>
                  <a:pt x="161145" y="44956"/>
                </a:cubicBezTo>
                <a:lnTo>
                  <a:pt x="158248" y="40302"/>
                </a:lnTo>
                <a:close/>
                <a:moveTo>
                  <a:pt x="21710" y="0"/>
                </a:moveTo>
                <a:lnTo>
                  <a:pt x="425086" y="0"/>
                </a:lnTo>
                <a:cubicBezTo>
                  <a:pt x="432988" y="0"/>
                  <a:pt x="440364" y="3863"/>
                  <a:pt x="444315" y="10185"/>
                </a:cubicBezTo>
                <a:cubicBezTo>
                  <a:pt x="448179" y="16332"/>
                  <a:pt x="448179" y="23971"/>
                  <a:pt x="444315" y="30205"/>
                </a:cubicBezTo>
                <a:lnTo>
                  <a:pt x="383291" y="127668"/>
                </a:lnTo>
                <a:cubicBezTo>
                  <a:pt x="360110" y="164634"/>
                  <a:pt x="336930" y="201600"/>
                  <a:pt x="313749" y="238478"/>
                </a:cubicBezTo>
                <a:cubicBezTo>
                  <a:pt x="289866" y="276410"/>
                  <a:pt x="265984" y="314429"/>
                  <a:pt x="242188" y="352449"/>
                </a:cubicBezTo>
                <a:cubicBezTo>
                  <a:pt x="235954" y="358946"/>
                  <a:pt x="229369" y="362546"/>
                  <a:pt x="223047" y="362546"/>
                </a:cubicBezTo>
                <a:cubicBezTo>
                  <a:pt x="216725" y="362546"/>
                  <a:pt x="210140" y="358946"/>
                  <a:pt x="203466" y="351922"/>
                </a:cubicBezTo>
                <a:lnTo>
                  <a:pt x="155349" y="275005"/>
                </a:lnTo>
                <a:lnTo>
                  <a:pt x="58764" y="121873"/>
                </a:lnTo>
                <a:cubicBezTo>
                  <a:pt x="56657" y="118361"/>
                  <a:pt x="54461" y="114937"/>
                  <a:pt x="52354" y="111424"/>
                </a:cubicBezTo>
                <a:cubicBezTo>
                  <a:pt x="35671" y="84293"/>
                  <a:pt x="18988" y="57161"/>
                  <a:pt x="2042" y="30205"/>
                </a:cubicBezTo>
                <a:cubicBezTo>
                  <a:pt x="-680" y="21863"/>
                  <a:pt x="-768" y="14751"/>
                  <a:pt x="2305" y="9834"/>
                </a:cubicBezTo>
                <a:cubicBezTo>
                  <a:pt x="5379" y="4741"/>
                  <a:pt x="11964" y="1405"/>
                  <a:pt x="21710" y="0"/>
                </a:cubicBezTo>
                <a:close/>
              </a:path>
            </a:pathLst>
          </a:custGeom>
          <a:solidFill>
            <a:schemeClr val="accent1"/>
          </a:solidFill>
          <a:ln w="5259" cap="flat">
            <a:noFill/>
            <a:prstDash val="solid"/>
            <a:miter/>
          </a:ln>
        </p:spPr>
        <p:txBody>
          <a:bodyPr rtlCol="0" anchor="ctr"/>
          <a:lstStyle/>
          <a:p>
            <a:endParaRPr lang="en-US" dirty="0"/>
          </a:p>
        </p:txBody>
      </p:sp>
      <p:sp>
        <p:nvSpPr>
          <p:cNvPr id="33" name="Freihandform: Form 32">
            <a:extLst>
              <a:ext uri="{FF2B5EF4-FFF2-40B4-BE49-F238E27FC236}">
                <a16:creationId xmlns:a16="http://schemas.microsoft.com/office/drawing/2014/main" id="{9971E818-D8A5-4A33-A0C8-A77C67F15719}"/>
              </a:ext>
            </a:extLst>
          </p:cNvPr>
          <p:cNvSpPr>
            <a:spLocks noChangeAspect="1"/>
          </p:cNvSpPr>
          <p:nvPr/>
        </p:nvSpPr>
        <p:spPr bwMode="gray">
          <a:xfrm>
            <a:off x="849206" y="3635036"/>
            <a:ext cx="248620" cy="201551"/>
          </a:xfrm>
          <a:custGeom>
            <a:avLst/>
            <a:gdLst>
              <a:gd name="connsiteX0" fmla="*/ 124354 w 447213"/>
              <a:gd name="connsiteY0" fmla="*/ 144000 h 362546"/>
              <a:gd name="connsiteX1" fmla="*/ 194335 w 447213"/>
              <a:gd name="connsiteY1" fmla="*/ 255512 h 362546"/>
              <a:gd name="connsiteX2" fmla="*/ 194862 w 447213"/>
              <a:gd name="connsiteY2" fmla="*/ 256478 h 362546"/>
              <a:gd name="connsiteX3" fmla="*/ 223135 w 447213"/>
              <a:gd name="connsiteY3" fmla="*/ 301522 h 362546"/>
              <a:gd name="connsiteX4" fmla="*/ 223135 w 447213"/>
              <a:gd name="connsiteY4" fmla="*/ 301521 h 362546"/>
              <a:gd name="connsiteX5" fmla="*/ 194863 w 447213"/>
              <a:gd name="connsiteY5" fmla="*/ 256478 h 362546"/>
              <a:gd name="connsiteX6" fmla="*/ 194336 w 447213"/>
              <a:gd name="connsiteY6" fmla="*/ 255512 h 362546"/>
              <a:gd name="connsiteX7" fmla="*/ 124355 w 447213"/>
              <a:gd name="connsiteY7" fmla="*/ 144000 h 362546"/>
              <a:gd name="connsiteX8" fmla="*/ 292501 w 447213"/>
              <a:gd name="connsiteY8" fmla="*/ 115112 h 362546"/>
              <a:gd name="connsiteX9" fmla="*/ 249652 w 447213"/>
              <a:gd name="connsiteY9" fmla="*/ 183249 h 362546"/>
              <a:gd name="connsiteX10" fmla="*/ 248686 w 447213"/>
              <a:gd name="connsiteY10" fmla="*/ 184829 h 362546"/>
              <a:gd name="connsiteX11" fmla="*/ 272657 w 447213"/>
              <a:gd name="connsiteY11" fmla="*/ 223112 h 362546"/>
              <a:gd name="connsiteX12" fmla="*/ 272658 w 447213"/>
              <a:gd name="connsiteY12" fmla="*/ 223111 h 362546"/>
              <a:gd name="connsiteX13" fmla="*/ 248687 w 447213"/>
              <a:gd name="connsiteY13" fmla="*/ 184829 h 362546"/>
              <a:gd name="connsiteX14" fmla="*/ 249653 w 447213"/>
              <a:gd name="connsiteY14" fmla="*/ 183249 h 362546"/>
              <a:gd name="connsiteX15" fmla="*/ 292502 w 447213"/>
              <a:gd name="connsiteY15" fmla="*/ 115112 h 362546"/>
              <a:gd name="connsiteX16" fmla="*/ 339125 w 447213"/>
              <a:gd name="connsiteY16" fmla="*/ 40390 h 362546"/>
              <a:gd name="connsiteX17" fmla="*/ 292325 w 447213"/>
              <a:gd name="connsiteY17" fmla="*/ 115112 h 362546"/>
              <a:gd name="connsiteX18" fmla="*/ 292326 w 447213"/>
              <a:gd name="connsiteY18" fmla="*/ 115112 h 362546"/>
              <a:gd name="connsiteX19" fmla="*/ 339126 w 447213"/>
              <a:gd name="connsiteY19" fmla="*/ 40390 h 362546"/>
              <a:gd name="connsiteX20" fmla="*/ 59379 w 447213"/>
              <a:gd name="connsiteY20" fmla="*/ 40390 h 362546"/>
              <a:gd name="connsiteX21" fmla="*/ 124266 w 447213"/>
              <a:gd name="connsiteY21" fmla="*/ 144000 h 362546"/>
              <a:gd name="connsiteX22" fmla="*/ 124267 w 447213"/>
              <a:gd name="connsiteY22" fmla="*/ 144000 h 362546"/>
              <a:gd name="connsiteX23" fmla="*/ 59380 w 447213"/>
              <a:gd name="connsiteY23" fmla="*/ 40390 h 362546"/>
              <a:gd name="connsiteX24" fmla="*/ 158247 w 447213"/>
              <a:gd name="connsiteY24" fmla="*/ 40302 h 362546"/>
              <a:gd name="connsiteX25" fmla="*/ 161144 w 447213"/>
              <a:gd name="connsiteY25" fmla="*/ 44956 h 362546"/>
              <a:gd name="connsiteX26" fmla="*/ 220676 w 447213"/>
              <a:gd name="connsiteY26" fmla="*/ 140049 h 362546"/>
              <a:gd name="connsiteX27" fmla="*/ 223223 w 447213"/>
              <a:gd name="connsiteY27" fmla="*/ 144088 h 362546"/>
              <a:gd name="connsiteX28" fmla="*/ 223223 w 447213"/>
              <a:gd name="connsiteY28" fmla="*/ 144087 h 362546"/>
              <a:gd name="connsiteX29" fmla="*/ 220677 w 447213"/>
              <a:gd name="connsiteY29" fmla="*/ 140049 h 362546"/>
              <a:gd name="connsiteX30" fmla="*/ 161145 w 447213"/>
              <a:gd name="connsiteY30" fmla="*/ 44956 h 362546"/>
              <a:gd name="connsiteX31" fmla="*/ 158248 w 447213"/>
              <a:gd name="connsiteY31" fmla="*/ 40302 h 362546"/>
              <a:gd name="connsiteX32" fmla="*/ 21710 w 447213"/>
              <a:gd name="connsiteY32" fmla="*/ 0 h 362546"/>
              <a:gd name="connsiteX33" fmla="*/ 425086 w 447213"/>
              <a:gd name="connsiteY33" fmla="*/ 0 h 362546"/>
              <a:gd name="connsiteX34" fmla="*/ 444315 w 447213"/>
              <a:gd name="connsiteY34" fmla="*/ 10185 h 362546"/>
              <a:gd name="connsiteX35" fmla="*/ 444315 w 447213"/>
              <a:gd name="connsiteY35" fmla="*/ 30205 h 362546"/>
              <a:gd name="connsiteX36" fmla="*/ 383291 w 447213"/>
              <a:gd name="connsiteY36" fmla="*/ 127668 h 362546"/>
              <a:gd name="connsiteX37" fmla="*/ 313749 w 447213"/>
              <a:gd name="connsiteY37" fmla="*/ 238478 h 362546"/>
              <a:gd name="connsiteX38" fmla="*/ 242188 w 447213"/>
              <a:gd name="connsiteY38" fmla="*/ 352449 h 362546"/>
              <a:gd name="connsiteX39" fmla="*/ 223047 w 447213"/>
              <a:gd name="connsiteY39" fmla="*/ 362546 h 362546"/>
              <a:gd name="connsiteX40" fmla="*/ 203466 w 447213"/>
              <a:gd name="connsiteY40" fmla="*/ 351922 h 362546"/>
              <a:gd name="connsiteX41" fmla="*/ 155349 w 447213"/>
              <a:gd name="connsiteY41" fmla="*/ 275005 h 362546"/>
              <a:gd name="connsiteX42" fmla="*/ 58764 w 447213"/>
              <a:gd name="connsiteY42" fmla="*/ 121873 h 362546"/>
              <a:gd name="connsiteX43" fmla="*/ 52354 w 447213"/>
              <a:gd name="connsiteY43" fmla="*/ 111424 h 362546"/>
              <a:gd name="connsiteX44" fmla="*/ 2042 w 447213"/>
              <a:gd name="connsiteY44" fmla="*/ 30205 h 362546"/>
              <a:gd name="connsiteX45" fmla="*/ 2305 w 447213"/>
              <a:gd name="connsiteY45" fmla="*/ 9834 h 362546"/>
              <a:gd name="connsiteX46" fmla="*/ 21710 w 447213"/>
              <a:gd name="connsiteY46" fmla="*/ 0 h 362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47213" h="362546">
                <a:moveTo>
                  <a:pt x="124354" y="144000"/>
                </a:moveTo>
                <a:cubicBezTo>
                  <a:pt x="147622" y="181141"/>
                  <a:pt x="170979" y="218371"/>
                  <a:pt x="194335" y="255512"/>
                </a:cubicBezTo>
                <a:lnTo>
                  <a:pt x="194862" y="256478"/>
                </a:lnTo>
                <a:lnTo>
                  <a:pt x="223135" y="301522"/>
                </a:lnTo>
                <a:lnTo>
                  <a:pt x="223135" y="301521"/>
                </a:lnTo>
                <a:lnTo>
                  <a:pt x="194863" y="256478"/>
                </a:lnTo>
                <a:lnTo>
                  <a:pt x="194336" y="255512"/>
                </a:lnTo>
                <a:cubicBezTo>
                  <a:pt x="170980" y="218371"/>
                  <a:pt x="147623" y="181141"/>
                  <a:pt x="124355" y="144000"/>
                </a:cubicBezTo>
                <a:close/>
                <a:moveTo>
                  <a:pt x="292501" y="115112"/>
                </a:moveTo>
                <a:cubicBezTo>
                  <a:pt x="278276" y="137854"/>
                  <a:pt x="263964" y="160595"/>
                  <a:pt x="249652" y="183249"/>
                </a:cubicBezTo>
                <a:lnTo>
                  <a:pt x="248686" y="184829"/>
                </a:lnTo>
                <a:lnTo>
                  <a:pt x="272657" y="223112"/>
                </a:lnTo>
                <a:lnTo>
                  <a:pt x="272658" y="223111"/>
                </a:lnTo>
                <a:lnTo>
                  <a:pt x="248687" y="184829"/>
                </a:lnTo>
                <a:lnTo>
                  <a:pt x="249653" y="183249"/>
                </a:lnTo>
                <a:cubicBezTo>
                  <a:pt x="263965" y="160595"/>
                  <a:pt x="278277" y="137854"/>
                  <a:pt x="292502" y="115112"/>
                </a:cubicBezTo>
                <a:close/>
                <a:moveTo>
                  <a:pt x="339125" y="40390"/>
                </a:moveTo>
                <a:lnTo>
                  <a:pt x="292325" y="115112"/>
                </a:lnTo>
                <a:lnTo>
                  <a:pt x="292326" y="115112"/>
                </a:lnTo>
                <a:lnTo>
                  <a:pt x="339126" y="40390"/>
                </a:lnTo>
                <a:close/>
                <a:moveTo>
                  <a:pt x="59379" y="40390"/>
                </a:moveTo>
                <a:lnTo>
                  <a:pt x="124266" y="144000"/>
                </a:lnTo>
                <a:lnTo>
                  <a:pt x="124267" y="144000"/>
                </a:lnTo>
                <a:lnTo>
                  <a:pt x="59380" y="40390"/>
                </a:lnTo>
                <a:close/>
                <a:moveTo>
                  <a:pt x="158247" y="40302"/>
                </a:moveTo>
                <a:lnTo>
                  <a:pt x="161144" y="44956"/>
                </a:lnTo>
                <a:cubicBezTo>
                  <a:pt x="180988" y="76654"/>
                  <a:pt x="200832" y="108351"/>
                  <a:pt x="220676" y="140049"/>
                </a:cubicBezTo>
                <a:lnTo>
                  <a:pt x="223223" y="144088"/>
                </a:lnTo>
                <a:lnTo>
                  <a:pt x="223223" y="144087"/>
                </a:lnTo>
                <a:lnTo>
                  <a:pt x="220677" y="140049"/>
                </a:lnTo>
                <a:cubicBezTo>
                  <a:pt x="200833" y="108351"/>
                  <a:pt x="180989" y="76654"/>
                  <a:pt x="161145" y="44956"/>
                </a:cubicBezTo>
                <a:lnTo>
                  <a:pt x="158248" y="40302"/>
                </a:lnTo>
                <a:close/>
                <a:moveTo>
                  <a:pt x="21710" y="0"/>
                </a:moveTo>
                <a:lnTo>
                  <a:pt x="425086" y="0"/>
                </a:lnTo>
                <a:cubicBezTo>
                  <a:pt x="432988" y="0"/>
                  <a:pt x="440364" y="3863"/>
                  <a:pt x="444315" y="10185"/>
                </a:cubicBezTo>
                <a:cubicBezTo>
                  <a:pt x="448179" y="16332"/>
                  <a:pt x="448179" y="23971"/>
                  <a:pt x="444315" y="30205"/>
                </a:cubicBezTo>
                <a:lnTo>
                  <a:pt x="383291" y="127668"/>
                </a:lnTo>
                <a:cubicBezTo>
                  <a:pt x="360110" y="164634"/>
                  <a:pt x="336930" y="201600"/>
                  <a:pt x="313749" y="238478"/>
                </a:cubicBezTo>
                <a:cubicBezTo>
                  <a:pt x="289866" y="276410"/>
                  <a:pt x="265984" y="314429"/>
                  <a:pt x="242188" y="352449"/>
                </a:cubicBezTo>
                <a:cubicBezTo>
                  <a:pt x="235954" y="358946"/>
                  <a:pt x="229369" y="362546"/>
                  <a:pt x="223047" y="362546"/>
                </a:cubicBezTo>
                <a:cubicBezTo>
                  <a:pt x="216725" y="362546"/>
                  <a:pt x="210140" y="358946"/>
                  <a:pt x="203466" y="351922"/>
                </a:cubicBezTo>
                <a:lnTo>
                  <a:pt x="155349" y="275005"/>
                </a:lnTo>
                <a:lnTo>
                  <a:pt x="58764" y="121873"/>
                </a:lnTo>
                <a:cubicBezTo>
                  <a:pt x="56657" y="118361"/>
                  <a:pt x="54461" y="114937"/>
                  <a:pt x="52354" y="111424"/>
                </a:cubicBezTo>
                <a:cubicBezTo>
                  <a:pt x="35671" y="84293"/>
                  <a:pt x="18988" y="57161"/>
                  <a:pt x="2042" y="30205"/>
                </a:cubicBezTo>
                <a:cubicBezTo>
                  <a:pt x="-680" y="21863"/>
                  <a:pt x="-768" y="14751"/>
                  <a:pt x="2305" y="9834"/>
                </a:cubicBezTo>
                <a:cubicBezTo>
                  <a:pt x="5379" y="4741"/>
                  <a:pt x="11964" y="1405"/>
                  <a:pt x="21710" y="0"/>
                </a:cubicBezTo>
                <a:close/>
              </a:path>
            </a:pathLst>
          </a:custGeom>
          <a:solidFill>
            <a:schemeClr val="accent2"/>
          </a:solidFill>
          <a:ln w="5259" cap="flat">
            <a:noFill/>
            <a:prstDash val="solid"/>
            <a:miter/>
          </a:ln>
        </p:spPr>
        <p:txBody>
          <a:bodyPr rtlCol="0" anchor="ctr"/>
          <a:lstStyle/>
          <a:p>
            <a:endParaRPr lang="en-US" dirty="0"/>
          </a:p>
        </p:txBody>
      </p:sp>
      <p:sp>
        <p:nvSpPr>
          <p:cNvPr id="34" name="Freihandform: Form 33">
            <a:extLst>
              <a:ext uri="{FF2B5EF4-FFF2-40B4-BE49-F238E27FC236}">
                <a16:creationId xmlns:a16="http://schemas.microsoft.com/office/drawing/2014/main" id="{0D1BA2F8-787A-4190-9829-C038D678C29D}"/>
              </a:ext>
            </a:extLst>
          </p:cNvPr>
          <p:cNvSpPr>
            <a:spLocks noChangeAspect="1"/>
          </p:cNvSpPr>
          <p:nvPr/>
        </p:nvSpPr>
        <p:spPr bwMode="gray">
          <a:xfrm>
            <a:off x="6651011" y="3635036"/>
            <a:ext cx="248620" cy="201551"/>
          </a:xfrm>
          <a:custGeom>
            <a:avLst/>
            <a:gdLst>
              <a:gd name="connsiteX0" fmla="*/ 124354 w 447213"/>
              <a:gd name="connsiteY0" fmla="*/ 144000 h 362546"/>
              <a:gd name="connsiteX1" fmla="*/ 194335 w 447213"/>
              <a:gd name="connsiteY1" fmla="*/ 255512 h 362546"/>
              <a:gd name="connsiteX2" fmla="*/ 194862 w 447213"/>
              <a:gd name="connsiteY2" fmla="*/ 256478 h 362546"/>
              <a:gd name="connsiteX3" fmla="*/ 223135 w 447213"/>
              <a:gd name="connsiteY3" fmla="*/ 301522 h 362546"/>
              <a:gd name="connsiteX4" fmla="*/ 223135 w 447213"/>
              <a:gd name="connsiteY4" fmla="*/ 301521 h 362546"/>
              <a:gd name="connsiteX5" fmla="*/ 194863 w 447213"/>
              <a:gd name="connsiteY5" fmla="*/ 256478 h 362546"/>
              <a:gd name="connsiteX6" fmla="*/ 194336 w 447213"/>
              <a:gd name="connsiteY6" fmla="*/ 255512 h 362546"/>
              <a:gd name="connsiteX7" fmla="*/ 124355 w 447213"/>
              <a:gd name="connsiteY7" fmla="*/ 144000 h 362546"/>
              <a:gd name="connsiteX8" fmla="*/ 292501 w 447213"/>
              <a:gd name="connsiteY8" fmla="*/ 115112 h 362546"/>
              <a:gd name="connsiteX9" fmla="*/ 249652 w 447213"/>
              <a:gd name="connsiteY9" fmla="*/ 183249 h 362546"/>
              <a:gd name="connsiteX10" fmla="*/ 248686 w 447213"/>
              <a:gd name="connsiteY10" fmla="*/ 184829 h 362546"/>
              <a:gd name="connsiteX11" fmla="*/ 272657 w 447213"/>
              <a:gd name="connsiteY11" fmla="*/ 223112 h 362546"/>
              <a:gd name="connsiteX12" fmla="*/ 272658 w 447213"/>
              <a:gd name="connsiteY12" fmla="*/ 223111 h 362546"/>
              <a:gd name="connsiteX13" fmla="*/ 248687 w 447213"/>
              <a:gd name="connsiteY13" fmla="*/ 184829 h 362546"/>
              <a:gd name="connsiteX14" fmla="*/ 249653 w 447213"/>
              <a:gd name="connsiteY14" fmla="*/ 183249 h 362546"/>
              <a:gd name="connsiteX15" fmla="*/ 292502 w 447213"/>
              <a:gd name="connsiteY15" fmla="*/ 115112 h 362546"/>
              <a:gd name="connsiteX16" fmla="*/ 339125 w 447213"/>
              <a:gd name="connsiteY16" fmla="*/ 40390 h 362546"/>
              <a:gd name="connsiteX17" fmla="*/ 292325 w 447213"/>
              <a:gd name="connsiteY17" fmla="*/ 115112 h 362546"/>
              <a:gd name="connsiteX18" fmla="*/ 292326 w 447213"/>
              <a:gd name="connsiteY18" fmla="*/ 115112 h 362546"/>
              <a:gd name="connsiteX19" fmla="*/ 339126 w 447213"/>
              <a:gd name="connsiteY19" fmla="*/ 40390 h 362546"/>
              <a:gd name="connsiteX20" fmla="*/ 59379 w 447213"/>
              <a:gd name="connsiteY20" fmla="*/ 40390 h 362546"/>
              <a:gd name="connsiteX21" fmla="*/ 124266 w 447213"/>
              <a:gd name="connsiteY21" fmla="*/ 144000 h 362546"/>
              <a:gd name="connsiteX22" fmla="*/ 124267 w 447213"/>
              <a:gd name="connsiteY22" fmla="*/ 144000 h 362546"/>
              <a:gd name="connsiteX23" fmla="*/ 59380 w 447213"/>
              <a:gd name="connsiteY23" fmla="*/ 40390 h 362546"/>
              <a:gd name="connsiteX24" fmla="*/ 158247 w 447213"/>
              <a:gd name="connsiteY24" fmla="*/ 40302 h 362546"/>
              <a:gd name="connsiteX25" fmla="*/ 161144 w 447213"/>
              <a:gd name="connsiteY25" fmla="*/ 44956 h 362546"/>
              <a:gd name="connsiteX26" fmla="*/ 220676 w 447213"/>
              <a:gd name="connsiteY26" fmla="*/ 140049 h 362546"/>
              <a:gd name="connsiteX27" fmla="*/ 223223 w 447213"/>
              <a:gd name="connsiteY27" fmla="*/ 144088 h 362546"/>
              <a:gd name="connsiteX28" fmla="*/ 223223 w 447213"/>
              <a:gd name="connsiteY28" fmla="*/ 144087 h 362546"/>
              <a:gd name="connsiteX29" fmla="*/ 220677 w 447213"/>
              <a:gd name="connsiteY29" fmla="*/ 140049 h 362546"/>
              <a:gd name="connsiteX30" fmla="*/ 161145 w 447213"/>
              <a:gd name="connsiteY30" fmla="*/ 44956 h 362546"/>
              <a:gd name="connsiteX31" fmla="*/ 158248 w 447213"/>
              <a:gd name="connsiteY31" fmla="*/ 40302 h 362546"/>
              <a:gd name="connsiteX32" fmla="*/ 21710 w 447213"/>
              <a:gd name="connsiteY32" fmla="*/ 0 h 362546"/>
              <a:gd name="connsiteX33" fmla="*/ 425086 w 447213"/>
              <a:gd name="connsiteY33" fmla="*/ 0 h 362546"/>
              <a:gd name="connsiteX34" fmla="*/ 444315 w 447213"/>
              <a:gd name="connsiteY34" fmla="*/ 10185 h 362546"/>
              <a:gd name="connsiteX35" fmla="*/ 444315 w 447213"/>
              <a:gd name="connsiteY35" fmla="*/ 30205 h 362546"/>
              <a:gd name="connsiteX36" fmla="*/ 383291 w 447213"/>
              <a:gd name="connsiteY36" fmla="*/ 127668 h 362546"/>
              <a:gd name="connsiteX37" fmla="*/ 313749 w 447213"/>
              <a:gd name="connsiteY37" fmla="*/ 238478 h 362546"/>
              <a:gd name="connsiteX38" fmla="*/ 242188 w 447213"/>
              <a:gd name="connsiteY38" fmla="*/ 352449 h 362546"/>
              <a:gd name="connsiteX39" fmla="*/ 223047 w 447213"/>
              <a:gd name="connsiteY39" fmla="*/ 362546 h 362546"/>
              <a:gd name="connsiteX40" fmla="*/ 203466 w 447213"/>
              <a:gd name="connsiteY40" fmla="*/ 351922 h 362546"/>
              <a:gd name="connsiteX41" fmla="*/ 155349 w 447213"/>
              <a:gd name="connsiteY41" fmla="*/ 275005 h 362546"/>
              <a:gd name="connsiteX42" fmla="*/ 58764 w 447213"/>
              <a:gd name="connsiteY42" fmla="*/ 121873 h 362546"/>
              <a:gd name="connsiteX43" fmla="*/ 52354 w 447213"/>
              <a:gd name="connsiteY43" fmla="*/ 111424 h 362546"/>
              <a:gd name="connsiteX44" fmla="*/ 2042 w 447213"/>
              <a:gd name="connsiteY44" fmla="*/ 30205 h 362546"/>
              <a:gd name="connsiteX45" fmla="*/ 2305 w 447213"/>
              <a:gd name="connsiteY45" fmla="*/ 9834 h 362546"/>
              <a:gd name="connsiteX46" fmla="*/ 21710 w 447213"/>
              <a:gd name="connsiteY46" fmla="*/ 0 h 362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47213" h="362546">
                <a:moveTo>
                  <a:pt x="124354" y="144000"/>
                </a:moveTo>
                <a:cubicBezTo>
                  <a:pt x="147622" y="181141"/>
                  <a:pt x="170979" y="218371"/>
                  <a:pt x="194335" y="255512"/>
                </a:cubicBezTo>
                <a:lnTo>
                  <a:pt x="194862" y="256478"/>
                </a:lnTo>
                <a:lnTo>
                  <a:pt x="223135" y="301522"/>
                </a:lnTo>
                <a:lnTo>
                  <a:pt x="223135" y="301521"/>
                </a:lnTo>
                <a:lnTo>
                  <a:pt x="194863" y="256478"/>
                </a:lnTo>
                <a:lnTo>
                  <a:pt x="194336" y="255512"/>
                </a:lnTo>
                <a:cubicBezTo>
                  <a:pt x="170980" y="218371"/>
                  <a:pt x="147623" y="181141"/>
                  <a:pt x="124355" y="144000"/>
                </a:cubicBezTo>
                <a:close/>
                <a:moveTo>
                  <a:pt x="292501" y="115112"/>
                </a:moveTo>
                <a:cubicBezTo>
                  <a:pt x="278276" y="137854"/>
                  <a:pt x="263964" y="160595"/>
                  <a:pt x="249652" y="183249"/>
                </a:cubicBezTo>
                <a:lnTo>
                  <a:pt x="248686" y="184829"/>
                </a:lnTo>
                <a:lnTo>
                  <a:pt x="272657" y="223112"/>
                </a:lnTo>
                <a:lnTo>
                  <a:pt x="272658" y="223111"/>
                </a:lnTo>
                <a:lnTo>
                  <a:pt x="248687" y="184829"/>
                </a:lnTo>
                <a:lnTo>
                  <a:pt x="249653" y="183249"/>
                </a:lnTo>
                <a:cubicBezTo>
                  <a:pt x="263965" y="160595"/>
                  <a:pt x="278277" y="137854"/>
                  <a:pt x="292502" y="115112"/>
                </a:cubicBezTo>
                <a:close/>
                <a:moveTo>
                  <a:pt x="339125" y="40390"/>
                </a:moveTo>
                <a:lnTo>
                  <a:pt x="292325" y="115112"/>
                </a:lnTo>
                <a:lnTo>
                  <a:pt x="292326" y="115112"/>
                </a:lnTo>
                <a:lnTo>
                  <a:pt x="339126" y="40390"/>
                </a:lnTo>
                <a:close/>
                <a:moveTo>
                  <a:pt x="59379" y="40390"/>
                </a:moveTo>
                <a:lnTo>
                  <a:pt x="124266" y="144000"/>
                </a:lnTo>
                <a:lnTo>
                  <a:pt x="124267" y="144000"/>
                </a:lnTo>
                <a:lnTo>
                  <a:pt x="59380" y="40390"/>
                </a:lnTo>
                <a:close/>
                <a:moveTo>
                  <a:pt x="158247" y="40302"/>
                </a:moveTo>
                <a:lnTo>
                  <a:pt x="161144" y="44956"/>
                </a:lnTo>
                <a:cubicBezTo>
                  <a:pt x="180988" y="76654"/>
                  <a:pt x="200832" y="108351"/>
                  <a:pt x="220676" y="140049"/>
                </a:cubicBezTo>
                <a:lnTo>
                  <a:pt x="223223" y="144088"/>
                </a:lnTo>
                <a:lnTo>
                  <a:pt x="223223" y="144087"/>
                </a:lnTo>
                <a:lnTo>
                  <a:pt x="220677" y="140049"/>
                </a:lnTo>
                <a:cubicBezTo>
                  <a:pt x="200833" y="108351"/>
                  <a:pt x="180989" y="76654"/>
                  <a:pt x="161145" y="44956"/>
                </a:cubicBezTo>
                <a:lnTo>
                  <a:pt x="158248" y="40302"/>
                </a:lnTo>
                <a:close/>
                <a:moveTo>
                  <a:pt x="21710" y="0"/>
                </a:moveTo>
                <a:lnTo>
                  <a:pt x="425086" y="0"/>
                </a:lnTo>
                <a:cubicBezTo>
                  <a:pt x="432988" y="0"/>
                  <a:pt x="440364" y="3863"/>
                  <a:pt x="444315" y="10185"/>
                </a:cubicBezTo>
                <a:cubicBezTo>
                  <a:pt x="448179" y="16332"/>
                  <a:pt x="448179" y="23971"/>
                  <a:pt x="444315" y="30205"/>
                </a:cubicBezTo>
                <a:lnTo>
                  <a:pt x="383291" y="127668"/>
                </a:lnTo>
                <a:cubicBezTo>
                  <a:pt x="360110" y="164634"/>
                  <a:pt x="336930" y="201600"/>
                  <a:pt x="313749" y="238478"/>
                </a:cubicBezTo>
                <a:cubicBezTo>
                  <a:pt x="289866" y="276410"/>
                  <a:pt x="265984" y="314429"/>
                  <a:pt x="242188" y="352449"/>
                </a:cubicBezTo>
                <a:cubicBezTo>
                  <a:pt x="235954" y="358946"/>
                  <a:pt x="229369" y="362546"/>
                  <a:pt x="223047" y="362546"/>
                </a:cubicBezTo>
                <a:cubicBezTo>
                  <a:pt x="216725" y="362546"/>
                  <a:pt x="210140" y="358946"/>
                  <a:pt x="203466" y="351922"/>
                </a:cubicBezTo>
                <a:lnTo>
                  <a:pt x="155349" y="275005"/>
                </a:lnTo>
                <a:lnTo>
                  <a:pt x="58764" y="121873"/>
                </a:lnTo>
                <a:cubicBezTo>
                  <a:pt x="56657" y="118361"/>
                  <a:pt x="54461" y="114937"/>
                  <a:pt x="52354" y="111424"/>
                </a:cubicBezTo>
                <a:cubicBezTo>
                  <a:pt x="35671" y="84293"/>
                  <a:pt x="18988" y="57161"/>
                  <a:pt x="2042" y="30205"/>
                </a:cubicBezTo>
                <a:cubicBezTo>
                  <a:pt x="-680" y="21863"/>
                  <a:pt x="-768" y="14751"/>
                  <a:pt x="2305" y="9834"/>
                </a:cubicBezTo>
                <a:cubicBezTo>
                  <a:pt x="5379" y="4741"/>
                  <a:pt x="11964" y="1405"/>
                  <a:pt x="2171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35" name="Grafik 21">
            <a:extLst>
              <a:ext uri="{FF2B5EF4-FFF2-40B4-BE49-F238E27FC236}">
                <a16:creationId xmlns:a16="http://schemas.microsoft.com/office/drawing/2014/main" id="{FDE878B6-BE36-4D87-8A00-7BCB08F7BC8D}"/>
              </a:ext>
            </a:extLst>
          </p:cNvPr>
          <p:cNvSpPr>
            <a:spLocks noChangeAspect="1"/>
          </p:cNvSpPr>
          <p:nvPr/>
        </p:nvSpPr>
        <p:spPr bwMode="gray">
          <a:xfrm>
            <a:off x="749910" y="5085401"/>
            <a:ext cx="447212" cy="362546"/>
          </a:xfrm>
          <a:custGeom>
            <a:avLst/>
            <a:gdLst>
              <a:gd name="connsiteX0" fmla="*/ 223047 w 447212"/>
              <a:gd name="connsiteY0" fmla="*/ 362546 h 362546"/>
              <a:gd name="connsiteX1" fmla="*/ 203466 w 447212"/>
              <a:gd name="connsiteY1" fmla="*/ 351922 h 362546"/>
              <a:gd name="connsiteX2" fmla="*/ 155349 w 447212"/>
              <a:gd name="connsiteY2" fmla="*/ 275005 h 362546"/>
              <a:gd name="connsiteX3" fmla="*/ 155349 w 447212"/>
              <a:gd name="connsiteY3" fmla="*/ 275005 h 362546"/>
              <a:gd name="connsiteX4" fmla="*/ 58764 w 447212"/>
              <a:gd name="connsiteY4" fmla="*/ 121873 h 362546"/>
              <a:gd name="connsiteX5" fmla="*/ 58764 w 447212"/>
              <a:gd name="connsiteY5" fmla="*/ 121873 h 362546"/>
              <a:gd name="connsiteX6" fmla="*/ 52354 w 447212"/>
              <a:gd name="connsiteY6" fmla="*/ 111424 h 362546"/>
              <a:gd name="connsiteX7" fmla="*/ 2042 w 447212"/>
              <a:gd name="connsiteY7" fmla="*/ 30205 h 362546"/>
              <a:gd name="connsiteX8" fmla="*/ 2305 w 447212"/>
              <a:gd name="connsiteY8" fmla="*/ 9834 h 362546"/>
              <a:gd name="connsiteX9" fmla="*/ 21710 w 447212"/>
              <a:gd name="connsiteY9" fmla="*/ 0 h 362546"/>
              <a:gd name="connsiteX10" fmla="*/ 425086 w 447212"/>
              <a:gd name="connsiteY10" fmla="*/ 0 h 362546"/>
              <a:gd name="connsiteX11" fmla="*/ 444315 w 447212"/>
              <a:gd name="connsiteY11" fmla="*/ 10185 h 362546"/>
              <a:gd name="connsiteX12" fmla="*/ 444315 w 447212"/>
              <a:gd name="connsiteY12" fmla="*/ 30205 h 362546"/>
              <a:gd name="connsiteX13" fmla="*/ 383291 w 447212"/>
              <a:gd name="connsiteY13" fmla="*/ 127668 h 362546"/>
              <a:gd name="connsiteX14" fmla="*/ 313749 w 447212"/>
              <a:gd name="connsiteY14" fmla="*/ 238478 h 362546"/>
              <a:gd name="connsiteX15" fmla="*/ 242188 w 447212"/>
              <a:gd name="connsiteY15" fmla="*/ 352449 h 362546"/>
              <a:gd name="connsiteX16" fmla="*/ 223047 w 447212"/>
              <a:gd name="connsiteY16" fmla="*/ 362546 h 362546"/>
              <a:gd name="connsiteX17" fmla="*/ 194862 w 447212"/>
              <a:gd name="connsiteY17" fmla="*/ 256478 h 362546"/>
              <a:gd name="connsiteX18" fmla="*/ 223135 w 447212"/>
              <a:gd name="connsiteY18" fmla="*/ 301522 h 362546"/>
              <a:gd name="connsiteX19" fmla="*/ 246930 w 447212"/>
              <a:gd name="connsiteY19" fmla="*/ 263502 h 362546"/>
              <a:gd name="connsiteX20" fmla="*/ 107232 w 447212"/>
              <a:gd name="connsiteY20" fmla="*/ 40390 h 362546"/>
              <a:gd name="connsiteX21" fmla="*/ 59379 w 447212"/>
              <a:gd name="connsiteY21" fmla="*/ 40390 h 362546"/>
              <a:gd name="connsiteX22" fmla="*/ 124266 w 447212"/>
              <a:gd name="connsiteY22" fmla="*/ 144000 h 362546"/>
              <a:gd name="connsiteX23" fmla="*/ 124354 w 447212"/>
              <a:gd name="connsiteY23" fmla="*/ 144000 h 362546"/>
              <a:gd name="connsiteX24" fmla="*/ 194335 w 447212"/>
              <a:gd name="connsiteY24" fmla="*/ 255512 h 362546"/>
              <a:gd name="connsiteX25" fmla="*/ 194862 w 447212"/>
              <a:gd name="connsiteY25" fmla="*/ 256478 h 362546"/>
              <a:gd name="connsiteX26" fmla="*/ 292501 w 447212"/>
              <a:gd name="connsiteY26" fmla="*/ 115112 h 362546"/>
              <a:gd name="connsiteX27" fmla="*/ 249652 w 447212"/>
              <a:gd name="connsiteY27" fmla="*/ 183249 h 362546"/>
              <a:gd name="connsiteX28" fmla="*/ 248686 w 447212"/>
              <a:gd name="connsiteY28" fmla="*/ 184829 h 362546"/>
              <a:gd name="connsiteX29" fmla="*/ 272657 w 447212"/>
              <a:gd name="connsiteY29" fmla="*/ 223112 h 362546"/>
              <a:gd name="connsiteX30" fmla="*/ 386979 w 447212"/>
              <a:gd name="connsiteY30" fmla="*/ 40390 h 362546"/>
              <a:gd name="connsiteX31" fmla="*/ 339125 w 447212"/>
              <a:gd name="connsiteY31" fmla="*/ 40390 h 362546"/>
              <a:gd name="connsiteX32" fmla="*/ 292325 w 447212"/>
              <a:gd name="connsiteY32" fmla="*/ 115112 h 362546"/>
              <a:gd name="connsiteX33" fmla="*/ 292501 w 447212"/>
              <a:gd name="connsiteY33" fmla="*/ 115112 h 362546"/>
              <a:gd name="connsiteX34" fmla="*/ 161144 w 447212"/>
              <a:gd name="connsiteY34" fmla="*/ 44956 h 362546"/>
              <a:gd name="connsiteX35" fmla="*/ 220676 w 447212"/>
              <a:gd name="connsiteY35" fmla="*/ 140049 h 362546"/>
              <a:gd name="connsiteX36" fmla="*/ 223223 w 447212"/>
              <a:gd name="connsiteY36" fmla="*/ 144088 h 362546"/>
              <a:gd name="connsiteX37" fmla="*/ 239203 w 447212"/>
              <a:gd name="connsiteY37" fmla="*/ 118888 h 362546"/>
              <a:gd name="connsiteX38" fmla="*/ 239027 w 447212"/>
              <a:gd name="connsiteY38" fmla="*/ 118888 h 362546"/>
              <a:gd name="connsiteX39" fmla="*/ 288198 w 447212"/>
              <a:gd name="connsiteY39" fmla="*/ 40302 h 362546"/>
              <a:gd name="connsiteX40" fmla="*/ 158247 w 447212"/>
              <a:gd name="connsiteY40" fmla="*/ 40302 h 362546"/>
              <a:gd name="connsiteX41" fmla="*/ 161144 w 447212"/>
              <a:gd name="connsiteY41" fmla="*/ 44956 h 362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47212" h="362546">
                <a:moveTo>
                  <a:pt x="223047" y="362546"/>
                </a:moveTo>
                <a:cubicBezTo>
                  <a:pt x="216725" y="362546"/>
                  <a:pt x="210140" y="358946"/>
                  <a:pt x="203466" y="351922"/>
                </a:cubicBezTo>
                <a:lnTo>
                  <a:pt x="155349" y="275005"/>
                </a:lnTo>
                <a:lnTo>
                  <a:pt x="155349" y="275005"/>
                </a:lnTo>
                <a:lnTo>
                  <a:pt x="58764" y="121873"/>
                </a:lnTo>
                <a:lnTo>
                  <a:pt x="58764" y="121873"/>
                </a:lnTo>
                <a:cubicBezTo>
                  <a:pt x="56657" y="118361"/>
                  <a:pt x="54461" y="114937"/>
                  <a:pt x="52354" y="111424"/>
                </a:cubicBezTo>
                <a:cubicBezTo>
                  <a:pt x="35671" y="84293"/>
                  <a:pt x="18988" y="57161"/>
                  <a:pt x="2042" y="30205"/>
                </a:cubicBezTo>
                <a:cubicBezTo>
                  <a:pt x="-680" y="21863"/>
                  <a:pt x="-768" y="14751"/>
                  <a:pt x="2305" y="9834"/>
                </a:cubicBezTo>
                <a:cubicBezTo>
                  <a:pt x="5379" y="4741"/>
                  <a:pt x="11964" y="1405"/>
                  <a:pt x="21710" y="0"/>
                </a:cubicBezTo>
                <a:lnTo>
                  <a:pt x="425086" y="0"/>
                </a:lnTo>
                <a:cubicBezTo>
                  <a:pt x="432988" y="0"/>
                  <a:pt x="440364" y="3863"/>
                  <a:pt x="444315" y="10185"/>
                </a:cubicBezTo>
                <a:cubicBezTo>
                  <a:pt x="448179" y="16332"/>
                  <a:pt x="448179" y="23971"/>
                  <a:pt x="444315" y="30205"/>
                </a:cubicBezTo>
                <a:lnTo>
                  <a:pt x="383291" y="127668"/>
                </a:lnTo>
                <a:cubicBezTo>
                  <a:pt x="360110" y="164634"/>
                  <a:pt x="336930" y="201600"/>
                  <a:pt x="313749" y="238478"/>
                </a:cubicBezTo>
                <a:cubicBezTo>
                  <a:pt x="289866" y="276410"/>
                  <a:pt x="265984" y="314429"/>
                  <a:pt x="242188" y="352449"/>
                </a:cubicBezTo>
                <a:cubicBezTo>
                  <a:pt x="235954" y="358946"/>
                  <a:pt x="229369" y="362546"/>
                  <a:pt x="223047" y="362546"/>
                </a:cubicBezTo>
                <a:close/>
                <a:moveTo>
                  <a:pt x="194862" y="256478"/>
                </a:moveTo>
                <a:lnTo>
                  <a:pt x="223135" y="301522"/>
                </a:lnTo>
                <a:lnTo>
                  <a:pt x="246930" y="263502"/>
                </a:lnTo>
                <a:lnTo>
                  <a:pt x="107232" y="40390"/>
                </a:lnTo>
                <a:lnTo>
                  <a:pt x="59379" y="40390"/>
                </a:lnTo>
                <a:lnTo>
                  <a:pt x="124266" y="144000"/>
                </a:lnTo>
                <a:lnTo>
                  <a:pt x="124354" y="144000"/>
                </a:lnTo>
                <a:cubicBezTo>
                  <a:pt x="147622" y="181141"/>
                  <a:pt x="170979" y="218371"/>
                  <a:pt x="194335" y="255512"/>
                </a:cubicBezTo>
                <a:lnTo>
                  <a:pt x="194862" y="256478"/>
                </a:lnTo>
                <a:close/>
                <a:moveTo>
                  <a:pt x="292501" y="115112"/>
                </a:moveTo>
                <a:cubicBezTo>
                  <a:pt x="278276" y="137854"/>
                  <a:pt x="263964" y="160595"/>
                  <a:pt x="249652" y="183249"/>
                </a:cubicBezTo>
                <a:lnTo>
                  <a:pt x="248686" y="184829"/>
                </a:lnTo>
                <a:lnTo>
                  <a:pt x="272657" y="223112"/>
                </a:lnTo>
                <a:lnTo>
                  <a:pt x="386979" y="40390"/>
                </a:lnTo>
                <a:lnTo>
                  <a:pt x="339125" y="40390"/>
                </a:lnTo>
                <a:lnTo>
                  <a:pt x="292325" y="115112"/>
                </a:lnTo>
                <a:lnTo>
                  <a:pt x="292501" y="115112"/>
                </a:lnTo>
                <a:close/>
                <a:moveTo>
                  <a:pt x="161144" y="44956"/>
                </a:moveTo>
                <a:cubicBezTo>
                  <a:pt x="180988" y="76654"/>
                  <a:pt x="200832" y="108351"/>
                  <a:pt x="220676" y="140049"/>
                </a:cubicBezTo>
                <a:lnTo>
                  <a:pt x="223223" y="144088"/>
                </a:lnTo>
                <a:lnTo>
                  <a:pt x="239203" y="118888"/>
                </a:lnTo>
                <a:lnTo>
                  <a:pt x="239027" y="118888"/>
                </a:lnTo>
                <a:lnTo>
                  <a:pt x="288198" y="40302"/>
                </a:lnTo>
                <a:lnTo>
                  <a:pt x="158247" y="40302"/>
                </a:lnTo>
                <a:lnTo>
                  <a:pt x="161144" y="44956"/>
                </a:lnTo>
                <a:close/>
              </a:path>
            </a:pathLst>
          </a:custGeom>
          <a:solidFill>
            <a:schemeClr val="accent3"/>
          </a:solidFill>
          <a:ln w="5259" cap="flat">
            <a:noFill/>
            <a:prstDash val="solid"/>
            <a:miter/>
          </a:ln>
        </p:spPr>
        <p:txBody>
          <a:bodyPr rtlCol="0" anchor="ctr"/>
          <a:lstStyle/>
          <a:p>
            <a:endParaRPr lang="en-US" dirty="0"/>
          </a:p>
        </p:txBody>
      </p:sp>
      <p:sp>
        <p:nvSpPr>
          <p:cNvPr id="36" name="Freihandform: Form 35">
            <a:extLst>
              <a:ext uri="{FF2B5EF4-FFF2-40B4-BE49-F238E27FC236}">
                <a16:creationId xmlns:a16="http://schemas.microsoft.com/office/drawing/2014/main" id="{B35BD64F-5F48-4F6B-A733-B528AECA1988}"/>
              </a:ext>
            </a:extLst>
          </p:cNvPr>
          <p:cNvSpPr>
            <a:spLocks noChangeAspect="1"/>
          </p:cNvSpPr>
          <p:nvPr/>
        </p:nvSpPr>
        <p:spPr bwMode="gray">
          <a:xfrm>
            <a:off x="6651011" y="2190755"/>
            <a:ext cx="248620" cy="201551"/>
          </a:xfrm>
          <a:custGeom>
            <a:avLst/>
            <a:gdLst>
              <a:gd name="connsiteX0" fmla="*/ 124354 w 447213"/>
              <a:gd name="connsiteY0" fmla="*/ 144000 h 362546"/>
              <a:gd name="connsiteX1" fmla="*/ 194335 w 447213"/>
              <a:gd name="connsiteY1" fmla="*/ 255512 h 362546"/>
              <a:gd name="connsiteX2" fmla="*/ 194862 w 447213"/>
              <a:gd name="connsiteY2" fmla="*/ 256478 h 362546"/>
              <a:gd name="connsiteX3" fmla="*/ 223135 w 447213"/>
              <a:gd name="connsiteY3" fmla="*/ 301522 h 362546"/>
              <a:gd name="connsiteX4" fmla="*/ 223135 w 447213"/>
              <a:gd name="connsiteY4" fmla="*/ 301521 h 362546"/>
              <a:gd name="connsiteX5" fmla="*/ 194863 w 447213"/>
              <a:gd name="connsiteY5" fmla="*/ 256478 h 362546"/>
              <a:gd name="connsiteX6" fmla="*/ 194336 w 447213"/>
              <a:gd name="connsiteY6" fmla="*/ 255512 h 362546"/>
              <a:gd name="connsiteX7" fmla="*/ 124355 w 447213"/>
              <a:gd name="connsiteY7" fmla="*/ 144000 h 362546"/>
              <a:gd name="connsiteX8" fmla="*/ 292501 w 447213"/>
              <a:gd name="connsiteY8" fmla="*/ 115112 h 362546"/>
              <a:gd name="connsiteX9" fmla="*/ 249652 w 447213"/>
              <a:gd name="connsiteY9" fmla="*/ 183249 h 362546"/>
              <a:gd name="connsiteX10" fmla="*/ 248686 w 447213"/>
              <a:gd name="connsiteY10" fmla="*/ 184829 h 362546"/>
              <a:gd name="connsiteX11" fmla="*/ 272657 w 447213"/>
              <a:gd name="connsiteY11" fmla="*/ 223112 h 362546"/>
              <a:gd name="connsiteX12" fmla="*/ 272658 w 447213"/>
              <a:gd name="connsiteY12" fmla="*/ 223111 h 362546"/>
              <a:gd name="connsiteX13" fmla="*/ 248687 w 447213"/>
              <a:gd name="connsiteY13" fmla="*/ 184829 h 362546"/>
              <a:gd name="connsiteX14" fmla="*/ 249653 w 447213"/>
              <a:gd name="connsiteY14" fmla="*/ 183249 h 362546"/>
              <a:gd name="connsiteX15" fmla="*/ 292502 w 447213"/>
              <a:gd name="connsiteY15" fmla="*/ 115112 h 362546"/>
              <a:gd name="connsiteX16" fmla="*/ 339125 w 447213"/>
              <a:gd name="connsiteY16" fmla="*/ 40390 h 362546"/>
              <a:gd name="connsiteX17" fmla="*/ 292325 w 447213"/>
              <a:gd name="connsiteY17" fmla="*/ 115112 h 362546"/>
              <a:gd name="connsiteX18" fmla="*/ 292326 w 447213"/>
              <a:gd name="connsiteY18" fmla="*/ 115112 h 362546"/>
              <a:gd name="connsiteX19" fmla="*/ 339126 w 447213"/>
              <a:gd name="connsiteY19" fmla="*/ 40390 h 362546"/>
              <a:gd name="connsiteX20" fmla="*/ 59379 w 447213"/>
              <a:gd name="connsiteY20" fmla="*/ 40390 h 362546"/>
              <a:gd name="connsiteX21" fmla="*/ 124266 w 447213"/>
              <a:gd name="connsiteY21" fmla="*/ 144000 h 362546"/>
              <a:gd name="connsiteX22" fmla="*/ 124267 w 447213"/>
              <a:gd name="connsiteY22" fmla="*/ 144000 h 362546"/>
              <a:gd name="connsiteX23" fmla="*/ 59380 w 447213"/>
              <a:gd name="connsiteY23" fmla="*/ 40390 h 362546"/>
              <a:gd name="connsiteX24" fmla="*/ 158247 w 447213"/>
              <a:gd name="connsiteY24" fmla="*/ 40302 h 362546"/>
              <a:gd name="connsiteX25" fmla="*/ 161144 w 447213"/>
              <a:gd name="connsiteY25" fmla="*/ 44956 h 362546"/>
              <a:gd name="connsiteX26" fmla="*/ 220676 w 447213"/>
              <a:gd name="connsiteY26" fmla="*/ 140049 h 362546"/>
              <a:gd name="connsiteX27" fmla="*/ 223223 w 447213"/>
              <a:gd name="connsiteY27" fmla="*/ 144088 h 362546"/>
              <a:gd name="connsiteX28" fmla="*/ 223223 w 447213"/>
              <a:gd name="connsiteY28" fmla="*/ 144087 h 362546"/>
              <a:gd name="connsiteX29" fmla="*/ 220677 w 447213"/>
              <a:gd name="connsiteY29" fmla="*/ 140049 h 362546"/>
              <a:gd name="connsiteX30" fmla="*/ 161145 w 447213"/>
              <a:gd name="connsiteY30" fmla="*/ 44956 h 362546"/>
              <a:gd name="connsiteX31" fmla="*/ 158248 w 447213"/>
              <a:gd name="connsiteY31" fmla="*/ 40302 h 362546"/>
              <a:gd name="connsiteX32" fmla="*/ 21710 w 447213"/>
              <a:gd name="connsiteY32" fmla="*/ 0 h 362546"/>
              <a:gd name="connsiteX33" fmla="*/ 425086 w 447213"/>
              <a:gd name="connsiteY33" fmla="*/ 0 h 362546"/>
              <a:gd name="connsiteX34" fmla="*/ 444315 w 447213"/>
              <a:gd name="connsiteY34" fmla="*/ 10185 h 362546"/>
              <a:gd name="connsiteX35" fmla="*/ 444315 w 447213"/>
              <a:gd name="connsiteY35" fmla="*/ 30205 h 362546"/>
              <a:gd name="connsiteX36" fmla="*/ 383291 w 447213"/>
              <a:gd name="connsiteY36" fmla="*/ 127668 h 362546"/>
              <a:gd name="connsiteX37" fmla="*/ 313749 w 447213"/>
              <a:gd name="connsiteY37" fmla="*/ 238478 h 362546"/>
              <a:gd name="connsiteX38" fmla="*/ 242188 w 447213"/>
              <a:gd name="connsiteY38" fmla="*/ 352449 h 362546"/>
              <a:gd name="connsiteX39" fmla="*/ 223047 w 447213"/>
              <a:gd name="connsiteY39" fmla="*/ 362546 h 362546"/>
              <a:gd name="connsiteX40" fmla="*/ 203466 w 447213"/>
              <a:gd name="connsiteY40" fmla="*/ 351922 h 362546"/>
              <a:gd name="connsiteX41" fmla="*/ 155349 w 447213"/>
              <a:gd name="connsiteY41" fmla="*/ 275005 h 362546"/>
              <a:gd name="connsiteX42" fmla="*/ 58764 w 447213"/>
              <a:gd name="connsiteY42" fmla="*/ 121873 h 362546"/>
              <a:gd name="connsiteX43" fmla="*/ 52354 w 447213"/>
              <a:gd name="connsiteY43" fmla="*/ 111424 h 362546"/>
              <a:gd name="connsiteX44" fmla="*/ 2042 w 447213"/>
              <a:gd name="connsiteY44" fmla="*/ 30205 h 362546"/>
              <a:gd name="connsiteX45" fmla="*/ 2305 w 447213"/>
              <a:gd name="connsiteY45" fmla="*/ 9834 h 362546"/>
              <a:gd name="connsiteX46" fmla="*/ 21710 w 447213"/>
              <a:gd name="connsiteY46" fmla="*/ 0 h 362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47213" h="362546">
                <a:moveTo>
                  <a:pt x="124354" y="144000"/>
                </a:moveTo>
                <a:cubicBezTo>
                  <a:pt x="147622" y="181141"/>
                  <a:pt x="170979" y="218371"/>
                  <a:pt x="194335" y="255512"/>
                </a:cubicBezTo>
                <a:lnTo>
                  <a:pt x="194862" y="256478"/>
                </a:lnTo>
                <a:lnTo>
                  <a:pt x="223135" y="301522"/>
                </a:lnTo>
                <a:lnTo>
                  <a:pt x="223135" y="301521"/>
                </a:lnTo>
                <a:lnTo>
                  <a:pt x="194863" y="256478"/>
                </a:lnTo>
                <a:lnTo>
                  <a:pt x="194336" y="255512"/>
                </a:lnTo>
                <a:cubicBezTo>
                  <a:pt x="170980" y="218371"/>
                  <a:pt x="147623" y="181141"/>
                  <a:pt x="124355" y="144000"/>
                </a:cubicBezTo>
                <a:close/>
                <a:moveTo>
                  <a:pt x="292501" y="115112"/>
                </a:moveTo>
                <a:cubicBezTo>
                  <a:pt x="278276" y="137854"/>
                  <a:pt x="263964" y="160595"/>
                  <a:pt x="249652" y="183249"/>
                </a:cubicBezTo>
                <a:lnTo>
                  <a:pt x="248686" y="184829"/>
                </a:lnTo>
                <a:lnTo>
                  <a:pt x="272657" y="223112"/>
                </a:lnTo>
                <a:lnTo>
                  <a:pt x="272658" y="223111"/>
                </a:lnTo>
                <a:lnTo>
                  <a:pt x="248687" y="184829"/>
                </a:lnTo>
                <a:lnTo>
                  <a:pt x="249653" y="183249"/>
                </a:lnTo>
                <a:cubicBezTo>
                  <a:pt x="263965" y="160595"/>
                  <a:pt x="278277" y="137854"/>
                  <a:pt x="292502" y="115112"/>
                </a:cubicBezTo>
                <a:close/>
                <a:moveTo>
                  <a:pt x="339125" y="40390"/>
                </a:moveTo>
                <a:lnTo>
                  <a:pt x="292325" y="115112"/>
                </a:lnTo>
                <a:lnTo>
                  <a:pt x="292326" y="115112"/>
                </a:lnTo>
                <a:lnTo>
                  <a:pt x="339126" y="40390"/>
                </a:lnTo>
                <a:close/>
                <a:moveTo>
                  <a:pt x="59379" y="40390"/>
                </a:moveTo>
                <a:lnTo>
                  <a:pt x="124266" y="144000"/>
                </a:lnTo>
                <a:lnTo>
                  <a:pt x="124267" y="144000"/>
                </a:lnTo>
                <a:lnTo>
                  <a:pt x="59380" y="40390"/>
                </a:lnTo>
                <a:close/>
                <a:moveTo>
                  <a:pt x="158247" y="40302"/>
                </a:moveTo>
                <a:lnTo>
                  <a:pt x="161144" y="44956"/>
                </a:lnTo>
                <a:cubicBezTo>
                  <a:pt x="180988" y="76654"/>
                  <a:pt x="200832" y="108351"/>
                  <a:pt x="220676" y="140049"/>
                </a:cubicBezTo>
                <a:lnTo>
                  <a:pt x="223223" y="144088"/>
                </a:lnTo>
                <a:lnTo>
                  <a:pt x="223223" y="144087"/>
                </a:lnTo>
                <a:lnTo>
                  <a:pt x="220677" y="140049"/>
                </a:lnTo>
                <a:cubicBezTo>
                  <a:pt x="200833" y="108351"/>
                  <a:pt x="180989" y="76654"/>
                  <a:pt x="161145" y="44956"/>
                </a:cubicBezTo>
                <a:lnTo>
                  <a:pt x="158248" y="40302"/>
                </a:lnTo>
                <a:close/>
                <a:moveTo>
                  <a:pt x="21710" y="0"/>
                </a:moveTo>
                <a:lnTo>
                  <a:pt x="425086" y="0"/>
                </a:lnTo>
                <a:cubicBezTo>
                  <a:pt x="432988" y="0"/>
                  <a:pt x="440364" y="3863"/>
                  <a:pt x="444315" y="10185"/>
                </a:cubicBezTo>
                <a:cubicBezTo>
                  <a:pt x="448179" y="16332"/>
                  <a:pt x="448179" y="23971"/>
                  <a:pt x="444315" y="30205"/>
                </a:cubicBezTo>
                <a:lnTo>
                  <a:pt x="383291" y="127668"/>
                </a:lnTo>
                <a:cubicBezTo>
                  <a:pt x="360110" y="164634"/>
                  <a:pt x="336930" y="201600"/>
                  <a:pt x="313749" y="238478"/>
                </a:cubicBezTo>
                <a:cubicBezTo>
                  <a:pt x="289866" y="276410"/>
                  <a:pt x="265984" y="314429"/>
                  <a:pt x="242188" y="352449"/>
                </a:cubicBezTo>
                <a:cubicBezTo>
                  <a:pt x="235954" y="358946"/>
                  <a:pt x="229369" y="362546"/>
                  <a:pt x="223047" y="362546"/>
                </a:cubicBezTo>
                <a:cubicBezTo>
                  <a:pt x="216725" y="362546"/>
                  <a:pt x="210140" y="358946"/>
                  <a:pt x="203466" y="351922"/>
                </a:cubicBezTo>
                <a:lnTo>
                  <a:pt x="155349" y="275005"/>
                </a:lnTo>
                <a:lnTo>
                  <a:pt x="58764" y="121873"/>
                </a:lnTo>
                <a:cubicBezTo>
                  <a:pt x="56657" y="118361"/>
                  <a:pt x="54461" y="114937"/>
                  <a:pt x="52354" y="111424"/>
                </a:cubicBezTo>
                <a:cubicBezTo>
                  <a:pt x="35671" y="84293"/>
                  <a:pt x="18988" y="57161"/>
                  <a:pt x="2042" y="30205"/>
                </a:cubicBezTo>
                <a:cubicBezTo>
                  <a:pt x="-680" y="21863"/>
                  <a:pt x="-768" y="14751"/>
                  <a:pt x="2305" y="9834"/>
                </a:cubicBezTo>
                <a:cubicBezTo>
                  <a:pt x="5379" y="4741"/>
                  <a:pt x="11964" y="1405"/>
                  <a:pt x="2171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Tree>
    <p:extLst>
      <p:ext uri="{BB962C8B-B14F-4D97-AF65-F5344CB8AC3E}">
        <p14:creationId xmlns:p14="http://schemas.microsoft.com/office/powerpoint/2010/main" val="1357967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umsplatzhalter 5">
            <a:extLst>
              <a:ext uri="{FF2B5EF4-FFF2-40B4-BE49-F238E27FC236}">
                <a16:creationId xmlns:a16="http://schemas.microsoft.com/office/drawing/2014/main" id="{586DA12A-E6E8-4914-B867-B99B83C0F025}"/>
              </a:ext>
            </a:extLst>
          </p:cNvPr>
          <p:cNvSpPr>
            <a:spLocks noGrp="1"/>
          </p:cNvSpPr>
          <p:nvPr>
            <p:ph type="dt" sz="half" idx="10"/>
          </p:nvPr>
        </p:nvSpPr>
        <p:spPr bwMode="gray"/>
        <p:txBody>
          <a:bodyPr/>
          <a:lstStyle/>
          <a:p>
            <a:fld id="{E122477B-B313-4EC5-8F98-FC9A64F78732}" type="datetime1">
              <a:rPr lang="en-US" smtClean="0"/>
              <a:t>10/28/2024</a:t>
            </a:fld>
            <a:endParaRPr lang="en-US" dirty="0"/>
          </a:p>
        </p:txBody>
      </p:sp>
      <p:sp>
        <p:nvSpPr>
          <p:cNvPr id="7" name="Fußzeilenplatzhalter 6">
            <a:extLst>
              <a:ext uri="{FF2B5EF4-FFF2-40B4-BE49-F238E27FC236}">
                <a16:creationId xmlns:a16="http://schemas.microsoft.com/office/drawing/2014/main" id="{B143614C-121D-474E-A7F1-2C0492F90C4A}"/>
              </a:ext>
            </a:extLst>
          </p:cNvPr>
          <p:cNvSpPr>
            <a:spLocks noGrp="1"/>
          </p:cNvSpPr>
          <p:nvPr>
            <p:ph type="ftr" sz="quarter" idx="11"/>
          </p:nvPr>
        </p:nvSpPr>
        <p:spPr bwMode="gray"/>
        <p:txBody>
          <a:bodyPr/>
          <a:lstStyle/>
          <a:p>
            <a:r>
              <a:rPr lang="en-US" dirty="0"/>
              <a:t>Presentation Title</a:t>
            </a:r>
          </a:p>
        </p:txBody>
      </p:sp>
      <p:sp>
        <p:nvSpPr>
          <p:cNvPr id="8" name="Foliennummernplatzhalter 7">
            <a:extLst>
              <a:ext uri="{FF2B5EF4-FFF2-40B4-BE49-F238E27FC236}">
                <a16:creationId xmlns:a16="http://schemas.microsoft.com/office/drawing/2014/main" id="{471E35ED-ED20-4487-8167-F436848FF2A6}"/>
              </a:ext>
            </a:extLst>
          </p:cNvPr>
          <p:cNvSpPr>
            <a:spLocks noGrp="1"/>
          </p:cNvSpPr>
          <p:nvPr>
            <p:ph type="sldNum" sz="quarter" idx="12"/>
          </p:nvPr>
        </p:nvSpPr>
        <p:spPr bwMode="gray"/>
        <p:txBody>
          <a:bodyPr/>
          <a:lstStyle/>
          <a:p>
            <a:fld id="{02CEFE82-39F2-4F47-8A0C-D5AB3496FA5C}" type="slidenum">
              <a:rPr lang="en-US" smtClean="0"/>
              <a:t>40</a:t>
            </a:fld>
            <a:endParaRPr lang="en-US" dirty="0"/>
          </a:p>
        </p:txBody>
      </p:sp>
      <p:sp>
        <p:nvSpPr>
          <p:cNvPr id="9" name="Titel 8">
            <a:extLst>
              <a:ext uri="{FF2B5EF4-FFF2-40B4-BE49-F238E27FC236}">
                <a16:creationId xmlns:a16="http://schemas.microsoft.com/office/drawing/2014/main" id="{E8737877-3F15-49C6-96F2-2DD7CE96B67C}"/>
              </a:ext>
            </a:extLst>
          </p:cNvPr>
          <p:cNvSpPr>
            <a:spLocks noGrp="1"/>
          </p:cNvSpPr>
          <p:nvPr>
            <p:ph type="title"/>
          </p:nvPr>
        </p:nvSpPr>
        <p:spPr bwMode="gray">
          <a:xfrm>
            <a:off x="541200" y="435600"/>
            <a:ext cx="11109600" cy="864000"/>
          </a:xfrm>
        </p:spPr>
        <p:txBody>
          <a:bodyPr/>
          <a:lstStyle/>
          <a:p>
            <a:r>
              <a:rPr lang="en-US" dirty="0"/>
              <a:t>Colors</a:t>
            </a:r>
          </a:p>
        </p:txBody>
      </p:sp>
      <p:grpSp>
        <p:nvGrpSpPr>
          <p:cNvPr id="16" name="Gruppieren 15">
            <a:extLst>
              <a:ext uri="{FF2B5EF4-FFF2-40B4-BE49-F238E27FC236}">
                <a16:creationId xmlns:a16="http://schemas.microsoft.com/office/drawing/2014/main" id="{D9DB24E5-699D-4700-B7D7-9ABDE87D9AA7}"/>
              </a:ext>
            </a:extLst>
          </p:cNvPr>
          <p:cNvGrpSpPr>
            <a:grpSpLocks noChangeAspect="1"/>
          </p:cNvGrpSpPr>
          <p:nvPr/>
        </p:nvGrpSpPr>
        <p:grpSpPr bwMode="gray">
          <a:xfrm>
            <a:off x="4388482" y="2206207"/>
            <a:ext cx="1609090" cy="1727352"/>
            <a:chOff x="3317840" y="2215351"/>
            <a:chExt cx="1609090" cy="1727352"/>
          </a:xfrm>
        </p:grpSpPr>
        <p:sp>
          <p:nvSpPr>
            <p:cNvPr id="26" name="Rechteck 25">
              <a:extLst>
                <a:ext uri="{FF2B5EF4-FFF2-40B4-BE49-F238E27FC236}">
                  <a16:creationId xmlns:a16="http://schemas.microsoft.com/office/drawing/2014/main" id="{C5B0443C-9A27-4172-B9E2-F1832690BDF1}"/>
                </a:ext>
              </a:extLst>
            </p:cNvPr>
            <p:cNvSpPr/>
            <p:nvPr/>
          </p:nvSpPr>
          <p:spPr bwMode="gray">
            <a:xfrm>
              <a:off x="3582385" y="2215351"/>
              <a:ext cx="1080000" cy="108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r>
                <a:rPr lang="en-US" dirty="0"/>
                <a:t>R 62</a:t>
              </a:r>
              <a:br>
                <a:rPr lang="en-US" dirty="0"/>
              </a:br>
              <a:r>
                <a:rPr lang="en-US" dirty="0"/>
                <a:t>G 69</a:t>
              </a:r>
              <a:br>
                <a:rPr lang="en-US" dirty="0"/>
              </a:br>
              <a:r>
                <a:rPr lang="en-US" dirty="0"/>
                <a:t>B 67</a:t>
              </a:r>
            </a:p>
          </p:txBody>
        </p:sp>
        <p:sp>
          <p:nvSpPr>
            <p:cNvPr id="27" name="Textfeld 26">
              <a:extLst>
                <a:ext uri="{FF2B5EF4-FFF2-40B4-BE49-F238E27FC236}">
                  <a16:creationId xmlns:a16="http://schemas.microsoft.com/office/drawing/2014/main" id="{2F0B76A3-B64C-4AC5-9604-8EDC7CEB5FD7}"/>
                </a:ext>
              </a:extLst>
            </p:cNvPr>
            <p:cNvSpPr txBox="1"/>
            <p:nvPr/>
          </p:nvSpPr>
          <p:spPr bwMode="gray">
            <a:xfrm>
              <a:off x="3317840" y="3582703"/>
              <a:ext cx="1609090" cy="360000"/>
            </a:xfrm>
            <a:prstGeom prst="rect">
              <a:avLst/>
            </a:prstGeom>
            <a:noFill/>
          </p:spPr>
          <p:txBody>
            <a:bodyPr wrap="square" lIns="0" tIns="0" rIns="0" bIns="0" rtlCol="0">
              <a:noAutofit/>
            </a:bodyPr>
            <a:lstStyle/>
            <a:p>
              <a:pPr algn="ctr">
                <a:lnSpc>
                  <a:spcPct val="90000"/>
                </a:lnSpc>
                <a:spcAft>
                  <a:spcPts val="1000"/>
                </a:spcAft>
              </a:pPr>
              <a:r>
                <a:rPr lang="en-US" sz="1600" dirty="0">
                  <a:solidFill>
                    <a:schemeClr val="accent2"/>
                  </a:solidFill>
                </a:rPr>
                <a:t>Vixxo Gray</a:t>
              </a:r>
            </a:p>
          </p:txBody>
        </p:sp>
      </p:grpSp>
      <p:grpSp>
        <p:nvGrpSpPr>
          <p:cNvPr id="14" name="Gruppieren 13">
            <a:extLst>
              <a:ext uri="{FF2B5EF4-FFF2-40B4-BE49-F238E27FC236}">
                <a16:creationId xmlns:a16="http://schemas.microsoft.com/office/drawing/2014/main" id="{BE16F32C-6990-4639-97E8-3C6C58A991C6}"/>
              </a:ext>
            </a:extLst>
          </p:cNvPr>
          <p:cNvGrpSpPr>
            <a:grpSpLocks noChangeAspect="1"/>
          </p:cNvGrpSpPr>
          <p:nvPr/>
        </p:nvGrpSpPr>
        <p:grpSpPr bwMode="gray">
          <a:xfrm>
            <a:off x="8334124" y="2206207"/>
            <a:ext cx="1609090" cy="1727352"/>
            <a:chOff x="7263482" y="2215351"/>
            <a:chExt cx="1609090" cy="1727352"/>
          </a:xfrm>
        </p:grpSpPr>
        <p:sp>
          <p:nvSpPr>
            <p:cNvPr id="32" name="Rechteck 31">
              <a:extLst>
                <a:ext uri="{FF2B5EF4-FFF2-40B4-BE49-F238E27FC236}">
                  <a16:creationId xmlns:a16="http://schemas.microsoft.com/office/drawing/2014/main" id="{C53C2945-C0B9-4FDD-8A6F-4BFDCEC09207}"/>
                </a:ext>
              </a:extLst>
            </p:cNvPr>
            <p:cNvSpPr/>
            <p:nvPr/>
          </p:nvSpPr>
          <p:spPr bwMode="gray">
            <a:xfrm>
              <a:off x="7528027" y="2215351"/>
              <a:ext cx="1080000" cy="1080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r>
                <a:rPr lang="en-US" dirty="0"/>
                <a:t>R 80</a:t>
              </a:r>
              <a:br>
                <a:rPr lang="en-US" dirty="0"/>
              </a:br>
              <a:r>
                <a:rPr lang="en-US" dirty="0"/>
                <a:t>G 38</a:t>
              </a:r>
              <a:br>
                <a:rPr lang="en-US" dirty="0"/>
              </a:br>
              <a:r>
                <a:rPr lang="en-US" dirty="0"/>
                <a:t>B 0</a:t>
              </a:r>
            </a:p>
          </p:txBody>
        </p:sp>
        <p:sp>
          <p:nvSpPr>
            <p:cNvPr id="33" name="Textfeld 32">
              <a:extLst>
                <a:ext uri="{FF2B5EF4-FFF2-40B4-BE49-F238E27FC236}">
                  <a16:creationId xmlns:a16="http://schemas.microsoft.com/office/drawing/2014/main" id="{5A2D7B92-AAFA-4377-B3A3-729CA4AEAD4E}"/>
                </a:ext>
              </a:extLst>
            </p:cNvPr>
            <p:cNvSpPr txBox="1"/>
            <p:nvPr/>
          </p:nvSpPr>
          <p:spPr bwMode="gray">
            <a:xfrm>
              <a:off x="7263482" y="3582703"/>
              <a:ext cx="1609090" cy="360000"/>
            </a:xfrm>
            <a:prstGeom prst="rect">
              <a:avLst/>
            </a:prstGeom>
            <a:noFill/>
          </p:spPr>
          <p:txBody>
            <a:bodyPr wrap="square" lIns="0" tIns="0" rIns="0" bIns="0" rtlCol="0">
              <a:noAutofit/>
            </a:bodyPr>
            <a:lstStyle/>
            <a:p>
              <a:pPr algn="ctr">
                <a:lnSpc>
                  <a:spcPct val="90000"/>
                </a:lnSpc>
                <a:spcAft>
                  <a:spcPts val="1000"/>
                </a:spcAft>
              </a:pPr>
              <a:r>
                <a:rPr lang="en-US" sz="1600" dirty="0">
                  <a:solidFill>
                    <a:schemeClr val="accent2"/>
                  </a:solidFill>
                </a:rPr>
                <a:t>Brown</a:t>
              </a:r>
            </a:p>
          </p:txBody>
        </p:sp>
      </p:grpSp>
      <p:grpSp>
        <p:nvGrpSpPr>
          <p:cNvPr id="13" name="Gruppieren 12">
            <a:extLst>
              <a:ext uri="{FF2B5EF4-FFF2-40B4-BE49-F238E27FC236}">
                <a16:creationId xmlns:a16="http://schemas.microsoft.com/office/drawing/2014/main" id="{22F1E558-85FC-4F77-AFFE-BDA03F051759}"/>
              </a:ext>
            </a:extLst>
          </p:cNvPr>
          <p:cNvGrpSpPr>
            <a:grpSpLocks noChangeAspect="1"/>
          </p:cNvGrpSpPr>
          <p:nvPr/>
        </p:nvGrpSpPr>
        <p:grpSpPr bwMode="gray">
          <a:xfrm>
            <a:off x="10306946" y="2206207"/>
            <a:ext cx="1609090" cy="1727352"/>
            <a:chOff x="9236304" y="2215351"/>
            <a:chExt cx="1609090" cy="1727352"/>
          </a:xfrm>
        </p:grpSpPr>
        <p:sp>
          <p:nvSpPr>
            <p:cNvPr id="38" name="Rechteck 37">
              <a:extLst>
                <a:ext uri="{FF2B5EF4-FFF2-40B4-BE49-F238E27FC236}">
                  <a16:creationId xmlns:a16="http://schemas.microsoft.com/office/drawing/2014/main" id="{B2ABE16B-3541-4F77-B3BE-AD9767B42F56}"/>
                </a:ext>
              </a:extLst>
            </p:cNvPr>
            <p:cNvSpPr/>
            <p:nvPr/>
          </p:nvSpPr>
          <p:spPr bwMode="gray">
            <a:xfrm>
              <a:off x="9500849" y="2215351"/>
              <a:ext cx="1080000" cy="1080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r>
                <a:rPr lang="en-US" dirty="0"/>
                <a:t>R 57</a:t>
              </a:r>
              <a:br>
                <a:rPr lang="en-US" dirty="0"/>
              </a:br>
              <a:r>
                <a:rPr lang="en-US" dirty="0"/>
                <a:t>G 83</a:t>
              </a:r>
              <a:br>
                <a:rPr lang="en-US" dirty="0"/>
              </a:br>
              <a:r>
                <a:rPr lang="en-US" dirty="0"/>
                <a:t>B 141</a:t>
              </a:r>
            </a:p>
          </p:txBody>
        </p:sp>
        <p:sp>
          <p:nvSpPr>
            <p:cNvPr id="39" name="Textfeld 38">
              <a:extLst>
                <a:ext uri="{FF2B5EF4-FFF2-40B4-BE49-F238E27FC236}">
                  <a16:creationId xmlns:a16="http://schemas.microsoft.com/office/drawing/2014/main" id="{DA815773-335E-4F31-B5A8-5AAE6EBBAE0C}"/>
                </a:ext>
              </a:extLst>
            </p:cNvPr>
            <p:cNvSpPr txBox="1"/>
            <p:nvPr/>
          </p:nvSpPr>
          <p:spPr bwMode="gray">
            <a:xfrm>
              <a:off x="9236304" y="3582703"/>
              <a:ext cx="1609090" cy="360000"/>
            </a:xfrm>
            <a:prstGeom prst="rect">
              <a:avLst/>
            </a:prstGeom>
            <a:noFill/>
          </p:spPr>
          <p:txBody>
            <a:bodyPr wrap="square" lIns="0" tIns="0" rIns="0" bIns="0" rtlCol="0">
              <a:noAutofit/>
            </a:bodyPr>
            <a:lstStyle/>
            <a:p>
              <a:pPr algn="ctr">
                <a:lnSpc>
                  <a:spcPct val="90000"/>
                </a:lnSpc>
                <a:spcAft>
                  <a:spcPts val="1000"/>
                </a:spcAft>
              </a:pPr>
              <a:r>
                <a:rPr lang="en-US" sz="1600" dirty="0">
                  <a:solidFill>
                    <a:schemeClr val="accent2"/>
                  </a:solidFill>
                </a:rPr>
                <a:t>Blue</a:t>
              </a:r>
            </a:p>
          </p:txBody>
        </p:sp>
      </p:grpSp>
      <p:sp>
        <p:nvSpPr>
          <p:cNvPr id="2" name="Textfeld 1">
            <a:extLst>
              <a:ext uri="{FF2B5EF4-FFF2-40B4-BE49-F238E27FC236}">
                <a16:creationId xmlns:a16="http://schemas.microsoft.com/office/drawing/2014/main" id="{478B2943-85ED-4C66-8ED4-8F777F7232B8}"/>
              </a:ext>
            </a:extLst>
          </p:cNvPr>
          <p:cNvSpPr txBox="1"/>
          <p:nvPr/>
        </p:nvSpPr>
        <p:spPr bwMode="gray">
          <a:xfrm>
            <a:off x="552863" y="2190751"/>
            <a:ext cx="1778177" cy="1095457"/>
          </a:xfrm>
          <a:prstGeom prst="rect">
            <a:avLst/>
          </a:prstGeom>
          <a:noFill/>
        </p:spPr>
        <p:txBody>
          <a:bodyPr wrap="square" lIns="0" tIns="0" rIns="0" bIns="0" rtlCol="0" anchor="ctr" anchorCtr="0">
            <a:noAutofit/>
          </a:bodyPr>
          <a:lstStyle/>
          <a:p>
            <a:pPr>
              <a:lnSpc>
                <a:spcPct val="90000"/>
              </a:lnSpc>
              <a:spcAft>
                <a:spcPts val="1000"/>
              </a:spcAft>
              <a:buClr>
                <a:schemeClr val="accent1"/>
              </a:buClr>
            </a:pPr>
            <a:r>
              <a:rPr lang="en-US" sz="3600" cap="all" dirty="0">
                <a:solidFill>
                  <a:schemeClr val="bg1">
                    <a:lumMod val="75000"/>
                  </a:schemeClr>
                </a:solidFill>
                <a:latin typeface="+mj-lt"/>
              </a:rPr>
              <a:t>5</a:t>
            </a:r>
            <a:br>
              <a:rPr lang="en-US" sz="1600" cap="all" dirty="0">
                <a:solidFill>
                  <a:schemeClr val="accent2"/>
                </a:solidFill>
                <a:latin typeface="+mj-lt"/>
              </a:rPr>
            </a:br>
            <a:r>
              <a:rPr lang="en-US" sz="1600" cap="all" dirty="0">
                <a:solidFill>
                  <a:schemeClr val="accent2"/>
                </a:solidFill>
                <a:latin typeface="+mj-lt"/>
              </a:rPr>
              <a:t>Primary Colors</a:t>
            </a:r>
            <a:br>
              <a:rPr lang="en-US" sz="1400" dirty="0">
                <a:solidFill>
                  <a:schemeClr val="accent2"/>
                </a:solidFill>
              </a:rPr>
            </a:br>
            <a:r>
              <a:rPr lang="en-US" sz="1600" dirty="0">
                <a:solidFill>
                  <a:schemeClr val="accent2"/>
                </a:solidFill>
              </a:rPr>
              <a:t>Deep</a:t>
            </a:r>
            <a:endParaRPr lang="en-US" sz="1400" dirty="0">
              <a:solidFill>
                <a:schemeClr val="accent2"/>
              </a:solidFill>
            </a:endParaRPr>
          </a:p>
        </p:txBody>
      </p:sp>
      <p:grpSp>
        <p:nvGrpSpPr>
          <p:cNvPr id="3" name="Gruppieren 2">
            <a:extLst>
              <a:ext uri="{FF2B5EF4-FFF2-40B4-BE49-F238E27FC236}">
                <a16:creationId xmlns:a16="http://schemas.microsoft.com/office/drawing/2014/main" id="{8FB6A579-8008-4B25-A68D-0C46A9E7E1A6}"/>
              </a:ext>
            </a:extLst>
          </p:cNvPr>
          <p:cNvGrpSpPr>
            <a:grpSpLocks noChangeAspect="1"/>
          </p:cNvGrpSpPr>
          <p:nvPr/>
        </p:nvGrpSpPr>
        <p:grpSpPr bwMode="gray">
          <a:xfrm>
            <a:off x="3402071" y="4447203"/>
            <a:ext cx="1609090" cy="1727352"/>
            <a:chOff x="3402071" y="4447203"/>
            <a:chExt cx="1609090" cy="1727352"/>
          </a:xfrm>
        </p:grpSpPr>
        <p:sp>
          <p:nvSpPr>
            <p:cNvPr id="40" name="Rechteck 39">
              <a:extLst>
                <a:ext uri="{FF2B5EF4-FFF2-40B4-BE49-F238E27FC236}">
                  <a16:creationId xmlns:a16="http://schemas.microsoft.com/office/drawing/2014/main" id="{FD6794C2-9B94-4B03-9742-70B8B2B30C79}"/>
                </a:ext>
              </a:extLst>
            </p:cNvPr>
            <p:cNvSpPr/>
            <p:nvPr/>
          </p:nvSpPr>
          <p:spPr bwMode="gray">
            <a:xfrm>
              <a:off x="3678499" y="4447203"/>
              <a:ext cx="1080000" cy="1080000"/>
            </a:xfrm>
            <a:prstGeom prst="rect">
              <a:avLst/>
            </a:prstGeom>
            <a:solidFill>
              <a:srgbClr val="FAB000"/>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r>
                <a:rPr lang="en-US" dirty="0"/>
                <a:t>R 250</a:t>
              </a:r>
              <a:br>
                <a:rPr lang="en-US" dirty="0"/>
              </a:br>
              <a:r>
                <a:rPr lang="en-US" dirty="0"/>
                <a:t>G 176</a:t>
              </a:r>
              <a:br>
                <a:rPr lang="en-US" dirty="0"/>
              </a:br>
              <a:r>
                <a:rPr lang="en-US" dirty="0"/>
                <a:t>B 0</a:t>
              </a:r>
            </a:p>
          </p:txBody>
        </p:sp>
        <p:sp>
          <p:nvSpPr>
            <p:cNvPr id="42" name="Textfeld 41">
              <a:extLst>
                <a:ext uri="{FF2B5EF4-FFF2-40B4-BE49-F238E27FC236}">
                  <a16:creationId xmlns:a16="http://schemas.microsoft.com/office/drawing/2014/main" id="{DE1A1B16-5AE8-4864-BBC9-5CACA7707E2E}"/>
                </a:ext>
              </a:extLst>
            </p:cNvPr>
            <p:cNvSpPr txBox="1"/>
            <p:nvPr/>
          </p:nvSpPr>
          <p:spPr bwMode="gray">
            <a:xfrm>
              <a:off x="3402071" y="5814555"/>
              <a:ext cx="1609090" cy="360000"/>
            </a:xfrm>
            <a:prstGeom prst="rect">
              <a:avLst/>
            </a:prstGeom>
            <a:noFill/>
          </p:spPr>
          <p:txBody>
            <a:bodyPr wrap="square" lIns="0" tIns="0" rIns="0" bIns="0" rtlCol="0">
              <a:noAutofit/>
            </a:bodyPr>
            <a:lstStyle/>
            <a:p>
              <a:pPr algn="ctr">
                <a:lnSpc>
                  <a:spcPct val="90000"/>
                </a:lnSpc>
                <a:spcAft>
                  <a:spcPts val="1000"/>
                </a:spcAft>
              </a:pPr>
              <a:r>
                <a:rPr lang="en-US" sz="1600" dirty="0">
                  <a:solidFill>
                    <a:schemeClr val="accent2"/>
                  </a:solidFill>
                </a:rPr>
                <a:t>Yellow</a:t>
              </a:r>
            </a:p>
          </p:txBody>
        </p:sp>
      </p:grpSp>
      <p:grpSp>
        <p:nvGrpSpPr>
          <p:cNvPr id="48" name="Gruppieren 47">
            <a:extLst>
              <a:ext uri="{FF2B5EF4-FFF2-40B4-BE49-F238E27FC236}">
                <a16:creationId xmlns:a16="http://schemas.microsoft.com/office/drawing/2014/main" id="{033372EA-52FA-4AD1-A619-FBE0C28DE9AA}"/>
              </a:ext>
            </a:extLst>
          </p:cNvPr>
          <p:cNvGrpSpPr>
            <a:grpSpLocks noChangeAspect="1"/>
          </p:cNvGrpSpPr>
          <p:nvPr/>
        </p:nvGrpSpPr>
        <p:grpSpPr bwMode="gray">
          <a:xfrm>
            <a:off x="7347713" y="4447203"/>
            <a:ext cx="1609090" cy="1727352"/>
            <a:chOff x="2331429" y="4456347"/>
            <a:chExt cx="1609090" cy="1727352"/>
          </a:xfrm>
        </p:grpSpPr>
        <p:sp>
          <p:nvSpPr>
            <p:cNvPr id="49" name="Rechteck 48">
              <a:extLst>
                <a:ext uri="{FF2B5EF4-FFF2-40B4-BE49-F238E27FC236}">
                  <a16:creationId xmlns:a16="http://schemas.microsoft.com/office/drawing/2014/main" id="{C72B925B-C773-4E27-8EB9-D4489176AC27}"/>
                </a:ext>
              </a:extLst>
            </p:cNvPr>
            <p:cNvSpPr/>
            <p:nvPr/>
          </p:nvSpPr>
          <p:spPr bwMode="gray">
            <a:xfrm>
              <a:off x="2607857" y="4456347"/>
              <a:ext cx="1080000" cy="1080000"/>
            </a:xfrm>
            <a:prstGeom prst="rect">
              <a:avLst/>
            </a:prstGeom>
            <a:solidFill>
              <a:srgbClr val="D3C996"/>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r>
                <a:rPr lang="en-US" dirty="0"/>
                <a:t>R 211</a:t>
              </a:r>
              <a:br>
                <a:rPr lang="en-US" dirty="0"/>
              </a:br>
              <a:r>
                <a:rPr lang="en-US" dirty="0"/>
                <a:t>G 201</a:t>
              </a:r>
              <a:br>
                <a:rPr lang="en-US" dirty="0"/>
              </a:br>
              <a:r>
                <a:rPr lang="en-US" dirty="0"/>
                <a:t>B 150</a:t>
              </a:r>
            </a:p>
          </p:txBody>
        </p:sp>
        <p:sp>
          <p:nvSpPr>
            <p:cNvPr id="50" name="Textfeld 49">
              <a:extLst>
                <a:ext uri="{FF2B5EF4-FFF2-40B4-BE49-F238E27FC236}">
                  <a16:creationId xmlns:a16="http://schemas.microsoft.com/office/drawing/2014/main" id="{4E8FAA60-23B7-4A2E-967E-98C06871621D}"/>
                </a:ext>
              </a:extLst>
            </p:cNvPr>
            <p:cNvSpPr txBox="1"/>
            <p:nvPr/>
          </p:nvSpPr>
          <p:spPr bwMode="gray">
            <a:xfrm>
              <a:off x="2331429" y="5823699"/>
              <a:ext cx="1609090" cy="360000"/>
            </a:xfrm>
            <a:prstGeom prst="rect">
              <a:avLst/>
            </a:prstGeom>
            <a:noFill/>
          </p:spPr>
          <p:txBody>
            <a:bodyPr wrap="square" lIns="0" tIns="0" rIns="0" bIns="0" rtlCol="0">
              <a:noAutofit/>
            </a:bodyPr>
            <a:lstStyle/>
            <a:p>
              <a:pPr algn="ctr">
                <a:lnSpc>
                  <a:spcPct val="90000"/>
                </a:lnSpc>
                <a:spcAft>
                  <a:spcPts val="1000"/>
                </a:spcAft>
              </a:pPr>
              <a:r>
                <a:rPr lang="en-US" sz="1600" dirty="0">
                  <a:solidFill>
                    <a:schemeClr val="accent2"/>
                  </a:solidFill>
                </a:rPr>
                <a:t>Beige</a:t>
              </a:r>
            </a:p>
          </p:txBody>
        </p:sp>
      </p:grpSp>
      <p:grpSp>
        <p:nvGrpSpPr>
          <p:cNvPr id="51" name="Gruppieren 50">
            <a:extLst>
              <a:ext uri="{FF2B5EF4-FFF2-40B4-BE49-F238E27FC236}">
                <a16:creationId xmlns:a16="http://schemas.microsoft.com/office/drawing/2014/main" id="{F92CE596-6742-4C36-828F-9438E7AE7109}"/>
              </a:ext>
            </a:extLst>
          </p:cNvPr>
          <p:cNvGrpSpPr>
            <a:grpSpLocks noChangeAspect="1"/>
          </p:cNvGrpSpPr>
          <p:nvPr/>
        </p:nvGrpSpPr>
        <p:grpSpPr bwMode="gray">
          <a:xfrm>
            <a:off x="9320535" y="4447203"/>
            <a:ext cx="1609090" cy="1727352"/>
            <a:chOff x="2331429" y="4456347"/>
            <a:chExt cx="1609090" cy="1727352"/>
          </a:xfrm>
        </p:grpSpPr>
        <p:sp>
          <p:nvSpPr>
            <p:cNvPr id="52" name="Rechteck 51">
              <a:extLst>
                <a:ext uri="{FF2B5EF4-FFF2-40B4-BE49-F238E27FC236}">
                  <a16:creationId xmlns:a16="http://schemas.microsoft.com/office/drawing/2014/main" id="{3820122F-7B93-41F9-9585-82D4A95FE7F2}"/>
                </a:ext>
              </a:extLst>
            </p:cNvPr>
            <p:cNvSpPr/>
            <p:nvPr/>
          </p:nvSpPr>
          <p:spPr bwMode="gray">
            <a:xfrm>
              <a:off x="2607857" y="4456347"/>
              <a:ext cx="1080000" cy="1080000"/>
            </a:xfrm>
            <a:prstGeom prst="rect">
              <a:avLst/>
            </a:prstGeom>
            <a:solidFill>
              <a:srgbClr val="9E0000"/>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r>
                <a:rPr lang="en-US" dirty="0"/>
                <a:t>R 158</a:t>
              </a:r>
              <a:br>
                <a:rPr lang="en-US" dirty="0"/>
              </a:br>
              <a:r>
                <a:rPr lang="en-US" dirty="0"/>
                <a:t>G 0</a:t>
              </a:r>
              <a:br>
                <a:rPr lang="en-US" dirty="0"/>
              </a:br>
              <a:r>
                <a:rPr lang="en-US" dirty="0"/>
                <a:t>B 0</a:t>
              </a:r>
            </a:p>
          </p:txBody>
        </p:sp>
        <p:sp>
          <p:nvSpPr>
            <p:cNvPr id="53" name="Textfeld 52">
              <a:extLst>
                <a:ext uri="{FF2B5EF4-FFF2-40B4-BE49-F238E27FC236}">
                  <a16:creationId xmlns:a16="http://schemas.microsoft.com/office/drawing/2014/main" id="{25E89DD1-089D-43B7-BAA7-BD93F01C0082}"/>
                </a:ext>
              </a:extLst>
            </p:cNvPr>
            <p:cNvSpPr txBox="1"/>
            <p:nvPr/>
          </p:nvSpPr>
          <p:spPr bwMode="gray">
            <a:xfrm>
              <a:off x="2331429" y="5823699"/>
              <a:ext cx="1609090" cy="360000"/>
            </a:xfrm>
            <a:prstGeom prst="rect">
              <a:avLst/>
            </a:prstGeom>
            <a:noFill/>
          </p:spPr>
          <p:txBody>
            <a:bodyPr wrap="square" lIns="0" tIns="0" rIns="0" bIns="0" rtlCol="0">
              <a:noAutofit/>
            </a:bodyPr>
            <a:lstStyle/>
            <a:p>
              <a:pPr algn="ctr">
                <a:lnSpc>
                  <a:spcPct val="90000"/>
                </a:lnSpc>
                <a:spcAft>
                  <a:spcPts val="1000"/>
                </a:spcAft>
              </a:pPr>
              <a:r>
                <a:rPr lang="en-US" sz="1600" dirty="0">
                  <a:solidFill>
                    <a:schemeClr val="accent2"/>
                  </a:solidFill>
                </a:rPr>
                <a:t>Red</a:t>
              </a:r>
            </a:p>
          </p:txBody>
        </p:sp>
      </p:grpSp>
      <p:sp>
        <p:nvSpPr>
          <p:cNvPr id="55" name="Textfeld 54">
            <a:extLst>
              <a:ext uri="{FF2B5EF4-FFF2-40B4-BE49-F238E27FC236}">
                <a16:creationId xmlns:a16="http://schemas.microsoft.com/office/drawing/2014/main" id="{46871CA3-94FD-4E12-8DAD-CD217C85ADAC}"/>
              </a:ext>
            </a:extLst>
          </p:cNvPr>
          <p:cNvSpPr txBox="1"/>
          <p:nvPr/>
        </p:nvSpPr>
        <p:spPr bwMode="gray">
          <a:xfrm>
            <a:off x="552863" y="4431747"/>
            <a:ext cx="1778177" cy="1095457"/>
          </a:xfrm>
          <a:prstGeom prst="rect">
            <a:avLst/>
          </a:prstGeom>
          <a:noFill/>
        </p:spPr>
        <p:txBody>
          <a:bodyPr wrap="square" lIns="0" tIns="0" rIns="0" bIns="0" rtlCol="0" anchor="ctr" anchorCtr="0">
            <a:noAutofit/>
          </a:bodyPr>
          <a:lstStyle/>
          <a:p>
            <a:pPr>
              <a:lnSpc>
                <a:spcPct val="90000"/>
              </a:lnSpc>
              <a:spcAft>
                <a:spcPts val="1000"/>
              </a:spcAft>
              <a:buClr>
                <a:schemeClr val="accent1"/>
              </a:buClr>
            </a:pPr>
            <a:r>
              <a:rPr lang="en-US" sz="3600" cap="all" dirty="0">
                <a:solidFill>
                  <a:schemeClr val="bg1">
                    <a:lumMod val="75000"/>
                  </a:schemeClr>
                </a:solidFill>
                <a:latin typeface="+mj-lt"/>
              </a:rPr>
              <a:t>4</a:t>
            </a:r>
            <a:br>
              <a:rPr lang="en-US" sz="1600" cap="all" dirty="0">
                <a:solidFill>
                  <a:schemeClr val="accent2"/>
                </a:solidFill>
                <a:latin typeface="+mj-lt"/>
              </a:rPr>
            </a:br>
            <a:r>
              <a:rPr lang="en-US" sz="1600" cap="all" dirty="0">
                <a:solidFill>
                  <a:schemeClr val="accent2"/>
                </a:solidFill>
                <a:latin typeface="+mj-lt"/>
              </a:rPr>
              <a:t>Secondary Colors</a:t>
            </a:r>
            <a:br>
              <a:rPr lang="en-US" sz="1400" dirty="0">
                <a:solidFill>
                  <a:schemeClr val="accent2"/>
                </a:solidFill>
              </a:rPr>
            </a:br>
            <a:r>
              <a:rPr lang="en-US" sz="1600" dirty="0">
                <a:solidFill>
                  <a:schemeClr val="accent2"/>
                </a:solidFill>
              </a:rPr>
              <a:t>Vibrant</a:t>
            </a:r>
            <a:endParaRPr lang="en-US" sz="1400" dirty="0">
              <a:solidFill>
                <a:schemeClr val="accent2"/>
              </a:solidFill>
            </a:endParaRPr>
          </a:p>
        </p:txBody>
      </p:sp>
      <p:grpSp>
        <p:nvGrpSpPr>
          <p:cNvPr id="5" name="Gruppieren 4">
            <a:extLst>
              <a:ext uri="{FF2B5EF4-FFF2-40B4-BE49-F238E27FC236}">
                <a16:creationId xmlns:a16="http://schemas.microsoft.com/office/drawing/2014/main" id="{919880C1-50DE-435E-9117-1C0DF2F4F382}"/>
              </a:ext>
            </a:extLst>
          </p:cNvPr>
          <p:cNvGrpSpPr>
            <a:grpSpLocks noChangeAspect="1"/>
          </p:cNvGrpSpPr>
          <p:nvPr/>
        </p:nvGrpSpPr>
        <p:grpSpPr bwMode="gray">
          <a:xfrm>
            <a:off x="5393180" y="4439631"/>
            <a:ext cx="1609090" cy="1727352"/>
            <a:chOff x="5393180" y="4439631"/>
            <a:chExt cx="1609090" cy="1727352"/>
          </a:xfrm>
        </p:grpSpPr>
        <p:sp>
          <p:nvSpPr>
            <p:cNvPr id="36" name="Rechteck 35">
              <a:extLst>
                <a:ext uri="{FF2B5EF4-FFF2-40B4-BE49-F238E27FC236}">
                  <a16:creationId xmlns:a16="http://schemas.microsoft.com/office/drawing/2014/main" id="{1EDA682A-367F-479F-8B33-A6A599556980}"/>
                </a:ext>
              </a:extLst>
            </p:cNvPr>
            <p:cNvSpPr/>
            <p:nvPr/>
          </p:nvSpPr>
          <p:spPr bwMode="gray">
            <a:xfrm>
              <a:off x="5657725" y="4439631"/>
              <a:ext cx="1080000" cy="10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r>
                <a:rPr lang="en-US" dirty="0"/>
                <a:t>R 120</a:t>
              </a:r>
              <a:br>
                <a:rPr lang="en-US" dirty="0"/>
              </a:br>
              <a:r>
                <a:rPr lang="en-US" dirty="0"/>
                <a:t>G 133</a:t>
              </a:r>
              <a:br>
                <a:rPr lang="en-US" dirty="0"/>
              </a:br>
              <a:r>
                <a:rPr lang="en-US" dirty="0"/>
                <a:t>B 54</a:t>
              </a:r>
            </a:p>
          </p:txBody>
        </p:sp>
        <p:sp>
          <p:nvSpPr>
            <p:cNvPr id="37" name="Textfeld 36">
              <a:extLst>
                <a:ext uri="{FF2B5EF4-FFF2-40B4-BE49-F238E27FC236}">
                  <a16:creationId xmlns:a16="http://schemas.microsoft.com/office/drawing/2014/main" id="{3552315D-7D18-4BC1-9CC1-FD48B617E436}"/>
                </a:ext>
              </a:extLst>
            </p:cNvPr>
            <p:cNvSpPr txBox="1"/>
            <p:nvPr/>
          </p:nvSpPr>
          <p:spPr bwMode="gray">
            <a:xfrm>
              <a:off x="5393180" y="5806983"/>
              <a:ext cx="1609090" cy="360000"/>
            </a:xfrm>
            <a:prstGeom prst="rect">
              <a:avLst/>
            </a:prstGeom>
            <a:noFill/>
          </p:spPr>
          <p:txBody>
            <a:bodyPr wrap="square" lIns="0" tIns="0" rIns="0" bIns="0" rtlCol="0">
              <a:noAutofit/>
            </a:bodyPr>
            <a:lstStyle/>
            <a:p>
              <a:pPr algn="ctr">
                <a:lnSpc>
                  <a:spcPct val="90000"/>
                </a:lnSpc>
                <a:spcAft>
                  <a:spcPts val="1000"/>
                </a:spcAft>
              </a:pPr>
              <a:r>
                <a:rPr lang="en-US" sz="1600" dirty="0">
                  <a:solidFill>
                    <a:schemeClr val="accent2"/>
                  </a:solidFill>
                </a:rPr>
                <a:t>Vixxo Green</a:t>
              </a:r>
            </a:p>
          </p:txBody>
        </p:sp>
      </p:grpSp>
      <p:grpSp>
        <p:nvGrpSpPr>
          <p:cNvPr id="54" name="Gruppieren 53">
            <a:extLst>
              <a:ext uri="{FF2B5EF4-FFF2-40B4-BE49-F238E27FC236}">
                <a16:creationId xmlns:a16="http://schemas.microsoft.com/office/drawing/2014/main" id="{BF33CE6E-40BD-451D-BF8A-C44369DAB3FE}"/>
              </a:ext>
            </a:extLst>
          </p:cNvPr>
          <p:cNvGrpSpPr>
            <a:grpSpLocks noChangeAspect="1"/>
          </p:cNvGrpSpPr>
          <p:nvPr/>
        </p:nvGrpSpPr>
        <p:grpSpPr bwMode="gray">
          <a:xfrm>
            <a:off x="2411095" y="2206207"/>
            <a:ext cx="1609090" cy="1727352"/>
            <a:chOff x="5290661" y="2215351"/>
            <a:chExt cx="1609090" cy="1727352"/>
          </a:xfrm>
        </p:grpSpPr>
        <p:sp>
          <p:nvSpPr>
            <p:cNvPr id="56" name="Rechteck 55">
              <a:extLst>
                <a:ext uri="{FF2B5EF4-FFF2-40B4-BE49-F238E27FC236}">
                  <a16:creationId xmlns:a16="http://schemas.microsoft.com/office/drawing/2014/main" id="{445F4177-5D78-4BD8-966E-E69DC76578A6}"/>
                </a:ext>
              </a:extLst>
            </p:cNvPr>
            <p:cNvSpPr/>
            <p:nvPr/>
          </p:nvSpPr>
          <p:spPr bwMode="gray">
            <a:xfrm>
              <a:off x="5555206" y="2215351"/>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r>
                <a:rPr lang="en-US" dirty="0"/>
                <a:t>R 44</a:t>
              </a:r>
              <a:br>
                <a:rPr lang="en-US" dirty="0"/>
              </a:br>
              <a:r>
                <a:rPr lang="en-US" dirty="0"/>
                <a:t>G 123</a:t>
              </a:r>
              <a:br>
                <a:rPr lang="en-US" dirty="0"/>
              </a:br>
              <a:r>
                <a:rPr lang="en-US" dirty="0"/>
                <a:t>B 128</a:t>
              </a:r>
            </a:p>
          </p:txBody>
        </p:sp>
        <p:sp>
          <p:nvSpPr>
            <p:cNvPr id="57" name="Textfeld 56">
              <a:extLst>
                <a:ext uri="{FF2B5EF4-FFF2-40B4-BE49-F238E27FC236}">
                  <a16:creationId xmlns:a16="http://schemas.microsoft.com/office/drawing/2014/main" id="{8B5434E0-4793-4A76-933D-C8FA3FECE6A0}"/>
                </a:ext>
              </a:extLst>
            </p:cNvPr>
            <p:cNvSpPr txBox="1"/>
            <p:nvPr/>
          </p:nvSpPr>
          <p:spPr bwMode="gray">
            <a:xfrm>
              <a:off x="5290661" y="3582703"/>
              <a:ext cx="1609090" cy="360000"/>
            </a:xfrm>
            <a:prstGeom prst="rect">
              <a:avLst/>
            </a:prstGeom>
            <a:noFill/>
          </p:spPr>
          <p:txBody>
            <a:bodyPr wrap="square" lIns="0" tIns="0" rIns="0" bIns="0" rtlCol="0">
              <a:noAutofit/>
            </a:bodyPr>
            <a:lstStyle/>
            <a:p>
              <a:pPr algn="ctr">
                <a:lnSpc>
                  <a:spcPct val="90000"/>
                </a:lnSpc>
                <a:spcAft>
                  <a:spcPts val="1000"/>
                </a:spcAft>
              </a:pPr>
              <a:r>
                <a:rPr lang="en-US" sz="1600" dirty="0">
                  <a:solidFill>
                    <a:schemeClr val="accent2"/>
                  </a:solidFill>
                </a:rPr>
                <a:t>Teal</a:t>
              </a:r>
            </a:p>
          </p:txBody>
        </p:sp>
      </p:grpSp>
      <p:grpSp>
        <p:nvGrpSpPr>
          <p:cNvPr id="61" name="Gruppieren 60">
            <a:extLst>
              <a:ext uri="{FF2B5EF4-FFF2-40B4-BE49-F238E27FC236}">
                <a16:creationId xmlns:a16="http://schemas.microsoft.com/office/drawing/2014/main" id="{400E42A4-03AF-48C3-9D54-16566048F833}"/>
              </a:ext>
            </a:extLst>
          </p:cNvPr>
          <p:cNvGrpSpPr>
            <a:grpSpLocks noChangeAspect="1"/>
          </p:cNvGrpSpPr>
          <p:nvPr/>
        </p:nvGrpSpPr>
        <p:grpSpPr bwMode="gray">
          <a:xfrm>
            <a:off x="6359020" y="2206207"/>
            <a:ext cx="1609090" cy="1727352"/>
            <a:chOff x="7263482" y="2215351"/>
            <a:chExt cx="1609090" cy="1727352"/>
          </a:xfrm>
        </p:grpSpPr>
        <p:sp>
          <p:nvSpPr>
            <p:cNvPr id="62" name="Rechteck 61">
              <a:extLst>
                <a:ext uri="{FF2B5EF4-FFF2-40B4-BE49-F238E27FC236}">
                  <a16:creationId xmlns:a16="http://schemas.microsoft.com/office/drawing/2014/main" id="{10E04E8B-C6D5-45D1-9350-FA4E664E5CD2}"/>
                </a:ext>
              </a:extLst>
            </p:cNvPr>
            <p:cNvSpPr/>
            <p:nvPr/>
          </p:nvSpPr>
          <p:spPr bwMode="gray">
            <a:xfrm>
              <a:off x="7528027" y="2215351"/>
              <a:ext cx="1080000" cy="108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r>
                <a:rPr lang="en-US" dirty="0"/>
                <a:t>R 161</a:t>
              </a:r>
              <a:br>
                <a:rPr lang="en-US" dirty="0"/>
              </a:br>
              <a:r>
                <a:rPr lang="en-US" dirty="0"/>
                <a:t>G 97</a:t>
              </a:r>
              <a:br>
                <a:rPr lang="en-US" dirty="0"/>
              </a:br>
              <a:r>
                <a:rPr lang="en-US" dirty="0"/>
                <a:t>B 37</a:t>
              </a:r>
            </a:p>
          </p:txBody>
        </p:sp>
        <p:sp>
          <p:nvSpPr>
            <p:cNvPr id="63" name="Textfeld 62">
              <a:extLst>
                <a:ext uri="{FF2B5EF4-FFF2-40B4-BE49-F238E27FC236}">
                  <a16:creationId xmlns:a16="http://schemas.microsoft.com/office/drawing/2014/main" id="{4F7B5670-FA40-4C58-9005-C5AC12F1B23A}"/>
                </a:ext>
              </a:extLst>
            </p:cNvPr>
            <p:cNvSpPr txBox="1"/>
            <p:nvPr/>
          </p:nvSpPr>
          <p:spPr bwMode="gray">
            <a:xfrm>
              <a:off x="7263482" y="3582703"/>
              <a:ext cx="1609090" cy="360000"/>
            </a:xfrm>
            <a:prstGeom prst="rect">
              <a:avLst/>
            </a:prstGeom>
            <a:noFill/>
          </p:spPr>
          <p:txBody>
            <a:bodyPr wrap="square" lIns="0" tIns="0" rIns="0" bIns="0" rtlCol="0">
              <a:noAutofit/>
            </a:bodyPr>
            <a:lstStyle/>
            <a:p>
              <a:pPr algn="ctr">
                <a:lnSpc>
                  <a:spcPct val="90000"/>
                </a:lnSpc>
                <a:spcAft>
                  <a:spcPts val="1000"/>
                </a:spcAft>
              </a:pPr>
              <a:r>
                <a:rPr lang="en-US" sz="1600" dirty="0">
                  <a:solidFill>
                    <a:schemeClr val="accent2"/>
                  </a:solidFill>
                </a:rPr>
                <a:t>Copper</a:t>
              </a:r>
            </a:p>
          </p:txBody>
        </p:sp>
      </p:grpSp>
    </p:spTree>
    <p:extLst>
      <p:ext uri="{BB962C8B-B14F-4D97-AF65-F5344CB8AC3E}">
        <p14:creationId xmlns:p14="http://schemas.microsoft.com/office/powerpoint/2010/main" val="1580096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umsplatzhalter 5">
            <a:extLst>
              <a:ext uri="{FF2B5EF4-FFF2-40B4-BE49-F238E27FC236}">
                <a16:creationId xmlns:a16="http://schemas.microsoft.com/office/drawing/2014/main" id="{586DA12A-E6E8-4914-B867-B99B83C0F025}"/>
              </a:ext>
            </a:extLst>
          </p:cNvPr>
          <p:cNvSpPr>
            <a:spLocks noGrp="1"/>
          </p:cNvSpPr>
          <p:nvPr>
            <p:ph type="dt" sz="half" idx="10"/>
          </p:nvPr>
        </p:nvSpPr>
        <p:spPr bwMode="gray"/>
        <p:txBody>
          <a:bodyPr/>
          <a:lstStyle/>
          <a:p>
            <a:fld id="{3799B2CF-6EBD-4376-AB9E-7913022C0853}" type="datetime1">
              <a:rPr lang="en-US" smtClean="0"/>
              <a:t>10/28/2024</a:t>
            </a:fld>
            <a:endParaRPr lang="en-US" dirty="0"/>
          </a:p>
        </p:txBody>
      </p:sp>
      <p:sp>
        <p:nvSpPr>
          <p:cNvPr id="7" name="Fußzeilenplatzhalter 6">
            <a:extLst>
              <a:ext uri="{FF2B5EF4-FFF2-40B4-BE49-F238E27FC236}">
                <a16:creationId xmlns:a16="http://schemas.microsoft.com/office/drawing/2014/main" id="{B143614C-121D-474E-A7F1-2C0492F90C4A}"/>
              </a:ext>
            </a:extLst>
          </p:cNvPr>
          <p:cNvSpPr>
            <a:spLocks noGrp="1"/>
          </p:cNvSpPr>
          <p:nvPr>
            <p:ph type="ftr" sz="quarter" idx="11"/>
          </p:nvPr>
        </p:nvSpPr>
        <p:spPr bwMode="gray"/>
        <p:txBody>
          <a:bodyPr/>
          <a:lstStyle/>
          <a:p>
            <a:r>
              <a:rPr lang="en-US" dirty="0"/>
              <a:t>Presentation Title</a:t>
            </a:r>
          </a:p>
        </p:txBody>
      </p:sp>
      <p:sp>
        <p:nvSpPr>
          <p:cNvPr id="8" name="Foliennummernplatzhalter 7">
            <a:extLst>
              <a:ext uri="{FF2B5EF4-FFF2-40B4-BE49-F238E27FC236}">
                <a16:creationId xmlns:a16="http://schemas.microsoft.com/office/drawing/2014/main" id="{471E35ED-ED20-4487-8167-F436848FF2A6}"/>
              </a:ext>
            </a:extLst>
          </p:cNvPr>
          <p:cNvSpPr>
            <a:spLocks noGrp="1"/>
          </p:cNvSpPr>
          <p:nvPr>
            <p:ph type="sldNum" sz="quarter" idx="12"/>
          </p:nvPr>
        </p:nvSpPr>
        <p:spPr bwMode="gray"/>
        <p:txBody>
          <a:bodyPr/>
          <a:lstStyle/>
          <a:p>
            <a:fld id="{02CEFE82-39F2-4F47-8A0C-D5AB3496FA5C}" type="slidenum">
              <a:rPr lang="en-US" smtClean="0"/>
              <a:t>41</a:t>
            </a:fld>
            <a:endParaRPr lang="en-US" dirty="0"/>
          </a:p>
        </p:txBody>
      </p:sp>
      <p:sp>
        <p:nvSpPr>
          <p:cNvPr id="9" name="Titel 8">
            <a:extLst>
              <a:ext uri="{FF2B5EF4-FFF2-40B4-BE49-F238E27FC236}">
                <a16:creationId xmlns:a16="http://schemas.microsoft.com/office/drawing/2014/main" id="{E8737877-3F15-49C6-96F2-2DD7CE96B67C}"/>
              </a:ext>
            </a:extLst>
          </p:cNvPr>
          <p:cNvSpPr>
            <a:spLocks noGrp="1"/>
          </p:cNvSpPr>
          <p:nvPr>
            <p:ph type="title"/>
          </p:nvPr>
        </p:nvSpPr>
        <p:spPr bwMode="gray">
          <a:xfrm>
            <a:off x="541200" y="435600"/>
            <a:ext cx="11109600" cy="864000"/>
          </a:xfrm>
        </p:spPr>
        <p:txBody>
          <a:bodyPr/>
          <a:lstStyle/>
          <a:p>
            <a:r>
              <a:rPr lang="en-US" dirty="0"/>
              <a:t>Colors</a:t>
            </a:r>
          </a:p>
        </p:txBody>
      </p:sp>
      <p:sp>
        <p:nvSpPr>
          <p:cNvPr id="2" name="Textfeld 1">
            <a:extLst>
              <a:ext uri="{FF2B5EF4-FFF2-40B4-BE49-F238E27FC236}">
                <a16:creationId xmlns:a16="http://schemas.microsoft.com/office/drawing/2014/main" id="{478B2943-85ED-4C66-8ED4-8F777F7232B8}"/>
              </a:ext>
            </a:extLst>
          </p:cNvPr>
          <p:cNvSpPr txBox="1"/>
          <p:nvPr/>
        </p:nvSpPr>
        <p:spPr bwMode="gray">
          <a:xfrm>
            <a:off x="552863" y="2190751"/>
            <a:ext cx="1778177" cy="1095457"/>
          </a:xfrm>
          <a:prstGeom prst="rect">
            <a:avLst/>
          </a:prstGeom>
          <a:noFill/>
        </p:spPr>
        <p:txBody>
          <a:bodyPr wrap="square" lIns="0" tIns="0" rIns="0" bIns="0" rtlCol="0" anchor="ctr" anchorCtr="0">
            <a:noAutofit/>
          </a:bodyPr>
          <a:lstStyle/>
          <a:p>
            <a:pPr>
              <a:lnSpc>
                <a:spcPct val="90000"/>
              </a:lnSpc>
              <a:spcAft>
                <a:spcPts val="1000"/>
              </a:spcAft>
              <a:buClr>
                <a:schemeClr val="accent1"/>
              </a:buClr>
            </a:pPr>
            <a:r>
              <a:rPr lang="en-US" sz="3600" cap="all" dirty="0">
                <a:solidFill>
                  <a:schemeClr val="bg1">
                    <a:lumMod val="75000"/>
                  </a:schemeClr>
                </a:solidFill>
                <a:latin typeface="+mj-lt"/>
              </a:rPr>
              <a:t>6</a:t>
            </a:r>
            <a:br>
              <a:rPr lang="en-US" sz="1600" cap="all" dirty="0">
                <a:solidFill>
                  <a:schemeClr val="accent2"/>
                </a:solidFill>
                <a:latin typeface="+mj-lt"/>
              </a:rPr>
            </a:br>
            <a:r>
              <a:rPr lang="en-US" sz="1600" cap="all" dirty="0">
                <a:solidFill>
                  <a:schemeClr val="accent2"/>
                </a:solidFill>
                <a:latin typeface="+mj-lt"/>
              </a:rPr>
              <a:t>Accent Colors</a:t>
            </a:r>
            <a:br>
              <a:rPr lang="en-US" sz="1600" cap="all" dirty="0">
                <a:solidFill>
                  <a:schemeClr val="accent2"/>
                </a:solidFill>
                <a:latin typeface="+mj-lt"/>
              </a:rPr>
            </a:br>
            <a:r>
              <a:rPr lang="en-US" sz="1600" cap="all" dirty="0">
                <a:solidFill>
                  <a:schemeClr val="accent2"/>
                </a:solidFill>
                <a:latin typeface="+mj-lt"/>
              </a:rPr>
              <a:t>in The Master</a:t>
            </a:r>
            <a:endParaRPr lang="en-US" sz="1400" dirty="0">
              <a:solidFill>
                <a:schemeClr val="accent2"/>
              </a:solidFill>
            </a:endParaRPr>
          </a:p>
        </p:txBody>
      </p:sp>
      <p:sp>
        <p:nvSpPr>
          <p:cNvPr id="55" name="Textfeld 54">
            <a:extLst>
              <a:ext uri="{FF2B5EF4-FFF2-40B4-BE49-F238E27FC236}">
                <a16:creationId xmlns:a16="http://schemas.microsoft.com/office/drawing/2014/main" id="{46871CA3-94FD-4E12-8DAD-CD217C85ADAC}"/>
              </a:ext>
            </a:extLst>
          </p:cNvPr>
          <p:cNvSpPr txBox="1"/>
          <p:nvPr/>
        </p:nvSpPr>
        <p:spPr bwMode="gray">
          <a:xfrm>
            <a:off x="552863" y="4431747"/>
            <a:ext cx="1778177" cy="1095457"/>
          </a:xfrm>
          <a:prstGeom prst="rect">
            <a:avLst/>
          </a:prstGeom>
          <a:noFill/>
        </p:spPr>
        <p:txBody>
          <a:bodyPr wrap="square" lIns="0" tIns="0" rIns="0" bIns="0" rtlCol="0" anchor="ctr" anchorCtr="0">
            <a:noAutofit/>
          </a:bodyPr>
          <a:lstStyle/>
          <a:p>
            <a:pPr>
              <a:lnSpc>
                <a:spcPct val="90000"/>
              </a:lnSpc>
              <a:spcAft>
                <a:spcPts val="1000"/>
              </a:spcAft>
              <a:buClr>
                <a:schemeClr val="accent1"/>
              </a:buClr>
            </a:pPr>
            <a:r>
              <a:rPr lang="en-US" sz="3600" cap="all" dirty="0">
                <a:solidFill>
                  <a:schemeClr val="bg1">
                    <a:lumMod val="75000"/>
                  </a:schemeClr>
                </a:solidFill>
                <a:latin typeface="+mj-lt"/>
              </a:rPr>
              <a:t>3</a:t>
            </a:r>
            <a:br>
              <a:rPr lang="en-US" sz="1600" cap="all" dirty="0">
                <a:solidFill>
                  <a:schemeClr val="accent2"/>
                </a:solidFill>
                <a:latin typeface="+mj-lt"/>
              </a:rPr>
            </a:br>
            <a:r>
              <a:rPr lang="en-US" sz="1600" cap="all" dirty="0">
                <a:solidFill>
                  <a:schemeClr val="accent2"/>
                </a:solidFill>
                <a:latin typeface="+mj-lt"/>
              </a:rPr>
              <a:t>Custom</a:t>
            </a:r>
            <a:br>
              <a:rPr lang="en-US" sz="1600" cap="all" dirty="0">
                <a:solidFill>
                  <a:schemeClr val="accent2"/>
                </a:solidFill>
                <a:latin typeface="+mj-lt"/>
              </a:rPr>
            </a:br>
            <a:r>
              <a:rPr lang="en-US" sz="1600" cap="all" dirty="0">
                <a:solidFill>
                  <a:schemeClr val="accent2"/>
                </a:solidFill>
                <a:latin typeface="+mj-lt"/>
              </a:rPr>
              <a:t>Colors</a:t>
            </a:r>
            <a:endParaRPr lang="en-US" sz="1400" dirty="0">
              <a:solidFill>
                <a:schemeClr val="accent2"/>
              </a:solidFill>
            </a:endParaRPr>
          </a:p>
        </p:txBody>
      </p:sp>
      <p:sp>
        <p:nvSpPr>
          <p:cNvPr id="4" name="Rectangle 4">
            <a:extLst>
              <a:ext uri="{FF2B5EF4-FFF2-40B4-BE49-F238E27FC236}">
                <a16:creationId xmlns:a16="http://schemas.microsoft.com/office/drawing/2014/main" id="{B6E053D9-E2A4-4220-A77D-E9328991EF56}"/>
              </a:ext>
            </a:extLst>
          </p:cNvPr>
          <p:cNvSpPr>
            <a:spLocks noChangeArrowheads="1"/>
          </p:cNvSpPr>
          <p:nvPr/>
        </p:nvSpPr>
        <p:spPr bwMode="gray">
          <a:xfrm>
            <a:off x="1185522" y="-345410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5" name="Picture 4">
            <a:extLst>
              <a:ext uri="{FF2B5EF4-FFF2-40B4-BE49-F238E27FC236}">
                <a16:creationId xmlns:a16="http://schemas.microsoft.com/office/drawing/2014/main" id="{A9D096D5-6397-493F-A430-DCFF2A179EF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bwMode="gray">
          <a:xfrm>
            <a:off x="3567594" y="2047876"/>
            <a:ext cx="2782974" cy="2983293"/>
          </a:xfrm>
          <a:prstGeom prst="rect">
            <a:avLst/>
          </a:prstGeom>
        </p:spPr>
      </p:pic>
      <p:sp>
        <p:nvSpPr>
          <p:cNvPr id="11" name="Rectangle 10">
            <a:extLst>
              <a:ext uri="{FF2B5EF4-FFF2-40B4-BE49-F238E27FC236}">
                <a16:creationId xmlns:a16="http://schemas.microsoft.com/office/drawing/2014/main" id="{F4C4ADBA-D380-44B6-B237-EFED99AC14E7}"/>
              </a:ext>
            </a:extLst>
          </p:cNvPr>
          <p:cNvSpPr>
            <a:spLocks noChangeAspect="1"/>
          </p:cNvSpPr>
          <p:nvPr/>
        </p:nvSpPr>
        <p:spPr bwMode="gray">
          <a:xfrm>
            <a:off x="4392620" y="4745859"/>
            <a:ext cx="1976860" cy="380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spcAft>
                <a:spcPts val="1000"/>
              </a:spcAft>
            </a:pPr>
            <a:endParaRPr lang="en-US" dirty="0" err="1"/>
          </a:p>
        </p:txBody>
      </p:sp>
      <p:grpSp>
        <p:nvGrpSpPr>
          <p:cNvPr id="28" name="Gruppieren 27">
            <a:extLst>
              <a:ext uri="{FF2B5EF4-FFF2-40B4-BE49-F238E27FC236}">
                <a16:creationId xmlns:a16="http://schemas.microsoft.com/office/drawing/2014/main" id="{03A85B85-B0B1-40B8-AE44-CE65E150B2A6}"/>
              </a:ext>
            </a:extLst>
          </p:cNvPr>
          <p:cNvGrpSpPr>
            <a:grpSpLocks noChangeAspect="1"/>
          </p:cNvGrpSpPr>
          <p:nvPr/>
        </p:nvGrpSpPr>
        <p:grpSpPr bwMode="gray">
          <a:xfrm>
            <a:off x="3886081" y="2576707"/>
            <a:ext cx="203320" cy="1474906"/>
            <a:chOff x="3885287" y="2576707"/>
            <a:chExt cx="203320" cy="1474906"/>
          </a:xfrm>
        </p:grpSpPr>
        <p:sp>
          <p:nvSpPr>
            <p:cNvPr id="43" name="Rechteck 55">
              <a:extLst>
                <a:ext uri="{FF2B5EF4-FFF2-40B4-BE49-F238E27FC236}">
                  <a16:creationId xmlns:a16="http://schemas.microsoft.com/office/drawing/2014/main" id="{2CB06337-5134-4076-ADC2-389DE9C619E9}"/>
                </a:ext>
              </a:extLst>
            </p:cNvPr>
            <p:cNvSpPr/>
            <p:nvPr/>
          </p:nvSpPr>
          <p:spPr bwMode="gray">
            <a:xfrm>
              <a:off x="3885287" y="2576707"/>
              <a:ext cx="203320" cy="203318"/>
            </a:xfrm>
            <a:prstGeom prst="rect">
              <a:avLst/>
            </a:prstGeom>
            <a:solidFill>
              <a:schemeClr val="tx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grpSp>
          <p:nvGrpSpPr>
            <p:cNvPr id="17" name="Group 16">
              <a:extLst>
                <a:ext uri="{FF2B5EF4-FFF2-40B4-BE49-F238E27FC236}">
                  <a16:creationId xmlns:a16="http://schemas.microsoft.com/office/drawing/2014/main" id="{C136B5B5-98D5-4CB7-87A5-0AF881E5177B}"/>
                </a:ext>
              </a:extLst>
            </p:cNvPr>
            <p:cNvGrpSpPr/>
            <p:nvPr/>
          </p:nvGrpSpPr>
          <p:grpSpPr bwMode="gray">
            <a:xfrm>
              <a:off x="3885287" y="3000375"/>
              <a:ext cx="203320" cy="1051238"/>
              <a:chOff x="3885287" y="3029143"/>
              <a:chExt cx="203320" cy="1022470"/>
            </a:xfrm>
          </p:grpSpPr>
          <p:sp>
            <p:nvSpPr>
              <p:cNvPr id="60" name="Rechteck 55">
                <a:extLst>
                  <a:ext uri="{FF2B5EF4-FFF2-40B4-BE49-F238E27FC236}">
                    <a16:creationId xmlns:a16="http://schemas.microsoft.com/office/drawing/2014/main" id="{3CAC9862-D0DF-446C-B99D-A9EE54578C9D}"/>
                  </a:ext>
                </a:extLst>
              </p:cNvPr>
              <p:cNvSpPr/>
              <p:nvPr/>
            </p:nvSpPr>
            <p:spPr bwMode="gray">
              <a:xfrm>
                <a:off x="3885287" y="3848295"/>
                <a:ext cx="203320" cy="203318"/>
              </a:xfrm>
              <a:prstGeom prst="rect">
                <a:avLst/>
              </a:prstGeom>
              <a:solidFill>
                <a:schemeClr val="tx1">
                  <a:lumMod val="95000"/>
                  <a:lumOff val="5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65" name="Rechteck 55">
                <a:extLst>
                  <a:ext uri="{FF2B5EF4-FFF2-40B4-BE49-F238E27FC236}">
                    <a16:creationId xmlns:a16="http://schemas.microsoft.com/office/drawing/2014/main" id="{3D50A20C-031C-41F7-9EB7-FDC13FC40B22}"/>
                  </a:ext>
                </a:extLst>
              </p:cNvPr>
              <p:cNvSpPr/>
              <p:nvPr/>
            </p:nvSpPr>
            <p:spPr bwMode="gray">
              <a:xfrm>
                <a:off x="3885287" y="3643507"/>
                <a:ext cx="203320" cy="203318"/>
              </a:xfrm>
              <a:prstGeom prst="rect">
                <a:avLst/>
              </a:prstGeom>
              <a:solidFill>
                <a:schemeClr val="tx1">
                  <a:lumMod val="85000"/>
                  <a:lumOff val="15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66" name="Rechteck 55">
                <a:extLst>
                  <a:ext uri="{FF2B5EF4-FFF2-40B4-BE49-F238E27FC236}">
                    <a16:creationId xmlns:a16="http://schemas.microsoft.com/office/drawing/2014/main" id="{5688F76B-34A2-4471-883C-7BF35FF377C0}"/>
                  </a:ext>
                </a:extLst>
              </p:cNvPr>
              <p:cNvSpPr/>
              <p:nvPr/>
            </p:nvSpPr>
            <p:spPr bwMode="gray">
              <a:xfrm>
                <a:off x="3885287" y="3438719"/>
                <a:ext cx="203320" cy="203318"/>
              </a:xfrm>
              <a:prstGeom prst="rect">
                <a:avLst/>
              </a:prstGeom>
              <a:solidFill>
                <a:schemeClr val="tx1">
                  <a:lumMod val="75000"/>
                  <a:lumOff val="25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67" name="Rechteck 55">
                <a:extLst>
                  <a:ext uri="{FF2B5EF4-FFF2-40B4-BE49-F238E27FC236}">
                    <a16:creationId xmlns:a16="http://schemas.microsoft.com/office/drawing/2014/main" id="{464A1A75-346B-4371-AA1F-E3B87D0758C9}"/>
                  </a:ext>
                </a:extLst>
              </p:cNvPr>
              <p:cNvSpPr/>
              <p:nvPr/>
            </p:nvSpPr>
            <p:spPr bwMode="gray">
              <a:xfrm>
                <a:off x="3885287" y="3233931"/>
                <a:ext cx="203320" cy="203318"/>
              </a:xfrm>
              <a:prstGeom prst="rect">
                <a:avLst/>
              </a:prstGeom>
              <a:solidFill>
                <a:schemeClr val="tx1">
                  <a:lumMod val="65000"/>
                  <a:lumOff val="35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68" name="Rechteck 55">
                <a:extLst>
                  <a:ext uri="{FF2B5EF4-FFF2-40B4-BE49-F238E27FC236}">
                    <a16:creationId xmlns:a16="http://schemas.microsoft.com/office/drawing/2014/main" id="{C364353B-39CF-4FE2-9A3A-104BE4CF6B05}"/>
                  </a:ext>
                </a:extLst>
              </p:cNvPr>
              <p:cNvSpPr/>
              <p:nvPr/>
            </p:nvSpPr>
            <p:spPr bwMode="gray">
              <a:xfrm>
                <a:off x="3885287" y="3029143"/>
                <a:ext cx="203320" cy="203318"/>
              </a:xfrm>
              <a:prstGeom prst="rect">
                <a:avLst/>
              </a:prstGeom>
              <a:solidFill>
                <a:schemeClr val="tx1">
                  <a:lumMod val="50000"/>
                  <a:lumOff val="5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grpSp>
      </p:grpSp>
      <p:grpSp>
        <p:nvGrpSpPr>
          <p:cNvPr id="3" name="Gruppieren 2">
            <a:extLst>
              <a:ext uri="{FF2B5EF4-FFF2-40B4-BE49-F238E27FC236}">
                <a16:creationId xmlns:a16="http://schemas.microsoft.com/office/drawing/2014/main" id="{F00C44E1-8A6C-4CAC-93EA-E3291DAC6C5C}"/>
              </a:ext>
            </a:extLst>
          </p:cNvPr>
          <p:cNvGrpSpPr>
            <a:grpSpLocks noChangeAspect="1"/>
          </p:cNvGrpSpPr>
          <p:nvPr/>
        </p:nvGrpSpPr>
        <p:grpSpPr bwMode="gray">
          <a:xfrm>
            <a:off x="3605094" y="2576707"/>
            <a:ext cx="203321" cy="1474906"/>
            <a:chOff x="3604299" y="2576707"/>
            <a:chExt cx="203321" cy="1474906"/>
          </a:xfrm>
        </p:grpSpPr>
        <p:sp>
          <p:nvSpPr>
            <p:cNvPr id="59" name="Rechteck 55">
              <a:extLst>
                <a:ext uri="{FF2B5EF4-FFF2-40B4-BE49-F238E27FC236}">
                  <a16:creationId xmlns:a16="http://schemas.microsoft.com/office/drawing/2014/main" id="{7125732D-98CD-44FE-AD09-5DC02AA7BF53}"/>
                </a:ext>
              </a:extLst>
            </p:cNvPr>
            <p:cNvSpPr/>
            <p:nvPr/>
          </p:nvSpPr>
          <p:spPr bwMode="gray">
            <a:xfrm>
              <a:off x="3604300" y="2576707"/>
              <a:ext cx="203320" cy="203318"/>
            </a:xfrm>
            <a:prstGeom prst="rect">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70" name="Rechteck 55">
              <a:extLst>
                <a:ext uri="{FF2B5EF4-FFF2-40B4-BE49-F238E27FC236}">
                  <a16:creationId xmlns:a16="http://schemas.microsoft.com/office/drawing/2014/main" id="{6E7E7408-D172-4498-A4D8-72BF20411F01}"/>
                </a:ext>
              </a:extLst>
            </p:cNvPr>
            <p:cNvSpPr/>
            <p:nvPr/>
          </p:nvSpPr>
          <p:spPr bwMode="gray">
            <a:xfrm>
              <a:off x="3604299" y="3842574"/>
              <a:ext cx="203320" cy="209039"/>
            </a:xfrm>
            <a:prstGeom prst="rect">
              <a:avLst/>
            </a:prstGeom>
            <a:solidFill>
              <a:schemeClr val="bg1">
                <a:lumMod val="5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71" name="Rechteck 55">
              <a:extLst>
                <a:ext uri="{FF2B5EF4-FFF2-40B4-BE49-F238E27FC236}">
                  <a16:creationId xmlns:a16="http://schemas.microsoft.com/office/drawing/2014/main" id="{0DEEC071-8BBA-460D-B3B0-FB47E5EB90FF}"/>
                </a:ext>
              </a:extLst>
            </p:cNvPr>
            <p:cNvSpPr/>
            <p:nvPr/>
          </p:nvSpPr>
          <p:spPr bwMode="gray">
            <a:xfrm>
              <a:off x="3604299" y="3632025"/>
              <a:ext cx="203320" cy="209039"/>
            </a:xfrm>
            <a:prstGeom prst="rect">
              <a:avLst/>
            </a:prstGeom>
            <a:solidFill>
              <a:schemeClr val="bg1">
                <a:lumMod val="65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72" name="Rechteck 55">
              <a:extLst>
                <a:ext uri="{FF2B5EF4-FFF2-40B4-BE49-F238E27FC236}">
                  <a16:creationId xmlns:a16="http://schemas.microsoft.com/office/drawing/2014/main" id="{CFDC9DF0-8B9B-4B65-A2AC-56323A2523A4}"/>
                </a:ext>
              </a:extLst>
            </p:cNvPr>
            <p:cNvSpPr/>
            <p:nvPr/>
          </p:nvSpPr>
          <p:spPr bwMode="gray">
            <a:xfrm>
              <a:off x="3604299" y="3421475"/>
              <a:ext cx="203320" cy="209039"/>
            </a:xfrm>
            <a:prstGeom prst="rect">
              <a:avLst/>
            </a:prstGeom>
            <a:solidFill>
              <a:schemeClr val="bg1">
                <a:lumMod val="75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73" name="Rechteck 55">
              <a:extLst>
                <a:ext uri="{FF2B5EF4-FFF2-40B4-BE49-F238E27FC236}">
                  <a16:creationId xmlns:a16="http://schemas.microsoft.com/office/drawing/2014/main" id="{BD2AAFF7-B2BF-4061-927D-BDC713C5C0ED}"/>
                </a:ext>
              </a:extLst>
            </p:cNvPr>
            <p:cNvSpPr/>
            <p:nvPr/>
          </p:nvSpPr>
          <p:spPr bwMode="gray">
            <a:xfrm>
              <a:off x="3604299" y="3210925"/>
              <a:ext cx="203320" cy="209039"/>
            </a:xfrm>
            <a:prstGeom prst="rect">
              <a:avLst/>
            </a:prstGeom>
            <a:solidFill>
              <a:schemeClr val="bg1">
                <a:lumMod val="85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74" name="Rechteck 55">
              <a:extLst>
                <a:ext uri="{FF2B5EF4-FFF2-40B4-BE49-F238E27FC236}">
                  <a16:creationId xmlns:a16="http://schemas.microsoft.com/office/drawing/2014/main" id="{65F93B1A-2376-4A45-912B-98A3BA0F4DF5}"/>
                </a:ext>
              </a:extLst>
            </p:cNvPr>
            <p:cNvSpPr/>
            <p:nvPr/>
          </p:nvSpPr>
          <p:spPr bwMode="gray">
            <a:xfrm>
              <a:off x="3604299" y="3000375"/>
              <a:ext cx="203320" cy="209039"/>
            </a:xfrm>
            <a:prstGeom prst="rect">
              <a:avLst/>
            </a:prstGeom>
            <a:solidFill>
              <a:schemeClr val="bg1">
                <a:lumMod val="95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grpSp>
      <p:grpSp>
        <p:nvGrpSpPr>
          <p:cNvPr id="25" name="Gruppieren 24">
            <a:extLst>
              <a:ext uri="{FF2B5EF4-FFF2-40B4-BE49-F238E27FC236}">
                <a16:creationId xmlns:a16="http://schemas.microsoft.com/office/drawing/2014/main" id="{DF23B06E-D8C8-4357-A39B-5FBAC1EEA1E7}"/>
              </a:ext>
            </a:extLst>
          </p:cNvPr>
          <p:cNvGrpSpPr>
            <a:grpSpLocks noChangeAspect="1"/>
          </p:cNvGrpSpPr>
          <p:nvPr/>
        </p:nvGrpSpPr>
        <p:grpSpPr bwMode="gray">
          <a:xfrm>
            <a:off x="4721106" y="2576707"/>
            <a:ext cx="203320" cy="1474906"/>
            <a:chOff x="4720312" y="2576707"/>
            <a:chExt cx="203320" cy="1474906"/>
          </a:xfrm>
        </p:grpSpPr>
        <p:sp>
          <p:nvSpPr>
            <p:cNvPr id="89" name="Rechteck 55">
              <a:extLst>
                <a:ext uri="{FF2B5EF4-FFF2-40B4-BE49-F238E27FC236}">
                  <a16:creationId xmlns:a16="http://schemas.microsoft.com/office/drawing/2014/main" id="{49EEEE1F-3A22-46D9-BF57-8DE02E370B42}"/>
                </a:ext>
              </a:extLst>
            </p:cNvPr>
            <p:cNvSpPr/>
            <p:nvPr/>
          </p:nvSpPr>
          <p:spPr bwMode="gray">
            <a:xfrm>
              <a:off x="4720312" y="2576707"/>
              <a:ext cx="203320" cy="203318"/>
            </a:xfrm>
            <a:prstGeom prst="rect">
              <a:avLst/>
            </a:prstGeom>
            <a:solidFill>
              <a:schemeClr val="accent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91" name="Rechteck 55">
              <a:extLst>
                <a:ext uri="{FF2B5EF4-FFF2-40B4-BE49-F238E27FC236}">
                  <a16:creationId xmlns:a16="http://schemas.microsoft.com/office/drawing/2014/main" id="{A5756B19-952B-44DF-9CC9-41DEB50F2E7C}"/>
                </a:ext>
              </a:extLst>
            </p:cNvPr>
            <p:cNvSpPr/>
            <p:nvPr/>
          </p:nvSpPr>
          <p:spPr bwMode="gray">
            <a:xfrm>
              <a:off x="4720312" y="3842574"/>
              <a:ext cx="203320" cy="209039"/>
            </a:xfrm>
            <a:prstGeom prst="rect">
              <a:avLst/>
            </a:prstGeom>
            <a:solidFill>
              <a:schemeClr val="accent1">
                <a:lumMod val="5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92" name="Rechteck 55">
              <a:extLst>
                <a:ext uri="{FF2B5EF4-FFF2-40B4-BE49-F238E27FC236}">
                  <a16:creationId xmlns:a16="http://schemas.microsoft.com/office/drawing/2014/main" id="{4DF6C7A3-A1E8-4D3F-A271-E751451EE1B3}"/>
                </a:ext>
              </a:extLst>
            </p:cNvPr>
            <p:cNvSpPr/>
            <p:nvPr/>
          </p:nvSpPr>
          <p:spPr bwMode="gray">
            <a:xfrm>
              <a:off x="4720312" y="3632025"/>
              <a:ext cx="203320" cy="209039"/>
            </a:xfrm>
            <a:prstGeom prst="rect">
              <a:avLst/>
            </a:prstGeom>
            <a:solidFill>
              <a:schemeClr val="accent1">
                <a:lumMod val="75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93" name="Rechteck 55">
              <a:extLst>
                <a:ext uri="{FF2B5EF4-FFF2-40B4-BE49-F238E27FC236}">
                  <a16:creationId xmlns:a16="http://schemas.microsoft.com/office/drawing/2014/main" id="{4AB181FD-C4F1-4CD3-80C7-02FFC71835AC}"/>
                </a:ext>
              </a:extLst>
            </p:cNvPr>
            <p:cNvSpPr/>
            <p:nvPr/>
          </p:nvSpPr>
          <p:spPr bwMode="gray">
            <a:xfrm>
              <a:off x="4720312" y="3421475"/>
              <a:ext cx="203320" cy="209039"/>
            </a:xfrm>
            <a:prstGeom prst="rect">
              <a:avLst/>
            </a:prstGeom>
            <a:solidFill>
              <a:schemeClr val="accent1">
                <a:lumMod val="60000"/>
                <a:lumOff val="4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94" name="Rechteck 55">
              <a:extLst>
                <a:ext uri="{FF2B5EF4-FFF2-40B4-BE49-F238E27FC236}">
                  <a16:creationId xmlns:a16="http://schemas.microsoft.com/office/drawing/2014/main" id="{687CB927-FB35-4709-A192-BDE500FA10E1}"/>
                </a:ext>
              </a:extLst>
            </p:cNvPr>
            <p:cNvSpPr/>
            <p:nvPr/>
          </p:nvSpPr>
          <p:spPr bwMode="gray">
            <a:xfrm>
              <a:off x="4720312" y="3210925"/>
              <a:ext cx="203320" cy="209039"/>
            </a:xfrm>
            <a:prstGeom prst="rect">
              <a:avLst/>
            </a:prstGeom>
            <a:solidFill>
              <a:schemeClr val="accent1">
                <a:lumMod val="40000"/>
                <a:lumOff val="6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95" name="Rechteck 55">
              <a:extLst>
                <a:ext uri="{FF2B5EF4-FFF2-40B4-BE49-F238E27FC236}">
                  <a16:creationId xmlns:a16="http://schemas.microsoft.com/office/drawing/2014/main" id="{13423640-377B-4F34-8817-8A0B2E8B97F6}"/>
                </a:ext>
              </a:extLst>
            </p:cNvPr>
            <p:cNvSpPr/>
            <p:nvPr/>
          </p:nvSpPr>
          <p:spPr bwMode="gray">
            <a:xfrm>
              <a:off x="4720312" y="3000375"/>
              <a:ext cx="203320" cy="209039"/>
            </a:xfrm>
            <a:prstGeom prst="rect">
              <a:avLst/>
            </a:prstGeom>
            <a:solidFill>
              <a:schemeClr val="accent1">
                <a:lumMod val="20000"/>
                <a:lumOff val="8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grpSp>
      <p:grpSp>
        <p:nvGrpSpPr>
          <p:cNvPr id="24" name="Gruppieren 23">
            <a:extLst>
              <a:ext uri="{FF2B5EF4-FFF2-40B4-BE49-F238E27FC236}">
                <a16:creationId xmlns:a16="http://schemas.microsoft.com/office/drawing/2014/main" id="{13A8F746-046C-45AC-B50E-67D062D5BF76}"/>
              </a:ext>
            </a:extLst>
          </p:cNvPr>
          <p:cNvGrpSpPr>
            <a:grpSpLocks noChangeAspect="1"/>
          </p:cNvGrpSpPr>
          <p:nvPr/>
        </p:nvGrpSpPr>
        <p:grpSpPr bwMode="gray">
          <a:xfrm>
            <a:off x="5006856" y="2576707"/>
            <a:ext cx="203320" cy="1474906"/>
            <a:chOff x="5006062" y="2576707"/>
            <a:chExt cx="203320" cy="1474906"/>
          </a:xfrm>
        </p:grpSpPr>
        <p:sp>
          <p:nvSpPr>
            <p:cNvPr id="96" name="Rechteck 55">
              <a:extLst>
                <a:ext uri="{FF2B5EF4-FFF2-40B4-BE49-F238E27FC236}">
                  <a16:creationId xmlns:a16="http://schemas.microsoft.com/office/drawing/2014/main" id="{DEA15F82-9FF0-47EE-92B2-DA58959D5710}"/>
                </a:ext>
              </a:extLst>
            </p:cNvPr>
            <p:cNvSpPr/>
            <p:nvPr/>
          </p:nvSpPr>
          <p:spPr bwMode="gray">
            <a:xfrm>
              <a:off x="5006062" y="2576707"/>
              <a:ext cx="203320" cy="203318"/>
            </a:xfrm>
            <a:prstGeom prst="rect">
              <a:avLst/>
            </a:prstGeom>
            <a:solidFill>
              <a:schemeClr val="accent2"/>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98" name="Rechteck 55">
              <a:extLst>
                <a:ext uri="{FF2B5EF4-FFF2-40B4-BE49-F238E27FC236}">
                  <a16:creationId xmlns:a16="http://schemas.microsoft.com/office/drawing/2014/main" id="{A763081E-F6F4-4827-9E2D-457B63F688F3}"/>
                </a:ext>
              </a:extLst>
            </p:cNvPr>
            <p:cNvSpPr/>
            <p:nvPr/>
          </p:nvSpPr>
          <p:spPr bwMode="gray">
            <a:xfrm>
              <a:off x="5006062" y="3842574"/>
              <a:ext cx="203320" cy="209039"/>
            </a:xfrm>
            <a:prstGeom prst="rect">
              <a:avLst/>
            </a:prstGeom>
            <a:solidFill>
              <a:schemeClr val="accent2">
                <a:lumMod val="5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99" name="Rechteck 55">
              <a:extLst>
                <a:ext uri="{FF2B5EF4-FFF2-40B4-BE49-F238E27FC236}">
                  <a16:creationId xmlns:a16="http://schemas.microsoft.com/office/drawing/2014/main" id="{60C52F3F-5F4E-45E3-B96D-B0D3365F9E1D}"/>
                </a:ext>
              </a:extLst>
            </p:cNvPr>
            <p:cNvSpPr/>
            <p:nvPr/>
          </p:nvSpPr>
          <p:spPr bwMode="gray">
            <a:xfrm>
              <a:off x="5006062" y="3632025"/>
              <a:ext cx="203320" cy="209039"/>
            </a:xfrm>
            <a:prstGeom prst="rect">
              <a:avLst/>
            </a:prstGeom>
            <a:solidFill>
              <a:schemeClr val="accent2">
                <a:lumMod val="75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00" name="Rechteck 55">
              <a:extLst>
                <a:ext uri="{FF2B5EF4-FFF2-40B4-BE49-F238E27FC236}">
                  <a16:creationId xmlns:a16="http://schemas.microsoft.com/office/drawing/2014/main" id="{289BD958-11B4-4237-BEAC-C0A8540C7773}"/>
                </a:ext>
              </a:extLst>
            </p:cNvPr>
            <p:cNvSpPr/>
            <p:nvPr/>
          </p:nvSpPr>
          <p:spPr bwMode="gray">
            <a:xfrm>
              <a:off x="5006062" y="3421475"/>
              <a:ext cx="203320" cy="209039"/>
            </a:xfrm>
            <a:prstGeom prst="rect">
              <a:avLst/>
            </a:prstGeom>
            <a:solidFill>
              <a:schemeClr val="accent2">
                <a:lumMod val="60000"/>
                <a:lumOff val="4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01" name="Rechteck 55">
              <a:extLst>
                <a:ext uri="{FF2B5EF4-FFF2-40B4-BE49-F238E27FC236}">
                  <a16:creationId xmlns:a16="http://schemas.microsoft.com/office/drawing/2014/main" id="{91BA74EB-E69B-49BB-9A83-FD2C8926F0F9}"/>
                </a:ext>
              </a:extLst>
            </p:cNvPr>
            <p:cNvSpPr/>
            <p:nvPr/>
          </p:nvSpPr>
          <p:spPr bwMode="gray">
            <a:xfrm>
              <a:off x="5006062" y="3210925"/>
              <a:ext cx="203320" cy="209039"/>
            </a:xfrm>
            <a:prstGeom prst="rect">
              <a:avLst/>
            </a:prstGeom>
            <a:solidFill>
              <a:schemeClr val="accent2">
                <a:lumMod val="40000"/>
                <a:lumOff val="6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02" name="Rechteck 55">
              <a:extLst>
                <a:ext uri="{FF2B5EF4-FFF2-40B4-BE49-F238E27FC236}">
                  <a16:creationId xmlns:a16="http://schemas.microsoft.com/office/drawing/2014/main" id="{CB858961-CD5D-4D7C-9B2F-8A1658DB9EB0}"/>
                </a:ext>
              </a:extLst>
            </p:cNvPr>
            <p:cNvSpPr/>
            <p:nvPr/>
          </p:nvSpPr>
          <p:spPr bwMode="gray">
            <a:xfrm>
              <a:off x="5006062" y="3000375"/>
              <a:ext cx="203320" cy="209039"/>
            </a:xfrm>
            <a:prstGeom prst="rect">
              <a:avLst/>
            </a:prstGeom>
            <a:solidFill>
              <a:schemeClr val="accent2">
                <a:lumMod val="20000"/>
                <a:lumOff val="8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grpSp>
      <p:grpSp>
        <p:nvGrpSpPr>
          <p:cNvPr id="22" name="Gruppieren 21">
            <a:extLst>
              <a:ext uri="{FF2B5EF4-FFF2-40B4-BE49-F238E27FC236}">
                <a16:creationId xmlns:a16="http://schemas.microsoft.com/office/drawing/2014/main" id="{47810B9F-E944-41F4-BA80-6389003966F7}"/>
              </a:ext>
            </a:extLst>
          </p:cNvPr>
          <p:cNvGrpSpPr>
            <a:grpSpLocks noChangeAspect="1"/>
          </p:cNvGrpSpPr>
          <p:nvPr/>
        </p:nvGrpSpPr>
        <p:grpSpPr bwMode="gray">
          <a:xfrm>
            <a:off x="5279906" y="2576707"/>
            <a:ext cx="203320" cy="1474906"/>
            <a:chOff x="5279112" y="2576707"/>
            <a:chExt cx="203320" cy="1474906"/>
          </a:xfrm>
        </p:grpSpPr>
        <p:sp>
          <p:nvSpPr>
            <p:cNvPr id="103" name="Rechteck 55">
              <a:extLst>
                <a:ext uri="{FF2B5EF4-FFF2-40B4-BE49-F238E27FC236}">
                  <a16:creationId xmlns:a16="http://schemas.microsoft.com/office/drawing/2014/main" id="{A8681D82-0117-455C-89F6-DFEBF3F4DC1E}"/>
                </a:ext>
              </a:extLst>
            </p:cNvPr>
            <p:cNvSpPr/>
            <p:nvPr/>
          </p:nvSpPr>
          <p:spPr bwMode="gray">
            <a:xfrm>
              <a:off x="5279112" y="2576707"/>
              <a:ext cx="203320" cy="203318"/>
            </a:xfrm>
            <a:prstGeom prst="rect">
              <a:avLst/>
            </a:prstGeom>
            <a:solidFill>
              <a:schemeClr val="accent3"/>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05" name="Rechteck 55">
              <a:extLst>
                <a:ext uri="{FF2B5EF4-FFF2-40B4-BE49-F238E27FC236}">
                  <a16:creationId xmlns:a16="http://schemas.microsoft.com/office/drawing/2014/main" id="{BC9D6E24-0770-4A38-A90E-93D90CCAAF8E}"/>
                </a:ext>
              </a:extLst>
            </p:cNvPr>
            <p:cNvSpPr/>
            <p:nvPr/>
          </p:nvSpPr>
          <p:spPr bwMode="gray">
            <a:xfrm>
              <a:off x="5279112" y="3842574"/>
              <a:ext cx="203320" cy="209039"/>
            </a:xfrm>
            <a:prstGeom prst="rect">
              <a:avLst/>
            </a:prstGeom>
            <a:solidFill>
              <a:schemeClr val="accent3">
                <a:lumMod val="5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06" name="Rechteck 55">
              <a:extLst>
                <a:ext uri="{FF2B5EF4-FFF2-40B4-BE49-F238E27FC236}">
                  <a16:creationId xmlns:a16="http://schemas.microsoft.com/office/drawing/2014/main" id="{08AC25BC-D248-4EF0-88D0-7D63F73F46E3}"/>
                </a:ext>
              </a:extLst>
            </p:cNvPr>
            <p:cNvSpPr/>
            <p:nvPr/>
          </p:nvSpPr>
          <p:spPr bwMode="gray">
            <a:xfrm>
              <a:off x="5279112" y="3632025"/>
              <a:ext cx="203320" cy="209039"/>
            </a:xfrm>
            <a:prstGeom prst="rect">
              <a:avLst/>
            </a:prstGeom>
            <a:solidFill>
              <a:schemeClr val="accent3">
                <a:lumMod val="75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07" name="Rechteck 55">
              <a:extLst>
                <a:ext uri="{FF2B5EF4-FFF2-40B4-BE49-F238E27FC236}">
                  <a16:creationId xmlns:a16="http://schemas.microsoft.com/office/drawing/2014/main" id="{A2807E01-2C4D-44E8-ACF9-6E3A01B97622}"/>
                </a:ext>
              </a:extLst>
            </p:cNvPr>
            <p:cNvSpPr/>
            <p:nvPr/>
          </p:nvSpPr>
          <p:spPr bwMode="gray">
            <a:xfrm>
              <a:off x="5279112" y="3421475"/>
              <a:ext cx="203320" cy="209039"/>
            </a:xfrm>
            <a:prstGeom prst="rect">
              <a:avLst/>
            </a:prstGeom>
            <a:solidFill>
              <a:schemeClr val="accent3">
                <a:lumMod val="60000"/>
                <a:lumOff val="4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08" name="Rechteck 55">
              <a:extLst>
                <a:ext uri="{FF2B5EF4-FFF2-40B4-BE49-F238E27FC236}">
                  <a16:creationId xmlns:a16="http://schemas.microsoft.com/office/drawing/2014/main" id="{4CE7615B-3E67-4B4D-9A7D-B88E9B20FA56}"/>
                </a:ext>
              </a:extLst>
            </p:cNvPr>
            <p:cNvSpPr/>
            <p:nvPr/>
          </p:nvSpPr>
          <p:spPr bwMode="gray">
            <a:xfrm>
              <a:off x="5279112" y="3210925"/>
              <a:ext cx="203320" cy="209039"/>
            </a:xfrm>
            <a:prstGeom prst="rect">
              <a:avLst/>
            </a:prstGeom>
            <a:solidFill>
              <a:schemeClr val="accent3">
                <a:lumMod val="40000"/>
                <a:lumOff val="6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09" name="Rechteck 55">
              <a:extLst>
                <a:ext uri="{FF2B5EF4-FFF2-40B4-BE49-F238E27FC236}">
                  <a16:creationId xmlns:a16="http://schemas.microsoft.com/office/drawing/2014/main" id="{347154F6-B46D-4C01-8D7C-3074EAEB2FB0}"/>
                </a:ext>
              </a:extLst>
            </p:cNvPr>
            <p:cNvSpPr/>
            <p:nvPr/>
          </p:nvSpPr>
          <p:spPr bwMode="gray">
            <a:xfrm>
              <a:off x="5279112" y="3000375"/>
              <a:ext cx="203320" cy="209039"/>
            </a:xfrm>
            <a:prstGeom prst="rect">
              <a:avLst/>
            </a:prstGeom>
            <a:solidFill>
              <a:schemeClr val="accent3">
                <a:lumMod val="20000"/>
                <a:lumOff val="8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grpSp>
      <p:grpSp>
        <p:nvGrpSpPr>
          <p:cNvPr id="16" name="Gruppieren 15">
            <a:extLst>
              <a:ext uri="{FF2B5EF4-FFF2-40B4-BE49-F238E27FC236}">
                <a16:creationId xmlns:a16="http://schemas.microsoft.com/office/drawing/2014/main" id="{67D7AB37-E98A-4164-BC15-F2826D2310A3}"/>
              </a:ext>
            </a:extLst>
          </p:cNvPr>
          <p:cNvGrpSpPr>
            <a:grpSpLocks noChangeAspect="1"/>
          </p:cNvGrpSpPr>
          <p:nvPr/>
        </p:nvGrpSpPr>
        <p:grpSpPr bwMode="gray">
          <a:xfrm>
            <a:off x="5565656" y="2576707"/>
            <a:ext cx="203320" cy="1474906"/>
            <a:chOff x="5564862" y="2576707"/>
            <a:chExt cx="203320" cy="1474906"/>
          </a:xfrm>
        </p:grpSpPr>
        <p:sp>
          <p:nvSpPr>
            <p:cNvPr id="110" name="Rechteck 55">
              <a:extLst>
                <a:ext uri="{FF2B5EF4-FFF2-40B4-BE49-F238E27FC236}">
                  <a16:creationId xmlns:a16="http://schemas.microsoft.com/office/drawing/2014/main" id="{8E47F300-5583-4DA0-A2C4-B849AE7ED1C3}"/>
                </a:ext>
              </a:extLst>
            </p:cNvPr>
            <p:cNvSpPr/>
            <p:nvPr/>
          </p:nvSpPr>
          <p:spPr bwMode="gray">
            <a:xfrm>
              <a:off x="5564862" y="2576707"/>
              <a:ext cx="203320" cy="203318"/>
            </a:xfrm>
            <a:prstGeom prst="rect">
              <a:avLst/>
            </a:prstGeom>
            <a:solidFill>
              <a:schemeClr val="accent4"/>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12" name="Rechteck 55">
              <a:extLst>
                <a:ext uri="{FF2B5EF4-FFF2-40B4-BE49-F238E27FC236}">
                  <a16:creationId xmlns:a16="http://schemas.microsoft.com/office/drawing/2014/main" id="{7CAE51F1-0DCC-4DA0-A33B-2DFECBFD2EBF}"/>
                </a:ext>
              </a:extLst>
            </p:cNvPr>
            <p:cNvSpPr/>
            <p:nvPr/>
          </p:nvSpPr>
          <p:spPr bwMode="gray">
            <a:xfrm>
              <a:off x="5564862" y="3842574"/>
              <a:ext cx="203320" cy="209039"/>
            </a:xfrm>
            <a:prstGeom prst="rect">
              <a:avLst/>
            </a:prstGeom>
            <a:solidFill>
              <a:schemeClr val="accent4">
                <a:lumMod val="5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13" name="Rechteck 55">
              <a:extLst>
                <a:ext uri="{FF2B5EF4-FFF2-40B4-BE49-F238E27FC236}">
                  <a16:creationId xmlns:a16="http://schemas.microsoft.com/office/drawing/2014/main" id="{7A1DF622-C965-4020-8E54-9FB5BA12ED36}"/>
                </a:ext>
              </a:extLst>
            </p:cNvPr>
            <p:cNvSpPr/>
            <p:nvPr/>
          </p:nvSpPr>
          <p:spPr bwMode="gray">
            <a:xfrm>
              <a:off x="5564862" y="3632025"/>
              <a:ext cx="203320" cy="209039"/>
            </a:xfrm>
            <a:prstGeom prst="rect">
              <a:avLst/>
            </a:prstGeom>
            <a:solidFill>
              <a:schemeClr val="accent4">
                <a:lumMod val="75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14" name="Rechteck 55">
              <a:extLst>
                <a:ext uri="{FF2B5EF4-FFF2-40B4-BE49-F238E27FC236}">
                  <a16:creationId xmlns:a16="http://schemas.microsoft.com/office/drawing/2014/main" id="{5920F342-70CB-4F0A-98FB-2B491BFEE0E8}"/>
                </a:ext>
              </a:extLst>
            </p:cNvPr>
            <p:cNvSpPr/>
            <p:nvPr/>
          </p:nvSpPr>
          <p:spPr bwMode="gray">
            <a:xfrm>
              <a:off x="5564862" y="3421475"/>
              <a:ext cx="203320" cy="209039"/>
            </a:xfrm>
            <a:prstGeom prst="rect">
              <a:avLst/>
            </a:prstGeom>
            <a:solidFill>
              <a:schemeClr val="accent4">
                <a:lumMod val="60000"/>
                <a:lumOff val="4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15" name="Rechteck 55">
              <a:extLst>
                <a:ext uri="{FF2B5EF4-FFF2-40B4-BE49-F238E27FC236}">
                  <a16:creationId xmlns:a16="http://schemas.microsoft.com/office/drawing/2014/main" id="{1FACE31D-7395-4ACC-9B1B-AE04B91F0A1E}"/>
                </a:ext>
              </a:extLst>
            </p:cNvPr>
            <p:cNvSpPr/>
            <p:nvPr/>
          </p:nvSpPr>
          <p:spPr bwMode="gray">
            <a:xfrm>
              <a:off x="5564862" y="3210925"/>
              <a:ext cx="203320" cy="209039"/>
            </a:xfrm>
            <a:prstGeom prst="rect">
              <a:avLst/>
            </a:prstGeom>
            <a:solidFill>
              <a:schemeClr val="accent4">
                <a:lumMod val="40000"/>
                <a:lumOff val="6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16" name="Rechteck 55">
              <a:extLst>
                <a:ext uri="{FF2B5EF4-FFF2-40B4-BE49-F238E27FC236}">
                  <a16:creationId xmlns:a16="http://schemas.microsoft.com/office/drawing/2014/main" id="{EB5FB269-ADF8-4619-B7C8-0A789C7A61CB}"/>
                </a:ext>
              </a:extLst>
            </p:cNvPr>
            <p:cNvSpPr/>
            <p:nvPr/>
          </p:nvSpPr>
          <p:spPr bwMode="gray">
            <a:xfrm>
              <a:off x="5564862" y="3000375"/>
              <a:ext cx="203320" cy="209039"/>
            </a:xfrm>
            <a:prstGeom prst="rect">
              <a:avLst/>
            </a:prstGeom>
            <a:solidFill>
              <a:schemeClr val="accent4">
                <a:lumMod val="20000"/>
                <a:lumOff val="8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grpSp>
      <p:grpSp>
        <p:nvGrpSpPr>
          <p:cNvPr id="14" name="Gruppieren 13">
            <a:extLst>
              <a:ext uri="{FF2B5EF4-FFF2-40B4-BE49-F238E27FC236}">
                <a16:creationId xmlns:a16="http://schemas.microsoft.com/office/drawing/2014/main" id="{E24164EB-89D7-4AF9-9C7B-FBDC72604617}"/>
              </a:ext>
            </a:extLst>
          </p:cNvPr>
          <p:cNvGrpSpPr>
            <a:grpSpLocks noChangeAspect="1"/>
          </p:cNvGrpSpPr>
          <p:nvPr/>
        </p:nvGrpSpPr>
        <p:grpSpPr bwMode="gray">
          <a:xfrm>
            <a:off x="5845056" y="2576707"/>
            <a:ext cx="203320" cy="1474906"/>
            <a:chOff x="5844262" y="2576707"/>
            <a:chExt cx="203320" cy="1474906"/>
          </a:xfrm>
        </p:grpSpPr>
        <p:sp>
          <p:nvSpPr>
            <p:cNvPr id="117" name="Rechteck 55">
              <a:extLst>
                <a:ext uri="{FF2B5EF4-FFF2-40B4-BE49-F238E27FC236}">
                  <a16:creationId xmlns:a16="http://schemas.microsoft.com/office/drawing/2014/main" id="{7E6051C3-9156-4BB0-AB3A-426B06454ADD}"/>
                </a:ext>
              </a:extLst>
            </p:cNvPr>
            <p:cNvSpPr/>
            <p:nvPr/>
          </p:nvSpPr>
          <p:spPr bwMode="gray">
            <a:xfrm>
              <a:off x="5844262" y="2576707"/>
              <a:ext cx="203320" cy="203318"/>
            </a:xfrm>
            <a:prstGeom prst="rect">
              <a:avLst/>
            </a:prstGeom>
            <a:solidFill>
              <a:schemeClr val="accent5"/>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19" name="Rechteck 55">
              <a:extLst>
                <a:ext uri="{FF2B5EF4-FFF2-40B4-BE49-F238E27FC236}">
                  <a16:creationId xmlns:a16="http://schemas.microsoft.com/office/drawing/2014/main" id="{0991AF76-72DC-4F6D-B436-7B6E17DEE906}"/>
                </a:ext>
              </a:extLst>
            </p:cNvPr>
            <p:cNvSpPr/>
            <p:nvPr/>
          </p:nvSpPr>
          <p:spPr bwMode="gray">
            <a:xfrm>
              <a:off x="5844262" y="3842574"/>
              <a:ext cx="203320" cy="209039"/>
            </a:xfrm>
            <a:prstGeom prst="rect">
              <a:avLst/>
            </a:prstGeom>
            <a:solidFill>
              <a:schemeClr val="accent5">
                <a:lumMod val="90000"/>
                <a:lumOff val="1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20" name="Rechteck 55">
              <a:extLst>
                <a:ext uri="{FF2B5EF4-FFF2-40B4-BE49-F238E27FC236}">
                  <a16:creationId xmlns:a16="http://schemas.microsoft.com/office/drawing/2014/main" id="{19D95FEF-E183-4C89-915E-8CFA40EA432C}"/>
                </a:ext>
              </a:extLst>
            </p:cNvPr>
            <p:cNvSpPr/>
            <p:nvPr/>
          </p:nvSpPr>
          <p:spPr bwMode="gray">
            <a:xfrm>
              <a:off x="5844262" y="3632025"/>
              <a:ext cx="203320" cy="209039"/>
            </a:xfrm>
            <a:prstGeom prst="rect">
              <a:avLst/>
            </a:prstGeom>
            <a:solidFill>
              <a:schemeClr val="accent5">
                <a:lumMod val="75000"/>
                <a:lumOff val="25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21" name="Rechteck 55">
              <a:extLst>
                <a:ext uri="{FF2B5EF4-FFF2-40B4-BE49-F238E27FC236}">
                  <a16:creationId xmlns:a16="http://schemas.microsoft.com/office/drawing/2014/main" id="{4ABE8F6C-98AB-48F0-BFDE-70B5D747D228}"/>
                </a:ext>
              </a:extLst>
            </p:cNvPr>
            <p:cNvSpPr/>
            <p:nvPr/>
          </p:nvSpPr>
          <p:spPr bwMode="gray">
            <a:xfrm>
              <a:off x="5844262" y="3421475"/>
              <a:ext cx="203320" cy="209039"/>
            </a:xfrm>
            <a:prstGeom prst="rect">
              <a:avLst/>
            </a:prstGeom>
            <a:solidFill>
              <a:schemeClr val="accent5">
                <a:lumMod val="50000"/>
                <a:lumOff val="5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22" name="Rechteck 55">
              <a:extLst>
                <a:ext uri="{FF2B5EF4-FFF2-40B4-BE49-F238E27FC236}">
                  <a16:creationId xmlns:a16="http://schemas.microsoft.com/office/drawing/2014/main" id="{9C1B488A-201D-4907-B477-497A3CFEAF25}"/>
                </a:ext>
              </a:extLst>
            </p:cNvPr>
            <p:cNvSpPr/>
            <p:nvPr/>
          </p:nvSpPr>
          <p:spPr bwMode="gray">
            <a:xfrm>
              <a:off x="5844262" y="3210925"/>
              <a:ext cx="203320" cy="209039"/>
            </a:xfrm>
            <a:prstGeom prst="rect">
              <a:avLst/>
            </a:prstGeom>
            <a:solidFill>
              <a:schemeClr val="accent5">
                <a:lumMod val="25000"/>
                <a:lumOff val="75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23" name="Rechteck 55">
              <a:extLst>
                <a:ext uri="{FF2B5EF4-FFF2-40B4-BE49-F238E27FC236}">
                  <a16:creationId xmlns:a16="http://schemas.microsoft.com/office/drawing/2014/main" id="{CBAF93ED-085F-4037-8626-A28C02CCF67F}"/>
                </a:ext>
              </a:extLst>
            </p:cNvPr>
            <p:cNvSpPr/>
            <p:nvPr/>
          </p:nvSpPr>
          <p:spPr bwMode="gray">
            <a:xfrm>
              <a:off x="5844262" y="3000375"/>
              <a:ext cx="203320" cy="209039"/>
            </a:xfrm>
            <a:prstGeom prst="rect">
              <a:avLst/>
            </a:prstGeom>
            <a:solidFill>
              <a:schemeClr val="accent5">
                <a:lumMod val="10000"/>
                <a:lumOff val="9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grpSp>
      <p:grpSp>
        <p:nvGrpSpPr>
          <p:cNvPr id="13" name="Gruppieren 12">
            <a:extLst>
              <a:ext uri="{FF2B5EF4-FFF2-40B4-BE49-F238E27FC236}">
                <a16:creationId xmlns:a16="http://schemas.microsoft.com/office/drawing/2014/main" id="{BEDB86B6-BADB-4DF2-8400-E413D04695FC}"/>
              </a:ext>
            </a:extLst>
          </p:cNvPr>
          <p:cNvGrpSpPr>
            <a:grpSpLocks noChangeAspect="1"/>
          </p:cNvGrpSpPr>
          <p:nvPr/>
        </p:nvGrpSpPr>
        <p:grpSpPr bwMode="gray">
          <a:xfrm>
            <a:off x="6118106" y="2576707"/>
            <a:ext cx="203320" cy="1474906"/>
            <a:chOff x="6117312" y="2576707"/>
            <a:chExt cx="203320" cy="1474906"/>
          </a:xfrm>
        </p:grpSpPr>
        <p:sp>
          <p:nvSpPr>
            <p:cNvPr id="124" name="Rechteck 55">
              <a:extLst>
                <a:ext uri="{FF2B5EF4-FFF2-40B4-BE49-F238E27FC236}">
                  <a16:creationId xmlns:a16="http://schemas.microsoft.com/office/drawing/2014/main" id="{7066EE15-84FA-46CB-885E-FA2E4C51C759}"/>
                </a:ext>
              </a:extLst>
            </p:cNvPr>
            <p:cNvSpPr/>
            <p:nvPr/>
          </p:nvSpPr>
          <p:spPr bwMode="gray">
            <a:xfrm>
              <a:off x="6117312" y="2576707"/>
              <a:ext cx="203320" cy="203318"/>
            </a:xfrm>
            <a:prstGeom prst="rect">
              <a:avLst/>
            </a:prstGeom>
            <a:solidFill>
              <a:schemeClr val="accent6"/>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26" name="Rechteck 55">
              <a:extLst>
                <a:ext uri="{FF2B5EF4-FFF2-40B4-BE49-F238E27FC236}">
                  <a16:creationId xmlns:a16="http://schemas.microsoft.com/office/drawing/2014/main" id="{5070BF45-02E5-4F09-A56B-491B696074D8}"/>
                </a:ext>
              </a:extLst>
            </p:cNvPr>
            <p:cNvSpPr/>
            <p:nvPr/>
          </p:nvSpPr>
          <p:spPr bwMode="gray">
            <a:xfrm>
              <a:off x="6117312" y="3842574"/>
              <a:ext cx="203320" cy="209039"/>
            </a:xfrm>
            <a:prstGeom prst="rect">
              <a:avLst/>
            </a:prstGeom>
            <a:solidFill>
              <a:schemeClr val="accent6">
                <a:lumMod val="5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27" name="Rechteck 55">
              <a:extLst>
                <a:ext uri="{FF2B5EF4-FFF2-40B4-BE49-F238E27FC236}">
                  <a16:creationId xmlns:a16="http://schemas.microsoft.com/office/drawing/2014/main" id="{160C3C7F-3EAC-4524-AA95-F03ED6EB962A}"/>
                </a:ext>
              </a:extLst>
            </p:cNvPr>
            <p:cNvSpPr/>
            <p:nvPr/>
          </p:nvSpPr>
          <p:spPr bwMode="gray">
            <a:xfrm>
              <a:off x="6117312" y="3632025"/>
              <a:ext cx="203320" cy="209039"/>
            </a:xfrm>
            <a:prstGeom prst="rect">
              <a:avLst/>
            </a:prstGeom>
            <a:solidFill>
              <a:schemeClr val="accent6">
                <a:lumMod val="75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28" name="Rechteck 55">
              <a:extLst>
                <a:ext uri="{FF2B5EF4-FFF2-40B4-BE49-F238E27FC236}">
                  <a16:creationId xmlns:a16="http://schemas.microsoft.com/office/drawing/2014/main" id="{D27AAC27-906F-4DB8-896C-4E9A5FC17334}"/>
                </a:ext>
              </a:extLst>
            </p:cNvPr>
            <p:cNvSpPr/>
            <p:nvPr/>
          </p:nvSpPr>
          <p:spPr bwMode="gray">
            <a:xfrm>
              <a:off x="6117312" y="3421475"/>
              <a:ext cx="203320" cy="209039"/>
            </a:xfrm>
            <a:prstGeom prst="rect">
              <a:avLst/>
            </a:prstGeom>
            <a:solidFill>
              <a:schemeClr val="accent6">
                <a:lumMod val="60000"/>
                <a:lumOff val="4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29" name="Rechteck 55">
              <a:extLst>
                <a:ext uri="{FF2B5EF4-FFF2-40B4-BE49-F238E27FC236}">
                  <a16:creationId xmlns:a16="http://schemas.microsoft.com/office/drawing/2014/main" id="{131AA269-CD22-44C7-8BAF-787C1E818F14}"/>
                </a:ext>
              </a:extLst>
            </p:cNvPr>
            <p:cNvSpPr/>
            <p:nvPr/>
          </p:nvSpPr>
          <p:spPr bwMode="gray">
            <a:xfrm>
              <a:off x="6117312" y="3210925"/>
              <a:ext cx="203320" cy="209039"/>
            </a:xfrm>
            <a:prstGeom prst="rect">
              <a:avLst/>
            </a:prstGeom>
            <a:solidFill>
              <a:schemeClr val="accent6">
                <a:lumMod val="40000"/>
                <a:lumOff val="6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30" name="Rechteck 55">
              <a:extLst>
                <a:ext uri="{FF2B5EF4-FFF2-40B4-BE49-F238E27FC236}">
                  <a16:creationId xmlns:a16="http://schemas.microsoft.com/office/drawing/2014/main" id="{354B41BA-110C-4D7B-95D0-B5CAE8F4E7B5}"/>
                </a:ext>
              </a:extLst>
            </p:cNvPr>
            <p:cNvSpPr/>
            <p:nvPr/>
          </p:nvSpPr>
          <p:spPr bwMode="gray">
            <a:xfrm>
              <a:off x="6117312" y="3000375"/>
              <a:ext cx="203320" cy="209039"/>
            </a:xfrm>
            <a:prstGeom prst="rect">
              <a:avLst/>
            </a:prstGeom>
            <a:solidFill>
              <a:schemeClr val="accent6">
                <a:lumMod val="20000"/>
                <a:lumOff val="8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grpSp>
      <p:sp>
        <p:nvSpPr>
          <p:cNvPr id="19" name="TextBox 18">
            <a:extLst>
              <a:ext uri="{FF2B5EF4-FFF2-40B4-BE49-F238E27FC236}">
                <a16:creationId xmlns:a16="http://schemas.microsoft.com/office/drawing/2014/main" id="{4F02311E-289D-493B-BF68-0524C8274066}"/>
              </a:ext>
            </a:extLst>
          </p:cNvPr>
          <p:cNvSpPr txBox="1"/>
          <p:nvPr/>
        </p:nvSpPr>
        <p:spPr bwMode="gray">
          <a:xfrm>
            <a:off x="6677946" y="2401939"/>
            <a:ext cx="1749642" cy="673078"/>
          </a:xfrm>
          <a:prstGeom prst="rect">
            <a:avLst/>
          </a:prstGeom>
          <a:noFill/>
        </p:spPr>
        <p:txBody>
          <a:bodyPr wrap="square" lIns="0" tIns="0" rIns="0" bIns="0" rtlCol="0">
            <a:noAutofit/>
          </a:bodyPr>
          <a:lstStyle/>
          <a:p>
            <a:pPr>
              <a:lnSpc>
                <a:spcPct val="90000"/>
              </a:lnSpc>
              <a:spcAft>
                <a:spcPts val="1000"/>
              </a:spcAft>
              <a:buClr>
                <a:schemeClr val="accent1"/>
              </a:buClr>
            </a:pPr>
            <a:r>
              <a:rPr lang="en-US" sz="1600" dirty="0">
                <a:solidFill>
                  <a:schemeClr val="accent2"/>
                </a:solidFill>
              </a:rPr>
              <a:t>This 6 accent colors are automatically in diagrams</a:t>
            </a:r>
          </a:p>
          <a:p>
            <a:pPr>
              <a:lnSpc>
                <a:spcPct val="90000"/>
              </a:lnSpc>
              <a:spcAft>
                <a:spcPts val="1000"/>
              </a:spcAft>
              <a:buClr>
                <a:schemeClr val="accent1"/>
              </a:buClr>
            </a:pPr>
            <a:r>
              <a:rPr lang="en-US" sz="1600" dirty="0">
                <a:solidFill>
                  <a:schemeClr val="accent2"/>
                </a:solidFill>
              </a:rPr>
              <a:t>Example:</a:t>
            </a:r>
          </a:p>
        </p:txBody>
      </p:sp>
      <p:grpSp>
        <p:nvGrpSpPr>
          <p:cNvPr id="90" name="Gruppieren 89">
            <a:extLst>
              <a:ext uri="{FF2B5EF4-FFF2-40B4-BE49-F238E27FC236}">
                <a16:creationId xmlns:a16="http://schemas.microsoft.com/office/drawing/2014/main" id="{6AACC0B5-73CB-4B7F-8135-BD837D8DC4B6}"/>
              </a:ext>
            </a:extLst>
          </p:cNvPr>
          <p:cNvGrpSpPr>
            <a:grpSpLocks noChangeAspect="1"/>
          </p:cNvGrpSpPr>
          <p:nvPr/>
        </p:nvGrpSpPr>
        <p:grpSpPr bwMode="gray">
          <a:xfrm>
            <a:off x="4153734" y="2576707"/>
            <a:ext cx="203321" cy="1474906"/>
            <a:chOff x="3604299" y="2576707"/>
            <a:chExt cx="203321" cy="1474906"/>
          </a:xfrm>
        </p:grpSpPr>
        <p:sp>
          <p:nvSpPr>
            <p:cNvPr id="97" name="Rechteck 55">
              <a:extLst>
                <a:ext uri="{FF2B5EF4-FFF2-40B4-BE49-F238E27FC236}">
                  <a16:creationId xmlns:a16="http://schemas.microsoft.com/office/drawing/2014/main" id="{047FF62E-CC5E-40FA-B94B-9A961B5E25AB}"/>
                </a:ext>
              </a:extLst>
            </p:cNvPr>
            <p:cNvSpPr/>
            <p:nvPr/>
          </p:nvSpPr>
          <p:spPr bwMode="gray">
            <a:xfrm>
              <a:off x="3604300" y="2576707"/>
              <a:ext cx="203320" cy="203318"/>
            </a:xfrm>
            <a:prstGeom prst="rect">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04" name="Rechteck 55">
              <a:extLst>
                <a:ext uri="{FF2B5EF4-FFF2-40B4-BE49-F238E27FC236}">
                  <a16:creationId xmlns:a16="http://schemas.microsoft.com/office/drawing/2014/main" id="{0978629C-37D7-4D45-B789-C28A3F99B4B4}"/>
                </a:ext>
              </a:extLst>
            </p:cNvPr>
            <p:cNvSpPr/>
            <p:nvPr/>
          </p:nvSpPr>
          <p:spPr bwMode="gray">
            <a:xfrm>
              <a:off x="3604299" y="3842574"/>
              <a:ext cx="203320" cy="209039"/>
            </a:xfrm>
            <a:prstGeom prst="rect">
              <a:avLst/>
            </a:prstGeom>
            <a:solidFill>
              <a:schemeClr val="bg1">
                <a:lumMod val="5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11" name="Rechteck 55">
              <a:extLst>
                <a:ext uri="{FF2B5EF4-FFF2-40B4-BE49-F238E27FC236}">
                  <a16:creationId xmlns:a16="http://schemas.microsoft.com/office/drawing/2014/main" id="{178586E8-62B3-43DD-9DC8-5D2862429635}"/>
                </a:ext>
              </a:extLst>
            </p:cNvPr>
            <p:cNvSpPr/>
            <p:nvPr/>
          </p:nvSpPr>
          <p:spPr bwMode="gray">
            <a:xfrm>
              <a:off x="3604299" y="3632025"/>
              <a:ext cx="203320" cy="209039"/>
            </a:xfrm>
            <a:prstGeom prst="rect">
              <a:avLst/>
            </a:prstGeom>
            <a:solidFill>
              <a:schemeClr val="bg1">
                <a:lumMod val="65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18" name="Rechteck 55">
              <a:extLst>
                <a:ext uri="{FF2B5EF4-FFF2-40B4-BE49-F238E27FC236}">
                  <a16:creationId xmlns:a16="http://schemas.microsoft.com/office/drawing/2014/main" id="{B3CDE777-BA98-4EA8-B5C2-B0680272BC47}"/>
                </a:ext>
              </a:extLst>
            </p:cNvPr>
            <p:cNvSpPr/>
            <p:nvPr/>
          </p:nvSpPr>
          <p:spPr bwMode="gray">
            <a:xfrm>
              <a:off x="3604299" y="3421475"/>
              <a:ext cx="203320" cy="209039"/>
            </a:xfrm>
            <a:prstGeom prst="rect">
              <a:avLst/>
            </a:prstGeom>
            <a:solidFill>
              <a:schemeClr val="bg1">
                <a:lumMod val="75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25" name="Rechteck 55">
              <a:extLst>
                <a:ext uri="{FF2B5EF4-FFF2-40B4-BE49-F238E27FC236}">
                  <a16:creationId xmlns:a16="http://schemas.microsoft.com/office/drawing/2014/main" id="{4A12391E-96B4-4AC2-8C95-C6E73240DFB9}"/>
                </a:ext>
              </a:extLst>
            </p:cNvPr>
            <p:cNvSpPr/>
            <p:nvPr/>
          </p:nvSpPr>
          <p:spPr bwMode="gray">
            <a:xfrm>
              <a:off x="3604299" y="3210925"/>
              <a:ext cx="203320" cy="209039"/>
            </a:xfrm>
            <a:prstGeom prst="rect">
              <a:avLst/>
            </a:prstGeom>
            <a:solidFill>
              <a:schemeClr val="bg1">
                <a:lumMod val="85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31" name="Rechteck 55">
              <a:extLst>
                <a:ext uri="{FF2B5EF4-FFF2-40B4-BE49-F238E27FC236}">
                  <a16:creationId xmlns:a16="http://schemas.microsoft.com/office/drawing/2014/main" id="{CE8233A6-25DB-4789-BC88-378B15A0EE66}"/>
                </a:ext>
              </a:extLst>
            </p:cNvPr>
            <p:cNvSpPr/>
            <p:nvPr/>
          </p:nvSpPr>
          <p:spPr bwMode="gray">
            <a:xfrm>
              <a:off x="3604299" y="3000375"/>
              <a:ext cx="203320" cy="209039"/>
            </a:xfrm>
            <a:prstGeom prst="rect">
              <a:avLst/>
            </a:prstGeom>
            <a:solidFill>
              <a:schemeClr val="bg1">
                <a:lumMod val="95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grpSp>
      <p:grpSp>
        <p:nvGrpSpPr>
          <p:cNvPr id="132" name="Gruppieren 131">
            <a:extLst>
              <a:ext uri="{FF2B5EF4-FFF2-40B4-BE49-F238E27FC236}">
                <a16:creationId xmlns:a16="http://schemas.microsoft.com/office/drawing/2014/main" id="{41F90A96-E117-4B62-A24E-9C7779167AC8}"/>
              </a:ext>
            </a:extLst>
          </p:cNvPr>
          <p:cNvGrpSpPr>
            <a:grpSpLocks noChangeAspect="1"/>
          </p:cNvGrpSpPr>
          <p:nvPr/>
        </p:nvGrpSpPr>
        <p:grpSpPr bwMode="gray">
          <a:xfrm>
            <a:off x="4441706" y="2576707"/>
            <a:ext cx="203320" cy="1474906"/>
            <a:chOff x="5006062" y="2576707"/>
            <a:chExt cx="203320" cy="1474906"/>
          </a:xfrm>
        </p:grpSpPr>
        <p:sp>
          <p:nvSpPr>
            <p:cNvPr id="133" name="Rechteck 55">
              <a:extLst>
                <a:ext uri="{FF2B5EF4-FFF2-40B4-BE49-F238E27FC236}">
                  <a16:creationId xmlns:a16="http://schemas.microsoft.com/office/drawing/2014/main" id="{4784E2C1-733A-4B4E-BA77-E8AF282E9932}"/>
                </a:ext>
              </a:extLst>
            </p:cNvPr>
            <p:cNvSpPr/>
            <p:nvPr/>
          </p:nvSpPr>
          <p:spPr bwMode="gray">
            <a:xfrm>
              <a:off x="5006062" y="2576707"/>
              <a:ext cx="203320" cy="203318"/>
            </a:xfrm>
            <a:prstGeom prst="rect">
              <a:avLst/>
            </a:prstGeom>
            <a:solidFill>
              <a:schemeClr val="accent2"/>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34" name="Rechteck 55">
              <a:extLst>
                <a:ext uri="{FF2B5EF4-FFF2-40B4-BE49-F238E27FC236}">
                  <a16:creationId xmlns:a16="http://schemas.microsoft.com/office/drawing/2014/main" id="{DB03EF8E-629D-4967-855B-FB2B369F931C}"/>
                </a:ext>
              </a:extLst>
            </p:cNvPr>
            <p:cNvSpPr/>
            <p:nvPr/>
          </p:nvSpPr>
          <p:spPr bwMode="gray">
            <a:xfrm>
              <a:off x="5006062" y="3842574"/>
              <a:ext cx="203320" cy="209039"/>
            </a:xfrm>
            <a:prstGeom prst="rect">
              <a:avLst/>
            </a:prstGeom>
            <a:solidFill>
              <a:schemeClr val="accent2">
                <a:lumMod val="5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35" name="Rechteck 55">
              <a:extLst>
                <a:ext uri="{FF2B5EF4-FFF2-40B4-BE49-F238E27FC236}">
                  <a16:creationId xmlns:a16="http://schemas.microsoft.com/office/drawing/2014/main" id="{20177DE0-9CEA-4689-85ED-5E3FA2AB1CA9}"/>
                </a:ext>
              </a:extLst>
            </p:cNvPr>
            <p:cNvSpPr/>
            <p:nvPr/>
          </p:nvSpPr>
          <p:spPr bwMode="gray">
            <a:xfrm>
              <a:off x="5006062" y="3632025"/>
              <a:ext cx="203320" cy="209039"/>
            </a:xfrm>
            <a:prstGeom prst="rect">
              <a:avLst/>
            </a:prstGeom>
            <a:solidFill>
              <a:schemeClr val="accent2">
                <a:lumMod val="75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36" name="Rechteck 55">
              <a:extLst>
                <a:ext uri="{FF2B5EF4-FFF2-40B4-BE49-F238E27FC236}">
                  <a16:creationId xmlns:a16="http://schemas.microsoft.com/office/drawing/2014/main" id="{5C41288D-DDBD-4E00-93A0-A43217C6AC82}"/>
                </a:ext>
              </a:extLst>
            </p:cNvPr>
            <p:cNvSpPr/>
            <p:nvPr/>
          </p:nvSpPr>
          <p:spPr bwMode="gray">
            <a:xfrm>
              <a:off x="5006062" y="3421475"/>
              <a:ext cx="203320" cy="209039"/>
            </a:xfrm>
            <a:prstGeom prst="rect">
              <a:avLst/>
            </a:prstGeom>
            <a:solidFill>
              <a:schemeClr val="accent2">
                <a:lumMod val="60000"/>
                <a:lumOff val="4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37" name="Rechteck 55">
              <a:extLst>
                <a:ext uri="{FF2B5EF4-FFF2-40B4-BE49-F238E27FC236}">
                  <a16:creationId xmlns:a16="http://schemas.microsoft.com/office/drawing/2014/main" id="{3792AABA-7701-4199-82D2-FC659AE0E699}"/>
                </a:ext>
              </a:extLst>
            </p:cNvPr>
            <p:cNvSpPr/>
            <p:nvPr/>
          </p:nvSpPr>
          <p:spPr bwMode="gray">
            <a:xfrm>
              <a:off x="5006062" y="3210925"/>
              <a:ext cx="203320" cy="209039"/>
            </a:xfrm>
            <a:prstGeom prst="rect">
              <a:avLst/>
            </a:prstGeom>
            <a:solidFill>
              <a:schemeClr val="accent2">
                <a:lumMod val="40000"/>
                <a:lumOff val="6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38" name="Rechteck 55">
              <a:extLst>
                <a:ext uri="{FF2B5EF4-FFF2-40B4-BE49-F238E27FC236}">
                  <a16:creationId xmlns:a16="http://schemas.microsoft.com/office/drawing/2014/main" id="{3E4CAB06-8949-4A2D-ABCA-D1B1422BC84D}"/>
                </a:ext>
              </a:extLst>
            </p:cNvPr>
            <p:cNvSpPr/>
            <p:nvPr/>
          </p:nvSpPr>
          <p:spPr bwMode="gray">
            <a:xfrm>
              <a:off x="5006062" y="3000375"/>
              <a:ext cx="203320" cy="209039"/>
            </a:xfrm>
            <a:prstGeom prst="rect">
              <a:avLst/>
            </a:prstGeom>
            <a:solidFill>
              <a:schemeClr val="accent2">
                <a:lumMod val="20000"/>
                <a:lumOff val="8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grpSp>
      <p:sp>
        <p:nvSpPr>
          <p:cNvPr id="140" name="Rechteck 55">
            <a:extLst>
              <a:ext uri="{FF2B5EF4-FFF2-40B4-BE49-F238E27FC236}">
                <a16:creationId xmlns:a16="http://schemas.microsoft.com/office/drawing/2014/main" id="{7E3D0665-A6A2-4608-803F-0D2B97B6325F}"/>
              </a:ext>
            </a:extLst>
          </p:cNvPr>
          <p:cNvSpPr>
            <a:spLocks noChangeAspect="1"/>
          </p:cNvSpPr>
          <p:nvPr/>
        </p:nvSpPr>
        <p:spPr bwMode="gray">
          <a:xfrm>
            <a:off x="3605094" y="5422684"/>
            <a:ext cx="203320" cy="209039"/>
          </a:xfrm>
          <a:prstGeom prst="rect">
            <a:avLst/>
          </a:prstGeom>
          <a:solidFill>
            <a:srgbClr val="9E0000"/>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41" name="Rechteck 55">
            <a:extLst>
              <a:ext uri="{FF2B5EF4-FFF2-40B4-BE49-F238E27FC236}">
                <a16:creationId xmlns:a16="http://schemas.microsoft.com/office/drawing/2014/main" id="{8E5A4920-5405-4637-8AE9-9F98FEC155C1}"/>
              </a:ext>
            </a:extLst>
          </p:cNvPr>
          <p:cNvSpPr>
            <a:spLocks noChangeAspect="1"/>
          </p:cNvSpPr>
          <p:nvPr/>
        </p:nvSpPr>
        <p:spPr bwMode="gray">
          <a:xfrm>
            <a:off x="3605094" y="5113145"/>
            <a:ext cx="203320" cy="209039"/>
          </a:xfrm>
          <a:prstGeom prst="rect">
            <a:avLst/>
          </a:prstGeom>
          <a:solidFill>
            <a:srgbClr val="D3C996"/>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42" name="Rechteck 55">
            <a:extLst>
              <a:ext uri="{FF2B5EF4-FFF2-40B4-BE49-F238E27FC236}">
                <a16:creationId xmlns:a16="http://schemas.microsoft.com/office/drawing/2014/main" id="{E016420E-8794-4382-A2D8-61C8ECE18E11}"/>
              </a:ext>
            </a:extLst>
          </p:cNvPr>
          <p:cNvSpPr>
            <a:spLocks noChangeAspect="1"/>
          </p:cNvSpPr>
          <p:nvPr/>
        </p:nvSpPr>
        <p:spPr bwMode="gray">
          <a:xfrm>
            <a:off x="3605094" y="4803606"/>
            <a:ext cx="203320" cy="209039"/>
          </a:xfrm>
          <a:prstGeom prst="rect">
            <a:avLst/>
          </a:prstGeom>
          <a:solidFill>
            <a:srgbClr val="FAB000"/>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graphicFrame>
        <p:nvGraphicFramePr>
          <p:cNvPr id="31" name="Diagramm 30">
            <a:extLst>
              <a:ext uri="{FF2B5EF4-FFF2-40B4-BE49-F238E27FC236}">
                <a16:creationId xmlns:a16="http://schemas.microsoft.com/office/drawing/2014/main" id="{1453AE0D-6246-4166-968F-A6B4575384D0}"/>
              </a:ext>
            </a:extLst>
          </p:cNvPr>
          <p:cNvGraphicFramePr/>
          <p:nvPr/>
        </p:nvGraphicFramePr>
        <p:xfrm>
          <a:off x="8598888" y="2343761"/>
          <a:ext cx="2673806" cy="1782537"/>
        </p:xfrm>
        <a:graphic>
          <a:graphicData uri="http://schemas.openxmlformats.org/drawingml/2006/chart">
            <c:chart xmlns:c="http://schemas.openxmlformats.org/drawingml/2006/chart" xmlns:r="http://schemas.openxmlformats.org/officeDocument/2006/relationships" r:id="rId3"/>
          </a:graphicData>
        </a:graphic>
      </p:graphicFrame>
      <p:grpSp>
        <p:nvGrpSpPr>
          <p:cNvPr id="50" name="Gruppieren 49">
            <a:extLst>
              <a:ext uri="{FF2B5EF4-FFF2-40B4-BE49-F238E27FC236}">
                <a16:creationId xmlns:a16="http://schemas.microsoft.com/office/drawing/2014/main" id="{2D1CB79B-7043-4BF1-8437-B68959BDBF79}"/>
              </a:ext>
            </a:extLst>
          </p:cNvPr>
          <p:cNvGrpSpPr>
            <a:grpSpLocks noChangeAspect="1"/>
          </p:cNvGrpSpPr>
          <p:nvPr/>
        </p:nvGrpSpPr>
        <p:grpSpPr bwMode="gray">
          <a:xfrm>
            <a:off x="1465700" y="2457451"/>
            <a:ext cx="5185048" cy="2454173"/>
            <a:chOff x="1464906" y="2457450"/>
            <a:chExt cx="5185048" cy="2454173"/>
          </a:xfrm>
        </p:grpSpPr>
        <p:cxnSp>
          <p:nvCxnSpPr>
            <p:cNvPr id="34" name="Gerader Verbinder 33">
              <a:extLst>
                <a:ext uri="{FF2B5EF4-FFF2-40B4-BE49-F238E27FC236}">
                  <a16:creationId xmlns:a16="http://schemas.microsoft.com/office/drawing/2014/main" id="{8659077C-9DC1-466A-9B56-C20579778A8F}"/>
                </a:ext>
              </a:extLst>
            </p:cNvPr>
            <p:cNvCxnSpPr>
              <a:cxnSpLocks/>
            </p:cNvCxnSpPr>
            <p:nvPr/>
          </p:nvCxnSpPr>
          <p:spPr bwMode="gray">
            <a:xfrm flipV="1">
              <a:off x="4683638" y="2457451"/>
              <a:ext cx="0" cy="260349"/>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43" name="Gerader Verbinder 142">
              <a:extLst>
                <a:ext uri="{FF2B5EF4-FFF2-40B4-BE49-F238E27FC236}">
                  <a16:creationId xmlns:a16="http://schemas.microsoft.com/office/drawing/2014/main" id="{93A02A2D-CBD0-4F57-B851-DE160B38FBE2}"/>
                </a:ext>
              </a:extLst>
            </p:cNvPr>
            <p:cNvCxnSpPr>
              <a:cxnSpLocks/>
            </p:cNvCxnSpPr>
            <p:nvPr/>
          </p:nvCxnSpPr>
          <p:spPr bwMode="gray">
            <a:xfrm flipH="1">
              <a:off x="6368686" y="2587625"/>
              <a:ext cx="281268" cy="0"/>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45" name="Gerader Verbinder 144">
              <a:extLst>
                <a:ext uri="{FF2B5EF4-FFF2-40B4-BE49-F238E27FC236}">
                  <a16:creationId xmlns:a16="http://schemas.microsoft.com/office/drawing/2014/main" id="{E5EA2B75-A527-48E0-A8F6-7D3E58B12CB3}"/>
                </a:ext>
              </a:extLst>
            </p:cNvPr>
            <p:cNvCxnSpPr>
              <a:cxnSpLocks/>
            </p:cNvCxnSpPr>
            <p:nvPr/>
          </p:nvCxnSpPr>
          <p:spPr bwMode="gray">
            <a:xfrm flipH="1">
              <a:off x="4673601" y="2457450"/>
              <a:ext cx="1696243" cy="0"/>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46" name="Gerader Verbinder 145">
              <a:extLst>
                <a:ext uri="{FF2B5EF4-FFF2-40B4-BE49-F238E27FC236}">
                  <a16:creationId xmlns:a16="http://schemas.microsoft.com/office/drawing/2014/main" id="{33DD8D8C-B1AB-4134-98BC-586D2BF6FE05}"/>
                </a:ext>
              </a:extLst>
            </p:cNvPr>
            <p:cNvCxnSpPr>
              <a:cxnSpLocks/>
            </p:cNvCxnSpPr>
            <p:nvPr/>
          </p:nvCxnSpPr>
          <p:spPr bwMode="gray">
            <a:xfrm flipV="1">
              <a:off x="6360038" y="2457451"/>
              <a:ext cx="0" cy="260349"/>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47" name="Gerader Verbinder 146">
              <a:extLst>
                <a:ext uri="{FF2B5EF4-FFF2-40B4-BE49-F238E27FC236}">
                  <a16:creationId xmlns:a16="http://schemas.microsoft.com/office/drawing/2014/main" id="{F3DFD78E-BE6A-4168-A755-376F5FB80247}"/>
                </a:ext>
              </a:extLst>
            </p:cNvPr>
            <p:cNvCxnSpPr>
              <a:cxnSpLocks/>
            </p:cNvCxnSpPr>
            <p:nvPr/>
          </p:nvCxnSpPr>
          <p:spPr bwMode="gray">
            <a:xfrm flipH="1">
              <a:off x="1464906" y="4911623"/>
              <a:ext cx="2012450" cy="0"/>
            </a:xfrm>
            <a:prstGeom prst="line">
              <a:avLst/>
            </a:prstGeom>
            <a:ln w="6350">
              <a:solidFill>
                <a:schemeClr val="accent2">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grpSp>
      <p:sp>
        <p:nvSpPr>
          <p:cNvPr id="139" name="Rechteck 55">
            <a:extLst>
              <a:ext uri="{FF2B5EF4-FFF2-40B4-BE49-F238E27FC236}">
                <a16:creationId xmlns:a16="http://schemas.microsoft.com/office/drawing/2014/main" id="{2A6FBC5E-D005-4C40-803E-23658795E20B}"/>
              </a:ext>
            </a:extLst>
          </p:cNvPr>
          <p:cNvSpPr>
            <a:spLocks noChangeAspect="1"/>
          </p:cNvSpPr>
          <p:nvPr/>
        </p:nvSpPr>
        <p:spPr bwMode="gray">
          <a:xfrm>
            <a:off x="3881319" y="5422684"/>
            <a:ext cx="203320" cy="209039"/>
          </a:xfrm>
          <a:prstGeom prst="rect">
            <a:avLst/>
          </a:prstGeom>
          <a:solidFill>
            <a:srgbClr val="FFB9B9"/>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44" name="Rechteck 55">
            <a:extLst>
              <a:ext uri="{FF2B5EF4-FFF2-40B4-BE49-F238E27FC236}">
                <a16:creationId xmlns:a16="http://schemas.microsoft.com/office/drawing/2014/main" id="{0A73D5EA-FED4-46EA-B965-B00C5852A07A}"/>
              </a:ext>
            </a:extLst>
          </p:cNvPr>
          <p:cNvSpPr>
            <a:spLocks noChangeAspect="1"/>
          </p:cNvSpPr>
          <p:nvPr/>
        </p:nvSpPr>
        <p:spPr bwMode="gray">
          <a:xfrm>
            <a:off x="3881319" y="5113145"/>
            <a:ext cx="203320" cy="209039"/>
          </a:xfrm>
          <a:prstGeom prst="rect">
            <a:avLst/>
          </a:prstGeom>
          <a:solidFill>
            <a:srgbClr val="F6F4EA"/>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48" name="Rechteck 55">
            <a:extLst>
              <a:ext uri="{FF2B5EF4-FFF2-40B4-BE49-F238E27FC236}">
                <a16:creationId xmlns:a16="http://schemas.microsoft.com/office/drawing/2014/main" id="{EE926E17-4654-4DD9-9DDD-6D8C88C65B53}"/>
              </a:ext>
            </a:extLst>
          </p:cNvPr>
          <p:cNvSpPr>
            <a:spLocks noChangeAspect="1"/>
          </p:cNvSpPr>
          <p:nvPr/>
        </p:nvSpPr>
        <p:spPr bwMode="gray">
          <a:xfrm>
            <a:off x="3881319" y="4803606"/>
            <a:ext cx="203320" cy="209039"/>
          </a:xfrm>
          <a:prstGeom prst="rect">
            <a:avLst/>
          </a:prstGeom>
          <a:solidFill>
            <a:srgbClr val="FFF0CB"/>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49" name="Rechteck 55">
            <a:extLst>
              <a:ext uri="{FF2B5EF4-FFF2-40B4-BE49-F238E27FC236}">
                <a16:creationId xmlns:a16="http://schemas.microsoft.com/office/drawing/2014/main" id="{C5D1E9C9-8CF8-4A6F-B9B5-333A09018D0B}"/>
              </a:ext>
            </a:extLst>
          </p:cNvPr>
          <p:cNvSpPr>
            <a:spLocks noChangeAspect="1"/>
          </p:cNvSpPr>
          <p:nvPr/>
        </p:nvSpPr>
        <p:spPr bwMode="gray">
          <a:xfrm>
            <a:off x="4157544" y="5422684"/>
            <a:ext cx="203320" cy="209039"/>
          </a:xfrm>
          <a:prstGeom prst="rect">
            <a:avLst/>
          </a:prstGeom>
          <a:solidFill>
            <a:srgbClr val="FF7272"/>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50" name="Rechteck 55">
            <a:extLst>
              <a:ext uri="{FF2B5EF4-FFF2-40B4-BE49-F238E27FC236}">
                <a16:creationId xmlns:a16="http://schemas.microsoft.com/office/drawing/2014/main" id="{99D6F0A6-24B0-4C53-91A0-DF264DEB7CA6}"/>
              </a:ext>
            </a:extLst>
          </p:cNvPr>
          <p:cNvSpPr>
            <a:spLocks noChangeAspect="1"/>
          </p:cNvSpPr>
          <p:nvPr/>
        </p:nvSpPr>
        <p:spPr bwMode="gray">
          <a:xfrm>
            <a:off x="4157544" y="5113145"/>
            <a:ext cx="203320" cy="209039"/>
          </a:xfrm>
          <a:prstGeom prst="rect">
            <a:avLst/>
          </a:prstGeom>
          <a:solidFill>
            <a:srgbClr val="EDE9D5"/>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51" name="Rechteck 55">
            <a:extLst>
              <a:ext uri="{FF2B5EF4-FFF2-40B4-BE49-F238E27FC236}">
                <a16:creationId xmlns:a16="http://schemas.microsoft.com/office/drawing/2014/main" id="{B90D7879-2C19-4E01-8376-2F29897EABE8}"/>
              </a:ext>
            </a:extLst>
          </p:cNvPr>
          <p:cNvSpPr>
            <a:spLocks noChangeAspect="1"/>
          </p:cNvSpPr>
          <p:nvPr/>
        </p:nvSpPr>
        <p:spPr bwMode="gray">
          <a:xfrm>
            <a:off x="4157544" y="4803606"/>
            <a:ext cx="203320" cy="209039"/>
          </a:xfrm>
          <a:prstGeom prst="rect">
            <a:avLst/>
          </a:prstGeom>
          <a:solidFill>
            <a:srgbClr val="FFE09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52" name="Rechteck 55">
            <a:extLst>
              <a:ext uri="{FF2B5EF4-FFF2-40B4-BE49-F238E27FC236}">
                <a16:creationId xmlns:a16="http://schemas.microsoft.com/office/drawing/2014/main" id="{0A1B75CE-775E-459E-90B2-4B0DD153E9BA}"/>
              </a:ext>
            </a:extLst>
          </p:cNvPr>
          <p:cNvSpPr>
            <a:spLocks noChangeAspect="1"/>
          </p:cNvSpPr>
          <p:nvPr/>
        </p:nvSpPr>
        <p:spPr bwMode="gray">
          <a:xfrm>
            <a:off x="4433769" y="5422684"/>
            <a:ext cx="203320" cy="209039"/>
          </a:xfrm>
          <a:prstGeom prst="rect">
            <a:avLst/>
          </a:prstGeom>
          <a:solidFill>
            <a:srgbClr val="FF2C2C"/>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53" name="Rechteck 55">
            <a:extLst>
              <a:ext uri="{FF2B5EF4-FFF2-40B4-BE49-F238E27FC236}">
                <a16:creationId xmlns:a16="http://schemas.microsoft.com/office/drawing/2014/main" id="{1C649F87-B38D-4F8B-81A3-10FAEF358266}"/>
              </a:ext>
            </a:extLst>
          </p:cNvPr>
          <p:cNvSpPr>
            <a:spLocks noChangeAspect="1"/>
          </p:cNvSpPr>
          <p:nvPr/>
        </p:nvSpPr>
        <p:spPr bwMode="gray">
          <a:xfrm>
            <a:off x="4433769" y="5113145"/>
            <a:ext cx="203320" cy="209039"/>
          </a:xfrm>
          <a:prstGeom prst="rect">
            <a:avLst/>
          </a:prstGeom>
          <a:solidFill>
            <a:srgbClr val="E5DFC0"/>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54" name="Rechteck 55">
            <a:extLst>
              <a:ext uri="{FF2B5EF4-FFF2-40B4-BE49-F238E27FC236}">
                <a16:creationId xmlns:a16="http://schemas.microsoft.com/office/drawing/2014/main" id="{29F6CF0B-4632-47AC-ABE0-4384293360B1}"/>
              </a:ext>
            </a:extLst>
          </p:cNvPr>
          <p:cNvSpPr>
            <a:spLocks noChangeAspect="1"/>
          </p:cNvSpPr>
          <p:nvPr/>
        </p:nvSpPr>
        <p:spPr bwMode="gray">
          <a:xfrm>
            <a:off x="4433769" y="4803606"/>
            <a:ext cx="203320" cy="209039"/>
          </a:xfrm>
          <a:prstGeom prst="rect">
            <a:avLst/>
          </a:prstGeom>
          <a:solidFill>
            <a:srgbClr val="FFD163"/>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55" name="Rechteck 55">
            <a:extLst>
              <a:ext uri="{FF2B5EF4-FFF2-40B4-BE49-F238E27FC236}">
                <a16:creationId xmlns:a16="http://schemas.microsoft.com/office/drawing/2014/main" id="{56D9B4A0-9C04-4207-B1AF-7EEECE2FA379}"/>
              </a:ext>
            </a:extLst>
          </p:cNvPr>
          <p:cNvSpPr>
            <a:spLocks noChangeAspect="1"/>
          </p:cNvSpPr>
          <p:nvPr/>
        </p:nvSpPr>
        <p:spPr bwMode="gray">
          <a:xfrm>
            <a:off x="4709994" y="5422684"/>
            <a:ext cx="203320" cy="209039"/>
          </a:xfrm>
          <a:prstGeom prst="rect">
            <a:avLst/>
          </a:prstGeom>
          <a:solidFill>
            <a:srgbClr val="760000"/>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56" name="Rechteck 55">
            <a:extLst>
              <a:ext uri="{FF2B5EF4-FFF2-40B4-BE49-F238E27FC236}">
                <a16:creationId xmlns:a16="http://schemas.microsoft.com/office/drawing/2014/main" id="{8F4FABDE-2E23-452E-BA0A-F25EFDB431A5}"/>
              </a:ext>
            </a:extLst>
          </p:cNvPr>
          <p:cNvSpPr>
            <a:spLocks noChangeAspect="1"/>
          </p:cNvSpPr>
          <p:nvPr/>
        </p:nvSpPr>
        <p:spPr bwMode="gray">
          <a:xfrm>
            <a:off x="4709994" y="5113145"/>
            <a:ext cx="203320" cy="209039"/>
          </a:xfrm>
          <a:prstGeom prst="rect">
            <a:avLst/>
          </a:prstGeom>
          <a:solidFill>
            <a:srgbClr val="B8A856"/>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57" name="Rechteck 55">
            <a:extLst>
              <a:ext uri="{FF2B5EF4-FFF2-40B4-BE49-F238E27FC236}">
                <a16:creationId xmlns:a16="http://schemas.microsoft.com/office/drawing/2014/main" id="{1FD2E381-99D3-465D-A461-465B9820ECBC}"/>
              </a:ext>
            </a:extLst>
          </p:cNvPr>
          <p:cNvSpPr>
            <a:spLocks noChangeAspect="1"/>
          </p:cNvSpPr>
          <p:nvPr/>
        </p:nvSpPr>
        <p:spPr bwMode="gray">
          <a:xfrm>
            <a:off x="4709994" y="4803606"/>
            <a:ext cx="203320" cy="209039"/>
          </a:xfrm>
          <a:prstGeom prst="rect">
            <a:avLst/>
          </a:prstGeom>
          <a:solidFill>
            <a:srgbClr val="BB8400"/>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58" name="Rechteck 55">
            <a:extLst>
              <a:ext uri="{FF2B5EF4-FFF2-40B4-BE49-F238E27FC236}">
                <a16:creationId xmlns:a16="http://schemas.microsoft.com/office/drawing/2014/main" id="{554D3A06-8074-4EA8-A7B1-52767B3BBEA4}"/>
              </a:ext>
            </a:extLst>
          </p:cNvPr>
          <p:cNvSpPr>
            <a:spLocks noChangeAspect="1"/>
          </p:cNvSpPr>
          <p:nvPr/>
        </p:nvSpPr>
        <p:spPr bwMode="gray">
          <a:xfrm>
            <a:off x="4986219" y="5422684"/>
            <a:ext cx="203320" cy="209039"/>
          </a:xfrm>
          <a:prstGeom prst="rect">
            <a:avLst/>
          </a:prstGeom>
          <a:solidFill>
            <a:srgbClr val="4F0000"/>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59" name="Rechteck 55">
            <a:extLst>
              <a:ext uri="{FF2B5EF4-FFF2-40B4-BE49-F238E27FC236}">
                <a16:creationId xmlns:a16="http://schemas.microsoft.com/office/drawing/2014/main" id="{1B0F80C1-A706-41FF-8F0D-1F9356770AF0}"/>
              </a:ext>
            </a:extLst>
          </p:cNvPr>
          <p:cNvSpPr>
            <a:spLocks noChangeAspect="1"/>
          </p:cNvSpPr>
          <p:nvPr/>
        </p:nvSpPr>
        <p:spPr bwMode="gray">
          <a:xfrm>
            <a:off x="4986219" y="5113145"/>
            <a:ext cx="203320" cy="209039"/>
          </a:xfrm>
          <a:prstGeom prst="rect">
            <a:avLst/>
          </a:prstGeom>
          <a:solidFill>
            <a:srgbClr val="7F7335"/>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
        <p:nvSpPr>
          <p:cNvPr id="160" name="Rechteck 55">
            <a:extLst>
              <a:ext uri="{FF2B5EF4-FFF2-40B4-BE49-F238E27FC236}">
                <a16:creationId xmlns:a16="http://schemas.microsoft.com/office/drawing/2014/main" id="{56440CA9-2EE6-4AB3-B3E4-6C7F2A5823AA}"/>
              </a:ext>
            </a:extLst>
          </p:cNvPr>
          <p:cNvSpPr>
            <a:spLocks noChangeAspect="1"/>
          </p:cNvSpPr>
          <p:nvPr/>
        </p:nvSpPr>
        <p:spPr bwMode="gray">
          <a:xfrm>
            <a:off x="4986219" y="4803606"/>
            <a:ext cx="203320" cy="209039"/>
          </a:xfrm>
          <a:prstGeom prst="rect">
            <a:avLst/>
          </a:prstGeom>
          <a:solidFill>
            <a:srgbClr val="7D5800"/>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tIns="36000" rIns="36000" bIns="36000" rtlCol="0" anchor="ctr"/>
          <a:lstStyle/>
          <a:p>
            <a:pPr>
              <a:lnSpc>
                <a:spcPct val="90000"/>
              </a:lnSpc>
              <a:spcAft>
                <a:spcPts val="1000"/>
              </a:spcAft>
            </a:pPr>
            <a:endParaRPr lang="en-US" dirty="0"/>
          </a:p>
        </p:txBody>
      </p:sp>
    </p:spTree>
    <p:extLst>
      <p:ext uri="{BB962C8B-B14F-4D97-AF65-F5344CB8AC3E}">
        <p14:creationId xmlns:p14="http://schemas.microsoft.com/office/powerpoint/2010/main" val="2822446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Inhaltsplatzhalter 9">
            <a:extLst>
              <a:ext uri="{FF2B5EF4-FFF2-40B4-BE49-F238E27FC236}">
                <a16:creationId xmlns:a16="http://schemas.microsoft.com/office/drawing/2014/main" id="{889D25A6-26B0-4AFD-B693-949C035E1262}"/>
              </a:ext>
            </a:extLst>
          </p:cNvPr>
          <p:cNvSpPr>
            <a:spLocks noGrp="1"/>
          </p:cNvSpPr>
          <p:nvPr>
            <p:ph sz="half" idx="1"/>
          </p:nvPr>
        </p:nvSpPr>
        <p:spPr bwMode="gray"/>
        <p:txBody>
          <a:bodyPr>
            <a:noAutofit/>
          </a:bodyPr>
          <a:lstStyle/>
          <a:p>
            <a:pPr marL="0" indent="0">
              <a:buNone/>
            </a:pPr>
            <a:r>
              <a:rPr lang="en-US" sz="2000" dirty="0">
                <a:solidFill>
                  <a:schemeClr val="accent3"/>
                </a:solidFill>
                <a:latin typeface="+mj-lt"/>
              </a:rPr>
              <a:t>standard bullets</a:t>
            </a:r>
          </a:p>
          <a:p>
            <a:r>
              <a:rPr lang="en-US" dirty="0"/>
              <a:t>Text: Calibri 16pt</a:t>
            </a:r>
          </a:p>
          <a:p>
            <a:pPr lvl="1"/>
            <a:r>
              <a:rPr lang="en-US" dirty="0"/>
              <a:t>Text: Calibri 14pt</a:t>
            </a:r>
          </a:p>
          <a:p>
            <a:pPr lvl="2"/>
            <a:r>
              <a:rPr lang="en-US" dirty="0"/>
              <a:t>Text: Calibri 12pt</a:t>
            </a:r>
          </a:p>
          <a:p>
            <a:pPr lvl="3"/>
            <a:r>
              <a:rPr lang="en-US" dirty="0"/>
              <a:t>Text: Calibri 11pt</a:t>
            </a:r>
          </a:p>
          <a:p>
            <a:pPr lvl="4"/>
            <a:r>
              <a:rPr lang="en-US" dirty="0"/>
              <a:t>Text: Calibri 11pt</a:t>
            </a:r>
          </a:p>
          <a:p>
            <a:pPr lvl="3"/>
            <a:endParaRPr lang="en-US" dirty="0"/>
          </a:p>
          <a:p>
            <a:pPr lvl="2"/>
            <a:endParaRPr lang="en-US" dirty="0"/>
          </a:p>
        </p:txBody>
      </p:sp>
      <p:sp>
        <p:nvSpPr>
          <p:cNvPr id="13" name="Inhaltsplatzhalter 12">
            <a:extLst>
              <a:ext uri="{FF2B5EF4-FFF2-40B4-BE49-F238E27FC236}">
                <a16:creationId xmlns:a16="http://schemas.microsoft.com/office/drawing/2014/main" id="{3C8BEC67-6D6A-46C3-8480-72A5FAE1ED21}"/>
              </a:ext>
            </a:extLst>
          </p:cNvPr>
          <p:cNvSpPr>
            <a:spLocks noGrp="1"/>
          </p:cNvSpPr>
          <p:nvPr>
            <p:ph sz="half" idx="14"/>
          </p:nvPr>
        </p:nvSpPr>
        <p:spPr bwMode="gray"/>
        <p:txBody>
          <a:bodyPr/>
          <a:lstStyle/>
          <a:p>
            <a:pPr marL="0" indent="0">
              <a:buNone/>
            </a:pPr>
            <a:r>
              <a:rPr lang="en-US" sz="2000" dirty="0">
                <a:solidFill>
                  <a:schemeClr val="accent3"/>
                </a:solidFill>
                <a:latin typeface="+mj-lt"/>
              </a:rPr>
              <a:t>check marks</a:t>
            </a:r>
          </a:p>
          <a:p>
            <a:pPr>
              <a:buSzPct val="120000"/>
              <a:buFont typeface="Wingdings" panose="05000000000000000000" pitchFamily="2" charset="2"/>
              <a:buChar char=""/>
            </a:pPr>
            <a:r>
              <a:rPr lang="en-US" dirty="0"/>
              <a:t>Text: Calibri 16pt</a:t>
            </a:r>
          </a:p>
          <a:p>
            <a:pPr lvl="1">
              <a:buSzPct val="120000"/>
              <a:buFont typeface="Wingdings" panose="05000000000000000000" pitchFamily="2" charset="2"/>
              <a:buChar char=""/>
            </a:pPr>
            <a:r>
              <a:rPr lang="en-US" dirty="0"/>
              <a:t>Text: Calibri 14pt</a:t>
            </a:r>
          </a:p>
          <a:p>
            <a:pPr lvl="2">
              <a:buSzPct val="120000"/>
              <a:buFont typeface="Wingdings" panose="05000000000000000000" pitchFamily="2" charset="2"/>
              <a:buChar char=""/>
            </a:pPr>
            <a:r>
              <a:rPr lang="en-US" dirty="0"/>
              <a:t>Text: Calibri 12pt</a:t>
            </a:r>
          </a:p>
          <a:p>
            <a:pPr lvl="3">
              <a:buSzPct val="120000"/>
              <a:buFont typeface="Wingdings" panose="05000000000000000000" pitchFamily="2" charset="2"/>
              <a:buChar char=""/>
            </a:pPr>
            <a:r>
              <a:rPr lang="en-US" dirty="0"/>
              <a:t>Text: Calibri 11pt</a:t>
            </a:r>
          </a:p>
          <a:p>
            <a:pPr lvl="4">
              <a:buSzPct val="120000"/>
              <a:buFont typeface="Wingdings" panose="05000000000000000000" pitchFamily="2" charset="2"/>
              <a:buChar char=""/>
            </a:pPr>
            <a:r>
              <a:rPr lang="en-US" dirty="0"/>
              <a:t>Text: Calibri 11pt</a:t>
            </a:r>
          </a:p>
        </p:txBody>
      </p:sp>
      <p:sp>
        <p:nvSpPr>
          <p:cNvPr id="11" name="Inhaltsplatzhalter 10">
            <a:extLst>
              <a:ext uri="{FF2B5EF4-FFF2-40B4-BE49-F238E27FC236}">
                <a16:creationId xmlns:a16="http://schemas.microsoft.com/office/drawing/2014/main" id="{8B04EDD1-358D-4027-BFEC-6B5E169C4073}"/>
              </a:ext>
            </a:extLst>
          </p:cNvPr>
          <p:cNvSpPr>
            <a:spLocks noGrp="1"/>
          </p:cNvSpPr>
          <p:nvPr>
            <p:ph sz="half" idx="2"/>
          </p:nvPr>
        </p:nvSpPr>
        <p:spPr bwMode="gray"/>
        <p:txBody>
          <a:bodyPr/>
          <a:lstStyle/>
          <a:p>
            <a:pPr marL="0" indent="0">
              <a:buSzPct val="120000"/>
              <a:buNone/>
            </a:pPr>
            <a:r>
              <a:rPr lang="en-US" sz="2000" dirty="0">
                <a:solidFill>
                  <a:schemeClr val="accent3"/>
                </a:solidFill>
                <a:latin typeface="+mj-lt"/>
              </a:rPr>
              <a:t>x-marks</a:t>
            </a:r>
          </a:p>
          <a:p>
            <a:pPr>
              <a:buSzPct val="120000"/>
              <a:buFont typeface="Wingdings" panose="05000000000000000000" pitchFamily="2" charset="2"/>
              <a:buChar char=""/>
            </a:pPr>
            <a:r>
              <a:rPr lang="en-US" dirty="0"/>
              <a:t>Text: Calibri 16pt</a:t>
            </a:r>
          </a:p>
          <a:p>
            <a:pPr lvl="1">
              <a:buSzPct val="120000"/>
              <a:buFont typeface="Wingdings" panose="05000000000000000000" pitchFamily="2" charset="2"/>
              <a:buChar char=""/>
            </a:pPr>
            <a:r>
              <a:rPr lang="en-US" dirty="0"/>
              <a:t>Text: Calibri 14pt</a:t>
            </a:r>
          </a:p>
          <a:p>
            <a:pPr lvl="2">
              <a:buSzPct val="120000"/>
              <a:buFont typeface="Wingdings" panose="05000000000000000000" pitchFamily="2" charset="2"/>
              <a:buChar char=""/>
            </a:pPr>
            <a:r>
              <a:rPr lang="en-US" dirty="0"/>
              <a:t>Text: Calibri 12pt</a:t>
            </a:r>
          </a:p>
          <a:p>
            <a:pPr lvl="3">
              <a:buSzPct val="120000"/>
              <a:buFont typeface="Wingdings" panose="05000000000000000000" pitchFamily="2" charset="2"/>
              <a:buChar char=""/>
            </a:pPr>
            <a:r>
              <a:rPr lang="en-US" dirty="0"/>
              <a:t>Text: Calibri 11pt</a:t>
            </a:r>
          </a:p>
          <a:p>
            <a:pPr lvl="4">
              <a:buSzPct val="120000"/>
              <a:buFont typeface="Wingdings" panose="05000000000000000000" pitchFamily="2" charset="2"/>
              <a:buChar char=""/>
            </a:pPr>
            <a:r>
              <a:rPr lang="en-US" dirty="0"/>
              <a:t>Text: Calibri 11pt</a:t>
            </a:r>
          </a:p>
        </p:txBody>
      </p:sp>
      <p:sp>
        <p:nvSpPr>
          <p:cNvPr id="4" name="Datumsplatzhalter 3">
            <a:extLst>
              <a:ext uri="{FF2B5EF4-FFF2-40B4-BE49-F238E27FC236}">
                <a16:creationId xmlns:a16="http://schemas.microsoft.com/office/drawing/2014/main" id="{C043742F-EC04-4A78-B294-7C1636637DC6}"/>
              </a:ext>
            </a:extLst>
          </p:cNvPr>
          <p:cNvSpPr>
            <a:spLocks noGrp="1"/>
          </p:cNvSpPr>
          <p:nvPr>
            <p:ph type="dt" sz="half" idx="10"/>
          </p:nvPr>
        </p:nvSpPr>
        <p:spPr bwMode="gray"/>
        <p:txBody>
          <a:bodyPr/>
          <a:lstStyle/>
          <a:p>
            <a:fld id="{6292BACF-8EC3-46AD-867B-108FA257FE87}" type="datetime1">
              <a:rPr lang="en-US" smtClean="0"/>
              <a:t>10/28/2024</a:t>
            </a:fld>
            <a:endParaRPr lang="en-US" dirty="0"/>
          </a:p>
        </p:txBody>
      </p:sp>
      <p:sp>
        <p:nvSpPr>
          <p:cNvPr id="5" name="Fußzeilenplatzhalter 4">
            <a:extLst>
              <a:ext uri="{FF2B5EF4-FFF2-40B4-BE49-F238E27FC236}">
                <a16:creationId xmlns:a16="http://schemas.microsoft.com/office/drawing/2014/main" id="{FD27B200-85E3-413B-8E90-833570768A5C}"/>
              </a:ext>
            </a:extLst>
          </p:cNvPr>
          <p:cNvSpPr>
            <a:spLocks noGrp="1"/>
          </p:cNvSpPr>
          <p:nvPr>
            <p:ph type="ftr" sz="quarter" idx="11"/>
          </p:nvPr>
        </p:nvSpPr>
        <p:spPr bwMode="gray"/>
        <p:txBody>
          <a:bodyPr/>
          <a:lstStyle/>
          <a:p>
            <a:r>
              <a:rPr lang="en-US" dirty="0"/>
              <a:t>Presentation Title</a:t>
            </a:r>
          </a:p>
        </p:txBody>
      </p:sp>
      <p:sp>
        <p:nvSpPr>
          <p:cNvPr id="6" name="Foliennummernplatzhalter 5">
            <a:extLst>
              <a:ext uri="{FF2B5EF4-FFF2-40B4-BE49-F238E27FC236}">
                <a16:creationId xmlns:a16="http://schemas.microsoft.com/office/drawing/2014/main" id="{B3CF6705-A0A3-495F-BC01-A0189CD7D40D}"/>
              </a:ext>
            </a:extLst>
          </p:cNvPr>
          <p:cNvSpPr>
            <a:spLocks noGrp="1"/>
          </p:cNvSpPr>
          <p:nvPr>
            <p:ph type="sldNum" sz="quarter" idx="12"/>
          </p:nvPr>
        </p:nvSpPr>
        <p:spPr bwMode="gray"/>
        <p:txBody>
          <a:bodyPr/>
          <a:lstStyle/>
          <a:p>
            <a:fld id="{02CEFE82-39F2-4F47-8A0C-D5AB3496FA5C}" type="slidenum">
              <a:rPr lang="en-US" smtClean="0"/>
              <a:t>42</a:t>
            </a:fld>
            <a:endParaRPr lang="en-US" dirty="0"/>
          </a:p>
        </p:txBody>
      </p:sp>
      <p:sp>
        <p:nvSpPr>
          <p:cNvPr id="12" name="Textplatzhalter 11">
            <a:extLst>
              <a:ext uri="{FF2B5EF4-FFF2-40B4-BE49-F238E27FC236}">
                <a16:creationId xmlns:a16="http://schemas.microsoft.com/office/drawing/2014/main" id="{AA5BD638-B44F-4264-986E-DF45D685D708}"/>
              </a:ext>
            </a:extLst>
          </p:cNvPr>
          <p:cNvSpPr>
            <a:spLocks noGrp="1"/>
          </p:cNvSpPr>
          <p:nvPr>
            <p:ph type="body" sz="quarter" idx="13"/>
          </p:nvPr>
        </p:nvSpPr>
        <p:spPr bwMode="gray"/>
        <p:txBody>
          <a:bodyPr/>
          <a:lstStyle/>
          <a:p>
            <a:r>
              <a:rPr lang="en-US" dirty="0"/>
              <a:t>Subtitle: Calibri Light 18pt</a:t>
            </a:r>
          </a:p>
        </p:txBody>
      </p:sp>
      <p:sp>
        <p:nvSpPr>
          <p:cNvPr id="9" name="Titel 8">
            <a:extLst>
              <a:ext uri="{FF2B5EF4-FFF2-40B4-BE49-F238E27FC236}">
                <a16:creationId xmlns:a16="http://schemas.microsoft.com/office/drawing/2014/main" id="{E5B4C3DD-C256-4E9C-BDA9-7E3550525AF9}"/>
              </a:ext>
            </a:extLst>
          </p:cNvPr>
          <p:cNvSpPr>
            <a:spLocks noGrp="1"/>
          </p:cNvSpPr>
          <p:nvPr>
            <p:ph type="title"/>
          </p:nvPr>
        </p:nvSpPr>
        <p:spPr bwMode="gray"/>
        <p:txBody>
          <a:bodyPr>
            <a:noAutofit/>
          </a:bodyPr>
          <a:lstStyle/>
          <a:p>
            <a:r>
              <a:rPr lang="en-US" dirty="0"/>
              <a:t>Title:</a:t>
            </a:r>
            <a:br>
              <a:rPr lang="en-US" dirty="0"/>
            </a:br>
            <a:r>
              <a:rPr lang="en-US" dirty="0"/>
              <a:t>Calibri Light 32pt capitals</a:t>
            </a:r>
          </a:p>
        </p:txBody>
      </p:sp>
    </p:spTree>
    <p:extLst>
      <p:ext uri="{BB962C8B-B14F-4D97-AF65-F5344CB8AC3E}">
        <p14:creationId xmlns:p14="http://schemas.microsoft.com/office/powerpoint/2010/main" val="3609236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a:extLst>
              <a:ext uri="{FF2B5EF4-FFF2-40B4-BE49-F238E27FC236}">
                <a16:creationId xmlns:a16="http://schemas.microsoft.com/office/drawing/2014/main" id="{18D3971C-A781-4170-BFC7-6CEB6C3CAF7B}"/>
              </a:ext>
            </a:extLst>
          </p:cNvPr>
          <p:cNvSpPr>
            <a:spLocks noGrp="1"/>
          </p:cNvSpPr>
          <p:nvPr>
            <p:ph type="dt" sz="half" idx="10"/>
          </p:nvPr>
        </p:nvSpPr>
        <p:spPr/>
        <p:txBody>
          <a:bodyPr/>
          <a:lstStyle/>
          <a:p>
            <a:fld id="{C569F519-98E7-4769-8C64-4551BFB204CE}" type="datetime1">
              <a:rPr lang="en-US" smtClean="0"/>
              <a:t>10/28/2024</a:t>
            </a:fld>
            <a:endParaRPr lang="en-US" dirty="0"/>
          </a:p>
        </p:txBody>
      </p:sp>
      <p:sp>
        <p:nvSpPr>
          <p:cNvPr id="6" name="Fußzeilenplatzhalter 5">
            <a:extLst>
              <a:ext uri="{FF2B5EF4-FFF2-40B4-BE49-F238E27FC236}">
                <a16:creationId xmlns:a16="http://schemas.microsoft.com/office/drawing/2014/main" id="{3FFE45E5-DB8C-48EC-A4AD-1AE9CF623743}"/>
              </a:ext>
            </a:extLst>
          </p:cNvPr>
          <p:cNvSpPr>
            <a:spLocks noGrp="1"/>
          </p:cNvSpPr>
          <p:nvPr>
            <p:ph type="ftr" sz="quarter" idx="11"/>
          </p:nvPr>
        </p:nvSpPr>
        <p:spPr/>
        <p:txBody>
          <a:bodyPr/>
          <a:lstStyle/>
          <a:p>
            <a:r>
              <a:rPr lang="en-US" dirty="0"/>
              <a:t>Presentation Title</a:t>
            </a:r>
          </a:p>
        </p:txBody>
      </p:sp>
      <p:sp>
        <p:nvSpPr>
          <p:cNvPr id="7" name="Foliennummernplatzhalter 6">
            <a:extLst>
              <a:ext uri="{FF2B5EF4-FFF2-40B4-BE49-F238E27FC236}">
                <a16:creationId xmlns:a16="http://schemas.microsoft.com/office/drawing/2014/main" id="{BB0DE367-FB86-4D2F-A192-8C70DE08D17E}"/>
              </a:ext>
            </a:extLst>
          </p:cNvPr>
          <p:cNvSpPr>
            <a:spLocks noGrp="1"/>
          </p:cNvSpPr>
          <p:nvPr>
            <p:ph type="sldNum" sz="quarter" idx="12"/>
          </p:nvPr>
        </p:nvSpPr>
        <p:spPr/>
        <p:txBody>
          <a:bodyPr/>
          <a:lstStyle/>
          <a:p>
            <a:fld id="{02CEFE82-39F2-4F47-8A0C-D5AB3496FA5C}" type="slidenum">
              <a:rPr lang="en-US" smtClean="0"/>
              <a:t>43</a:t>
            </a:fld>
            <a:endParaRPr lang="en-US" dirty="0"/>
          </a:p>
        </p:txBody>
      </p:sp>
      <p:sp>
        <p:nvSpPr>
          <p:cNvPr id="13" name="Textplatzhalter 12">
            <a:extLst>
              <a:ext uri="{FF2B5EF4-FFF2-40B4-BE49-F238E27FC236}">
                <a16:creationId xmlns:a16="http://schemas.microsoft.com/office/drawing/2014/main" id="{AF7C38DC-2241-4D55-9FDF-07F85F447E9C}"/>
              </a:ext>
            </a:extLst>
          </p:cNvPr>
          <p:cNvSpPr>
            <a:spLocks noGrp="1"/>
          </p:cNvSpPr>
          <p:nvPr>
            <p:ph type="body" sz="quarter" idx="13"/>
          </p:nvPr>
        </p:nvSpPr>
        <p:spPr/>
        <p:txBody>
          <a:bodyPr/>
          <a:lstStyle/>
          <a:p>
            <a:r>
              <a:rPr lang="en-US" dirty="0"/>
              <a:t>Enter your subtitle here</a:t>
            </a:r>
          </a:p>
        </p:txBody>
      </p:sp>
      <p:sp>
        <p:nvSpPr>
          <p:cNvPr id="10" name="Titel 9">
            <a:extLst>
              <a:ext uri="{FF2B5EF4-FFF2-40B4-BE49-F238E27FC236}">
                <a16:creationId xmlns:a16="http://schemas.microsoft.com/office/drawing/2014/main" id="{CEBF11E9-269F-40E0-870B-5EF4F38F0304}"/>
              </a:ext>
            </a:extLst>
          </p:cNvPr>
          <p:cNvSpPr>
            <a:spLocks noGrp="1"/>
          </p:cNvSpPr>
          <p:nvPr>
            <p:ph type="title"/>
          </p:nvPr>
        </p:nvSpPr>
        <p:spPr/>
        <p:txBody>
          <a:bodyPr/>
          <a:lstStyle/>
          <a:p>
            <a:r>
              <a:rPr lang="en-US" dirty="0"/>
              <a:t>Tables and</a:t>
            </a:r>
            <a:br>
              <a:rPr lang="en-US" dirty="0"/>
            </a:br>
            <a:r>
              <a:rPr lang="en-US" dirty="0"/>
              <a:t>Diagrams</a:t>
            </a:r>
          </a:p>
        </p:txBody>
      </p:sp>
      <p:graphicFrame>
        <p:nvGraphicFramePr>
          <p:cNvPr id="11" name="Tabelle 20">
            <a:extLst>
              <a:ext uri="{FF2B5EF4-FFF2-40B4-BE49-F238E27FC236}">
                <a16:creationId xmlns:a16="http://schemas.microsoft.com/office/drawing/2014/main" id="{8D224F1B-83DF-4F8B-A9AC-DA6CDCB1F53A}"/>
              </a:ext>
            </a:extLst>
          </p:cNvPr>
          <p:cNvGraphicFramePr>
            <a:graphicFrameLocks noGrp="1"/>
          </p:cNvGraphicFramePr>
          <p:nvPr>
            <p:ph sz="half" idx="1"/>
            <p:extLst>
              <p:ext uri="{D42A27DB-BD31-4B8C-83A1-F6EECF244321}">
                <p14:modId xmlns:p14="http://schemas.microsoft.com/office/powerpoint/2010/main" val="2391838695"/>
              </p:ext>
            </p:extLst>
          </p:nvPr>
        </p:nvGraphicFramePr>
        <p:xfrm>
          <a:off x="539750" y="2190750"/>
          <a:ext cx="5338761" cy="3992560"/>
        </p:xfrm>
        <a:graphic>
          <a:graphicData uri="http://schemas.openxmlformats.org/drawingml/2006/table">
            <a:tbl>
              <a:tblPr firstRow="1" bandRow="1">
                <a:tableStyleId>{0E3FDE45-AF77-4B5C-9715-49D594BDF05E}</a:tableStyleId>
              </a:tblPr>
              <a:tblGrid>
                <a:gridCol w="1779587">
                  <a:extLst>
                    <a:ext uri="{9D8B030D-6E8A-4147-A177-3AD203B41FA5}">
                      <a16:colId xmlns:a16="http://schemas.microsoft.com/office/drawing/2014/main" val="1641811542"/>
                    </a:ext>
                  </a:extLst>
                </a:gridCol>
                <a:gridCol w="1779587">
                  <a:extLst>
                    <a:ext uri="{9D8B030D-6E8A-4147-A177-3AD203B41FA5}">
                      <a16:colId xmlns:a16="http://schemas.microsoft.com/office/drawing/2014/main" val="213758910"/>
                    </a:ext>
                  </a:extLst>
                </a:gridCol>
                <a:gridCol w="1779587">
                  <a:extLst>
                    <a:ext uri="{9D8B030D-6E8A-4147-A177-3AD203B41FA5}">
                      <a16:colId xmlns:a16="http://schemas.microsoft.com/office/drawing/2014/main" val="3152807828"/>
                    </a:ext>
                  </a:extLst>
                </a:gridCol>
              </a:tblGrid>
              <a:tr h="362960">
                <a:tc>
                  <a:txBody>
                    <a:bodyPr/>
                    <a:lstStyle/>
                    <a:p>
                      <a:pPr algn="l">
                        <a:lnSpc>
                          <a:spcPct val="90000"/>
                        </a:lnSpc>
                        <a:spcAft>
                          <a:spcPts val="1000"/>
                        </a:spcAft>
                      </a:pPr>
                      <a:r>
                        <a:rPr lang="en-US" sz="1600" b="0" noProof="0" dirty="0">
                          <a:solidFill>
                            <a:schemeClr val="accent3"/>
                          </a:solidFill>
                          <a:latin typeface="+mj-lt"/>
                        </a:rPr>
                        <a:t>Description 1</a:t>
                      </a:r>
                    </a:p>
                  </a:txBody>
                  <a:tcPr marL="72000" marR="72000" marT="36000" marB="36000" anchor="ctr">
                    <a:lnT w="12700" cap="flat" cmpd="sng" algn="ctr">
                      <a:noFill/>
                      <a:prstDash val="solid"/>
                      <a:round/>
                      <a:headEnd type="none" w="med" len="med"/>
                      <a:tailEnd type="none" w="med" len="med"/>
                    </a:lnT>
                    <a:lnB w="6350" cap="flat" cmpd="sng" algn="ctr">
                      <a:solidFill>
                        <a:schemeClr val="accent2">
                          <a:lumMod val="60000"/>
                          <a:lumOff val="40000"/>
                        </a:schemeClr>
                      </a:solidFill>
                      <a:prstDash val="solid"/>
                      <a:round/>
                      <a:headEnd type="none" w="med" len="med"/>
                      <a:tailEnd type="none" w="med" len="med"/>
                    </a:lnB>
                  </a:tcPr>
                </a:tc>
                <a:tc>
                  <a:txBody>
                    <a:bodyPr/>
                    <a:lstStyle/>
                    <a:p>
                      <a:pPr algn="ctr">
                        <a:lnSpc>
                          <a:spcPct val="90000"/>
                        </a:lnSpc>
                        <a:spcAft>
                          <a:spcPts val="1000"/>
                        </a:spcAft>
                      </a:pPr>
                      <a:r>
                        <a:rPr lang="en-US" sz="1600" b="0" noProof="0" dirty="0">
                          <a:solidFill>
                            <a:schemeClr val="accent3"/>
                          </a:solidFill>
                          <a:latin typeface="+mj-lt"/>
                        </a:rPr>
                        <a:t>Description 2</a:t>
                      </a:r>
                    </a:p>
                  </a:txBody>
                  <a:tcPr marL="72000" marR="72000" marT="36000" marB="36000" anchor="ctr">
                    <a:lnT w="12700" cap="flat" cmpd="sng" algn="ctr">
                      <a:noFill/>
                      <a:prstDash val="solid"/>
                      <a:round/>
                      <a:headEnd type="none" w="med" len="med"/>
                      <a:tailEnd type="none" w="med" len="med"/>
                    </a:lnT>
                    <a:lnB w="6350" cap="flat" cmpd="sng" algn="ctr">
                      <a:solidFill>
                        <a:schemeClr val="accent2">
                          <a:lumMod val="60000"/>
                          <a:lumOff val="40000"/>
                        </a:schemeClr>
                      </a:solidFill>
                      <a:prstDash val="solid"/>
                      <a:round/>
                      <a:headEnd type="none" w="med" len="med"/>
                      <a:tailEnd type="none" w="med" len="med"/>
                    </a:lnB>
                  </a:tcPr>
                </a:tc>
                <a:tc>
                  <a:txBody>
                    <a:bodyPr/>
                    <a:lstStyle/>
                    <a:p>
                      <a:pPr algn="ctr">
                        <a:lnSpc>
                          <a:spcPct val="90000"/>
                        </a:lnSpc>
                        <a:spcAft>
                          <a:spcPts val="1000"/>
                        </a:spcAft>
                      </a:pPr>
                      <a:r>
                        <a:rPr lang="en-US" sz="1600" b="0" noProof="0" dirty="0">
                          <a:solidFill>
                            <a:schemeClr val="accent3"/>
                          </a:solidFill>
                          <a:latin typeface="+mj-lt"/>
                        </a:rPr>
                        <a:t>Description 3</a:t>
                      </a:r>
                    </a:p>
                  </a:txBody>
                  <a:tcPr marL="72000" marR="72000" marT="36000" marB="36000" anchor="ctr">
                    <a:lnT w="12700" cap="flat" cmpd="sng" algn="ctr">
                      <a:noFill/>
                      <a:prstDash val="solid"/>
                      <a:round/>
                      <a:headEnd type="none" w="med" len="med"/>
                      <a:tailEnd type="none" w="med" len="med"/>
                    </a:lnT>
                    <a:lnB w="6350" cap="flat" cmpd="sng" algn="ctr">
                      <a:solidFill>
                        <a:schemeClr val="accent2">
                          <a:lumMod val="60000"/>
                          <a:lumOff val="40000"/>
                        </a:schemeClr>
                      </a:solidFill>
                      <a:prstDash val="solid"/>
                      <a:round/>
                      <a:headEnd type="none" w="med" len="med"/>
                      <a:tailEnd type="none" w="med" len="med"/>
                    </a:lnB>
                  </a:tcPr>
                </a:tc>
                <a:extLst>
                  <a:ext uri="{0D108BD9-81ED-4DB2-BD59-A6C34878D82A}">
                    <a16:rowId xmlns:a16="http://schemas.microsoft.com/office/drawing/2014/main" val="823935086"/>
                  </a:ext>
                </a:extLst>
              </a:tr>
              <a:tr h="362960">
                <a:tc>
                  <a:txBody>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en-US" sz="1400" b="0" noProof="0" dirty="0">
                          <a:solidFill>
                            <a:schemeClr val="accent2"/>
                          </a:solidFill>
                          <a:latin typeface="+mn-lt"/>
                        </a:rPr>
                        <a:t>Placeholder text</a:t>
                      </a:r>
                    </a:p>
                  </a:txBody>
                  <a:tcPr marL="72000" marR="72000" marT="36000" marB="36000" anchor="ctr">
                    <a:lnT w="6350" cap="flat" cmpd="sng" algn="ctr">
                      <a:solidFill>
                        <a:schemeClr val="accent2">
                          <a:lumMod val="60000"/>
                          <a:lumOff val="40000"/>
                        </a:schemeClr>
                      </a:solidFill>
                      <a:prstDash val="solid"/>
                      <a:round/>
                      <a:headEnd type="none" w="med" len="med"/>
                      <a:tailEnd type="none" w="med" len="med"/>
                    </a:lnT>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T w="6350" cap="flat" cmpd="sng" algn="ctr">
                      <a:solidFill>
                        <a:schemeClr val="accent2">
                          <a:lumMod val="60000"/>
                          <a:lumOff val="40000"/>
                        </a:schemeClr>
                      </a:solidFill>
                      <a:prstDash val="solid"/>
                      <a:round/>
                      <a:headEnd type="none" w="med" len="med"/>
                      <a:tailEnd type="none" w="med" len="med"/>
                    </a:lnT>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T w="6350" cap="flat" cmpd="sng" algn="ctr">
                      <a:solidFill>
                        <a:schemeClr val="accent2">
                          <a:lumMod val="60000"/>
                          <a:lumOff val="40000"/>
                        </a:schemeClr>
                      </a:solidFill>
                      <a:prstDash val="solid"/>
                      <a:round/>
                      <a:headEnd type="none" w="med" len="med"/>
                      <a:tailEnd type="none" w="med" len="med"/>
                    </a:lnT>
                    <a:solidFill>
                      <a:schemeClr val="accent2">
                        <a:alpha val="20000"/>
                      </a:schemeClr>
                    </a:solidFill>
                  </a:tcPr>
                </a:tc>
                <a:extLst>
                  <a:ext uri="{0D108BD9-81ED-4DB2-BD59-A6C34878D82A}">
                    <a16:rowId xmlns:a16="http://schemas.microsoft.com/office/drawing/2014/main" val="4039667596"/>
                  </a:ext>
                </a:extLst>
              </a:tr>
              <a:tr h="362960">
                <a:tc>
                  <a:txBody>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en-US" sz="1400" b="0" noProof="0" dirty="0">
                          <a:solidFill>
                            <a:schemeClr val="accent2"/>
                          </a:solidFill>
                          <a:latin typeface="+mn-lt"/>
                        </a:rPr>
                        <a:t>Placeholder text</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extLst>
                  <a:ext uri="{0D108BD9-81ED-4DB2-BD59-A6C34878D82A}">
                    <a16:rowId xmlns:a16="http://schemas.microsoft.com/office/drawing/2014/main" val="2489400581"/>
                  </a:ext>
                </a:extLst>
              </a:tr>
              <a:tr h="362960">
                <a:tc>
                  <a:txBody>
                    <a:bodyPr/>
                    <a:lstStyle/>
                    <a:p>
                      <a:pPr algn="l">
                        <a:lnSpc>
                          <a:spcPct val="90000"/>
                        </a:lnSpc>
                        <a:spcAft>
                          <a:spcPts val="1000"/>
                        </a:spcAft>
                      </a:pPr>
                      <a:r>
                        <a:rPr lang="en-US" sz="1400" b="0" noProof="0" dirty="0">
                          <a:solidFill>
                            <a:schemeClr val="accent2"/>
                          </a:solidFill>
                          <a:latin typeface="+mn-lt"/>
                        </a:rPr>
                        <a:t>Placeholder text</a:t>
                      </a:r>
                    </a:p>
                  </a:txBody>
                  <a:tcPr marL="72000" marR="72000" marT="36000" marB="36000" anchor="ctr">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solidFill>
                      <a:schemeClr val="accent2">
                        <a:alpha val="20000"/>
                      </a:schemeClr>
                    </a:solidFill>
                  </a:tcPr>
                </a:tc>
                <a:extLst>
                  <a:ext uri="{0D108BD9-81ED-4DB2-BD59-A6C34878D82A}">
                    <a16:rowId xmlns:a16="http://schemas.microsoft.com/office/drawing/2014/main" val="1974609881"/>
                  </a:ext>
                </a:extLst>
              </a:tr>
              <a:tr h="362960">
                <a:tc>
                  <a:txBody>
                    <a:bodyPr/>
                    <a:lstStyle/>
                    <a:p>
                      <a:pPr algn="l">
                        <a:lnSpc>
                          <a:spcPct val="90000"/>
                        </a:lnSpc>
                        <a:spcAft>
                          <a:spcPts val="1000"/>
                        </a:spcAft>
                      </a:pPr>
                      <a:r>
                        <a:rPr lang="en-US" sz="1400" b="0" noProof="0" dirty="0">
                          <a:solidFill>
                            <a:schemeClr val="accent2"/>
                          </a:solidFill>
                          <a:latin typeface="+mn-lt"/>
                        </a:rPr>
                        <a:t>Placeholder text</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extLst>
                  <a:ext uri="{0D108BD9-81ED-4DB2-BD59-A6C34878D82A}">
                    <a16:rowId xmlns:a16="http://schemas.microsoft.com/office/drawing/2014/main" val="2376304612"/>
                  </a:ext>
                </a:extLst>
              </a:tr>
              <a:tr h="362960">
                <a:tc>
                  <a:txBody>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en-US" sz="1400" b="0" noProof="0" dirty="0">
                          <a:solidFill>
                            <a:schemeClr val="accent2"/>
                          </a:solidFill>
                          <a:latin typeface="+mn-lt"/>
                        </a:rPr>
                        <a:t>Placeholder text</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extLst>
                  <a:ext uri="{0D108BD9-81ED-4DB2-BD59-A6C34878D82A}">
                    <a16:rowId xmlns:a16="http://schemas.microsoft.com/office/drawing/2014/main" val="3780700431"/>
                  </a:ext>
                </a:extLst>
              </a:tr>
              <a:tr h="362960">
                <a:tc>
                  <a:txBody>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en-US" sz="1400" b="0" noProof="0" dirty="0">
                          <a:solidFill>
                            <a:schemeClr val="accent2"/>
                          </a:solidFill>
                          <a:latin typeface="+mn-lt"/>
                        </a:rPr>
                        <a:t>Placeholder text</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extLst>
                  <a:ext uri="{0D108BD9-81ED-4DB2-BD59-A6C34878D82A}">
                    <a16:rowId xmlns:a16="http://schemas.microsoft.com/office/drawing/2014/main" val="1741094124"/>
                  </a:ext>
                </a:extLst>
              </a:tr>
              <a:tr h="362960">
                <a:tc>
                  <a:txBody>
                    <a:bodyPr/>
                    <a:lstStyle/>
                    <a:p>
                      <a:pPr algn="l">
                        <a:lnSpc>
                          <a:spcPct val="90000"/>
                        </a:lnSpc>
                        <a:spcAft>
                          <a:spcPts val="1000"/>
                        </a:spcAft>
                      </a:pPr>
                      <a:r>
                        <a:rPr lang="en-US" sz="1400" b="0" noProof="0" dirty="0">
                          <a:solidFill>
                            <a:schemeClr val="accent2"/>
                          </a:solidFill>
                          <a:latin typeface="+mn-lt"/>
                        </a:rPr>
                        <a:t>Placeholder text</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extLst>
                  <a:ext uri="{0D108BD9-81ED-4DB2-BD59-A6C34878D82A}">
                    <a16:rowId xmlns:a16="http://schemas.microsoft.com/office/drawing/2014/main" val="3371124679"/>
                  </a:ext>
                </a:extLst>
              </a:tr>
              <a:tr h="362960">
                <a:tc>
                  <a:txBody>
                    <a:bodyPr/>
                    <a:lstStyle/>
                    <a:p>
                      <a:pPr algn="l">
                        <a:lnSpc>
                          <a:spcPct val="90000"/>
                        </a:lnSpc>
                        <a:spcAft>
                          <a:spcPts val="1000"/>
                        </a:spcAft>
                      </a:pPr>
                      <a:r>
                        <a:rPr lang="en-US" sz="1400" b="0" noProof="0" dirty="0">
                          <a:solidFill>
                            <a:schemeClr val="accent2"/>
                          </a:solidFill>
                          <a:latin typeface="+mn-lt"/>
                        </a:rPr>
                        <a:t>Placeholder text</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extLst>
                  <a:ext uri="{0D108BD9-81ED-4DB2-BD59-A6C34878D82A}">
                    <a16:rowId xmlns:a16="http://schemas.microsoft.com/office/drawing/2014/main" val="1092221693"/>
                  </a:ext>
                </a:extLst>
              </a:tr>
              <a:tr h="362960">
                <a:tc>
                  <a:txBody>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en-US" sz="1400" b="0" noProof="0" dirty="0">
                          <a:solidFill>
                            <a:schemeClr val="accent2"/>
                          </a:solidFill>
                          <a:latin typeface="+mn-lt"/>
                        </a:rPr>
                        <a:t>Placeholder text</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tc>
                <a:extLst>
                  <a:ext uri="{0D108BD9-81ED-4DB2-BD59-A6C34878D82A}">
                    <a16:rowId xmlns:a16="http://schemas.microsoft.com/office/drawing/2014/main" val="4286628614"/>
                  </a:ext>
                </a:extLst>
              </a:tr>
              <a:tr h="362960">
                <a:tc>
                  <a:txBody>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en-US" sz="1400" b="0" noProof="0" dirty="0">
                          <a:solidFill>
                            <a:schemeClr val="accent2"/>
                          </a:solidFill>
                          <a:latin typeface="+mn-lt"/>
                        </a:rPr>
                        <a:t>Placeholder text</a:t>
                      </a:r>
                    </a:p>
                  </a:txBody>
                  <a:tcPr marL="72000" marR="72000" marT="36000" marB="36000" anchor="ctr">
                    <a:lnB w="6350" cap="flat" cmpd="sng" algn="ctr">
                      <a:solidFill>
                        <a:schemeClr val="accent2">
                          <a:lumMod val="60000"/>
                          <a:lumOff val="40000"/>
                        </a:schemeClr>
                      </a:solidFill>
                      <a:prstDash val="solid"/>
                      <a:round/>
                      <a:headEnd type="none" w="med" len="med"/>
                      <a:tailEnd type="none" w="med" len="med"/>
                    </a:lnB>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B w="6350" cap="flat" cmpd="sng" algn="ctr">
                      <a:solidFill>
                        <a:schemeClr val="accent2">
                          <a:lumMod val="60000"/>
                          <a:lumOff val="40000"/>
                        </a:schemeClr>
                      </a:solidFill>
                      <a:prstDash val="solid"/>
                      <a:round/>
                      <a:headEnd type="none" w="med" len="med"/>
                      <a:tailEnd type="none" w="med" len="med"/>
                    </a:lnB>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B w="6350" cap="flat" cmpd="sng" algn="ctr">
                      <a:solidFill>
                        <a:schemeClr val="accent2">
                          <a:lumMod val="60000"/>
                          <a:lumOff val="40000"/>
                        </a:schemeClr>
                      </a:solidFill>
                      <a:prstDash val="solid"/>
                      <a:round/>
                      <a:headEnd type="none" w="med" len="med"/>
                      <a:tailEnd type="none" w="med" len="med"/>
                    </a:lnB>
                  </a:tcPr>
                </a:tc>
                <a:extLst>
                  <a:ext uri="{0D108BD9-81ED-4DB2-BD59-A6C34878D82A}">
                    <a16:rowId xmlns:a16="http://schemas.microsoft.com/office/drawing/2014/main" val="1643311522"/>
                  </a:ext>
                </a:extLst>
              </a:tr>
            </a:tbl>
          </a:graphicData>
        </a:graphic>
      </p:graphicFrame>
      <p:graphicFrame>
        <p:nvGraphicFramePr>
          <p:cNvPr id="15" name="Inhaltsplatzhalter 12">
            <a:extLst>
              <a:ext uri="{FF2B5EF4-FFF2-40B4-BE49-F238E27FC236}">
                <a16:creationId xmlns:a16="http://schemas.microsoft.com/office/drawing/2014/main" id="{C23AA467-5388-471C-BBC9-00A915DC3ACD}"/>
              </a:ext>
            </a:extLst>
          </p:cNvPr>
          <p:cNvGraphicFramePr>
            <a:graphicFrameLocks noGrp="1"/>
          </p:cNvGraphicFramePr>
          <p:nvPr>
            <p:ph sz="half" idx="2"/>
            <p:extLst>
              <p:ext uri="{D42A27DB-BD31-4B8C-83A1-F6EECF244321}">
                <p14:modId xmlns:p14="http://schemas.microsoft.com/office/powerpoint/2010/main" val="3927992560"/>
              </p:ext>
            </p:extLst>
          </p:nvPr>
        </p:nvGraphicFramePr>
        <p:xfrm>
          <a:off x="6308725" y="2190750"/>
          <a:ext cx="5340350" cy="39925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42679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a:extLst>
              <a:ext uri="{FF2B5EF4-FFF2-40B4-BE49-F238E27FC236}">
                <a16:creationId xmlns:a16="http://schemas.microsoft.com/office/drawing/2014/main" id="{18D3971C-A781-4170-BFC7-6CEB6C3CAF7B}"/>
              </a:ext>
            </a:extLst>
          </p:cNvPr>
          <p:cNvSpPr>
            <a:spLocks noGrp="1"/>
          </p:cNvSpPr>
          <p:nvPr>
            <p:ph type="dt" sz="half" idx="10"/>
          </p:nvPr>
        </p:nvSpPr>
        <p:spPr/>
        <p:txBody>
          <a:bodyPr/>
          <a:lstStyle/>
          <a:p>
            <a:fld id="{C674B2AE-26FB-4E47-842A-0D1A499B57FC}" type="datetime1">
              <a:rPr lang="en-US" smtClean="0"/>
              <a:t>10/28/2024</a:t>
            </a:fld>
            <a:endParaRPr lang="en-US" dirty="0"/>
          </a:p>
        </p:txBody>
      </p:sp>
      <p:sp>
        <p:nvSpPr>
          <p:cNvPr id="6" name="Fußzeilenplatzhalter 5">
            <a:extLst>
              <a:ext uri="{FF2B5EF4-FFF2-40B4-BE49-F238E27FC236}">
                <a16:creationId xmlns:a16="http://schemas.microsoft.com/office/drawing/2014/main" id="{3FFE45E5-DB8C-48EC-A4AD-1AE9CF623743}"/>
              </a:ext>
            </a:extLst>
          </p:cNvPr>
          <p:cNvSpPr>
            <a:spLocks noGrp="1"/>
          </p:cNvSpPr>
          <p:nvPr>
            <p:ph type="ftr" sz="quarter" idx="11"/>
          </p:nvPr>
        </p:nvSpPr>
        <p:spPr/>
        <p:txBody>
          <a:bodyPr/>
          <a:lstStyle/>
          <a:p>
            <a:r>
              <a:rPr lang="en-US" dirty="0"/>
              <a:t>Presentation Title</a:t>
            </a:r>
          </a:p>
        </p:txBody>
      </p:sp>
      <p:sp>
        <p:nvSpPr>
          <p:cNvPr id="7" name="Foliennummernplatzhalter 6">
            <a:extLst>
              <a:ext uri="{FF2B5EF4-FFF2-40B4-BE49-F238E27FC236}">
                <a16:creationId xmlns:a16="http://schemas.microsoft.com/office/drawing/2014/main" id="{BB0DE367-FB86-4D2F-A192-8C70DE08D17E}"/>
              </a:ext>
            </a:extLst>
          </p:cNvPr>
          <p:cNvSpPr>
            <a:spLocks noGrp="1"/>
          </p:cNvSpPr>
          <p:nvPr>
            <p:ph type="sldNum" sz="quarter" idx="12"/>
          </p:nvPr>
        </p:nvSpPr>
        <p:spPr/>
        <p:txBody>
          <a:bodyPr/>
          <a:lstStyle/>
          <a:p>
            <a:fld id="{02CEFE82-39F2-4F47-8A0C-D5AB3496FA5C}" type="slidenum">
              <a:rPr lang="en-US" smtClean="0"/>
              <a:t>44</a:t>
            </a:fld>
            <a:endParaRPr lang="en-US" dirty="0"/>
          </a:p>
        </p:txBody>
      </p:sp>
      <p:sp>
        <p:nvSpPr>
          <p:cNvPr id="13" name="Textplatzhalter 12">
            <a:extLst>
              <a:ext uri="{FF2B5EF4-FFF2-40B4-BE49-F238E27FC236}">
                <a16:creationId xmlns:a16="http://schemas.microsoft.com/office/drawing/2014/main" id="{AF7C38DC-2241-4D55-9FDF-07F85F447E9C}"/>
              </a:ext>
            </a:extLst>
          </p:cNvPr>
          <p:cNvSpPr>
            <a:spLocks noGrp="1"/>
          </p:cNvSpPr>
          <p:nvPr>
            <p:ph type="body" sz="quarter" idx="13"/>
          </p:nvPr>
        </p:nvSpPr>
        <p:spPr/>
        <p:txBody>
          <a:bodyPr/>
          <a:lstStyle/>
          <a:p>
            <a:r>
              <a:rPr lang="en-US" dirty="0"/>
              <a:t>Enter your subtitle here</a:t>
            </a:r>
          </a:p>
        </p:txBody>
      </p:sp>
      <p:sp>
        <p:nvSpPr>
          <p:cNvPr id="10" name="Titel 9">
            <a:extLst>
              <a:ext uri="{FF2B5EF4-FFF2-40B4-BE49-F238E27FC236}">
                <a16:creationId xmlns:a16="http://schemas.microsoft.com/office/drawing/2014/main" id="{CEBF11E9-269F-40E0-870B-5EF4F38F0304}"/>
              </a:ext>
            </a:extLst>
          </p:cNvPr>
          <p:cNvSpPr>
            <a:spLocks noGrp="1"/>
          </p:cNvSpPr>
          <p:nvPr>
            <p:ph type="title"/>
          </p:nvPr>
        </p:nvSpPr>
        <p:spPr/>
        <p:txBody>
          <a:bodyPr/>
          <a:lstStyle/>
          <a:p>
            <a:r>
              <a:rPr lang="en-US" dirty="0"/>
              <a:t>Tables and</a:t>
            </a:r>
            <a:br>
              <a:rPr lang="en-US" dirty="0"/>
            </a:br>
            <a:r>
              <a:rPr lang="en-US" dirty="0"/>
              <a:t>Diagrams</a:t>
            </a:r>
          </a:p>
        </p:txBody>
      </p:sp>
      <p:graphicFrame>
        <p:nvGraphicFramePr>
          <p:cNvPr id="16" name="Inhaltsplatzhalter 24">
            <a:extLst>
              <a:ext uri="{FF2B5EF4-FFF2-40B4-BE49-F238E27FC236}">
                <a16:creationId xmlns:a16="http://schemas.microsoft.com/office/drawing/2014/main" id="{308F5E53-45D7-4D8B-8343-2D274B186FC4}"/>
              </a:ext>
            </a:extLst>
          </p:cNvPr>
          <p:cNvGraphicFramePr>
            <a:graphicFrameLocks noGrp="1"/>
          </p:cNvGraphicFramePr>
          <p:nvPr>
            <p:ph sz="half" idx="2"/>
            <p:extLst>
              <p:ext uri="{D42A27DB-BD31-4B8C-83A1-F6EECF244321}">
                <p14:modId xmlns:p14="http://schemas.microsoft.com/office/powerpoint/2010/main" val="3623260501"/>
              </p:ext>
            </p:extLst>
          </p:nvPr>
        </p:nvGraphicFramePr>
        <p:xfrm>
          <a:off x="6308725" y="2190750"/>
          <a:ext cx="5340350" cy="39925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9" name="Tabelle 20">
            <a:extLst>
              <a:ext uri="{FF2B5EF4-FFF2-40B4-BE49-F238E27FC236}">
                <a16:creationId xmlns:a16="http://schemas.microsoft.com/office/drawing/2014/main" id="{71E25610-CB80-417F-8474-8678FDED1F54}"/>
              </a:ext>
            </a:extLst>
          </p:cNvPr>
          <p:cNvGraphicFramePr>
            <a:graphicFrameLocks noGrp="1"/>
          </p:cNvGraphicFramePr>
          <p:nvPr>
            <p:ph sz="half" idx="1"/>
            <p:extLst>
              <p:ext uri="{D42A27DB-BD31-4B8C-83A1-F6EECF244321}">
                <p14:modId xmlns:p14="http://schemas.microsoft.com/office/powerpoint/2010/main" val="3707042906"/>
              </p:ext>
            </p:extLst>
          </p:nvPr>
        </p:nvGraphicFramePr>
        <p:xfrm>
          <a:off x="539750" y="2190750"/>
          <a:ext cx="5338763" cy="3992560"/>
        </p:xfrm>
        <a:graphic>
          <a:graphicData uri="http://schemas.openxmlformats.org/drawingml/2006/table">
            <a:tbl>
              <a:tblPr firstRow="1" bandRow="1">
                <a:tableStyleId>{0E3FDE45-AF77-4B5C-9715-49D594BDF05E}</a:tableStyleId>
              </a:tblPr>
              <a:tblGrid>
                <a:gridCol w="1779587">
                  <a:extLst>
                    <a:ext uri="{9D8B030D-6E8A-4147-A177-3AD203B41FA5}">
                      <a16:colId xmlns:a16="http://schemas.microsoft.com/office/drawing/2014/main" val="1641811542"/>
                    </a:ext>
                  </a:extLst>
                </a:gridCol>
                <a:gridCol w="889794">
                  <a:extLst>
                    <a:ext uri="{9D8B030D-6E8A-4147-A177-3AD203B41FA5}">
                      <a16:colId xmlns:a16="http://schemas.microsoft.com/office/drawing/2014/main" val="213758910"/>
                    </a:ext>
                  </a:extLst>
                </a:gridCol>
                <a:gridCol w="889794">
                  <a:extLst>
                    <a:ext uri="{9D8B030D-6E8A-4147-A177-3AD203B41FA5}">
                      <a16:colId xmlns:a16="http://schemas.microsoft.com/office/drawing/2014/main" val="411848794"/>
                    </a:ext>
                  </a:extLst>
                </a:gridCol>
                <a:gridCol w="889794">
                  <a:extLst>
                    <a:ext uri="{9D8B030D-6E8A-4147-A177-3AD203B41FA5}">
                      <a16:colId xmlns:a16="http://schemas.microsoft.com/office/drawing/2014/main" val="3152807828"/>
                    </a:ext>
                  </a:extLst>
                </a:gridCol>
                <a:gridCol w="889794">
                  <a:extLst>
                    <a:ext uri="{9D8B030D-6E8A-4147-A177-3AD203B41FA5}">
                      <a16:colId xmlns:a16="http://schemas.microsoft.com/office/drawing/2014/main" val="3212091017"/>
                    </a:ext>
                  </a:extLst>
                </a:gridCol>
              </a:tblGrid>
              <a:tr h="362960">
                <a:tc>
                  <a:txBody>
                    <a:bodyPr/>
                    <a:lstStyle/>
                    <a:p>
                      <a:pPr algn="l">
                        <a:lnSpc>
                          <a:spcPct val="90000"/>
                        </a:lnSpc>
                        <a:spcAft>
                          <a:spcPts val="1000"/>
                        </a:spcAft>
                      </a:pPr>
                      <a:r>
                        <a:rPr lang="en-US" sz="1600" b="0" noProof="0" dirty="0">
                          <a:solidFill>
                            <a:schemeClr val="accent3"/>
                          </a:solidFill>
                          <a:latin typeface="+mj-lt"/>
                        </a:rPr>
                        <a:t>Description 1</a:t>
                      </a:r>
                    </a:p>
                  </a:txBody>
                  <a:tcPr marL="72000" marR="72000" marT="36000" marB="36000" anchor="ctr">
                    <a:lnT w="12700" cap="flat" cmpd="sng" algn="ctr">
                      <a:noFill/>
                      <a:prstDash val="solid"/>
                      <a:round/>
                      <a:headEnd type="none" w="med" len="med"/>
                      <a:tailEnd type="none" w="med" len="med"/>
                    </a:lnT>
                    <a:lnB w="6350" cap="flat" cmpd="sng" algn="ctr">
                      <a:solidFill>
                        <a:schemeClr val="accent2">
                          <a:lumMod val="60000"/>
                          <a:lumOff val="40000"/>
                        </a:schemeClr>
                      </a:solidFill>
                      <a:prstDash val="solid"/>
                      <a:round/>
                      <a:headEnd type="none" w="med" len="med"/>
                      <a:tailEnd type="none" w="med" len="med"/>
                    </a:lnB>
                  </a:tcPr>
                </a:tc>
                <a:tc gridSpan="2">
                  <a:txBody>
                    <a:bodyPr/>
                    <a:lstStyle/>
                    <a:p>
                      <a:pPr algn="ctr">
                        <a:lnSpc>
                          <a:spcPct val="90000"/>
                        </a:lnSpc>
                        <a:spcAft>
                          <a:spcPts val="1000"/>
                        </a:spcAft>
                      </a:pPr>
                      <a:r>
                        <a:rPr lang="en-US" sz="1600" b="0" noProof="0" dirty="0">
                          <a:solidFill>
                            <a:schemeClr val="accent3"/>
                          </a:solidFill>
                          <a:latin typeface="+mj-lt"/>
                        </a:rPr>
                        <a:t>Description 2</a:t>
                      </a:r>
                    </a:p>
                  </a:txBody>
                  <a:tcPr marL="72000" marR="72000" marT="36000" marB="36000" anchor="ctr">
                    <a:lnT w="12700" cap="flat" cmpd="sng" algn="ctr">
                      <a:noFill/>
                      <a:prstDash val="solid"/>
                      <a:round/>
                      <a:headEnd type="none" w="med" len="med"/>
                      <a:tailEnd type="none" w="med" len="med"/>
                    </a:lnT>
                    <a:lnB w="6350" cap="flat" cmpd="sng" algn="ctr">
                      <a:solidFill>
                        <a:schemeClr val="accent2">
                          <a:lumMod val="60000"/>
                          <a:lumOff val="40000"/>
                        </a:schemeClr>
                      </a:solidFill>
                      <a:prstDash val="solid"/>
                      <a:round/>
                      <a:headEnd type="none" w="med" len="med"/>
                      <a:tailEnd type="none" w="med" len="med"/>
                    </a:lnB>
                  </a:tcPr>
                </a:tc>
                <a:tc hMerge="1">
                  <a:txBody>
                    <a:bodyPr/>
                    <a:lstStyle/>
                    <a:p>
                      <a:endParaRPr lang="en-US"/>
                    </a:p>
                  </a:txBody>
                  <a:tcPr/>
                </a:tc>
                <a:tc gridSpan="2">
                  <a:txBody>
                    <a:bodyPr/>
                    <a:lstStyle/>
                    <a:p>
                      <a:pPr algn="ctr">
                        <a:lnSpc>
                          <a:spcPct val="90000"/>
                        </a:lnSpc>
                        <a:spcAft>
                          <a:spcPts val="1000"/>
                        </a:spcAft>
                      </a:pPr>
                      <a:r>
                        <a:rPr lang="en-US" sz="1600" b="0" noProof="0" dirty="0">
                          <a:solidFill>
                            <a:schemeClr val="accent3"/>
                          </a:solidFill>
                          <a:latin typeface="+mj-lt"/>
                        </a:rPr>
                        <a:t>Description 3</a:t>
                      </a:r>
                    </a:p>
                  </a:txBody>
                  <a:tcPr marL="72000" marR="72000" marT="36000" marB="36000" anchor="ctr">
                    <a:lnT w="12700" cap="flat" cmpd="sng" algn="ctr">
                      <a:noFill/>
                      <a:prstDash val="solid"/>
                      <a:round/>
                      <a:headEnd type="none" w="med" len="med"/>
                      <a:tailEnd type="none" w="med" len="med"/>
                    </a:lnT>
                    <a:lnB w="6350" cap="flat" cmpd="sng" algn="ctr">
                      <a:solidFill>
                        <a:schemeClr val="accent2">
                          <a:lumMod val="60000"/>
                          <a:lumOff val="40000"/>
                        </a:schemeClr>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823935086"/>
                  </a:ext>
                </a:extLst>
              </a:tr>
              <a:tr h="362960">
                <a:tc>
                  <a:txBody>
                    <a:bodyPr/>
                    <a:lstStyle/>
                    <a:p>
                      <a:pPr marL="0" marR="0" indent="0" algn="l" defTabSz="914400" rtl="0" eaLnBrk="1" fontAlgn="auto" latinLnBrk="0" hangingPunct="1">
                        <a:lnSpc>
                          <a:spcPct val="90000"/>
                        </a:lnSpc>
                        <a:spcBef>
                          <a:spcPts val="0"/>
                        </a:spcBef>
                        <a:spcAft>
                          <a:spcPts val="1000"/>
                        </a:spcAft>
                        <a:buClrTx/>
                        <a:buSzTx/>
                        <a:buFontTx/>
                        <a:buNone/>
                        <a:tabLst/>
                        <a:defRPr/>
                      </a:pPr>
                      <a:endParaRPr lang="en-US" sz="1400" b="0" noProof="0" dirty="0">
                        <a:solidFill>
                          <a:schemeClr val="accent2"/>
                        </a:solidFill>
                        <a:latin typeface="+mn-lt"/>
                      </a:endParaRPr>
                    </a:p>
                  </a:txBody>
                  <a:tcPr marL="72000" marR="72000" marT="36000" marB="36000" anchor="ctr">
                    <a:lnR w="6350" cap="flat" cmpd="sng" algn="ctr">
                      <a:solidFill>
                        <a:schemeClr val="accent2">
                          <a:lumMod val="60000"/>
                          <a:lumOff val="40000"/>
                        </a:schemeClr>
                      </a:solidFill>
                      <a:prstDash val="solid"/>
                      <a:round/>
                      <a:headEnd type="none" w="med" len="med"/>
                      <a:tailEnd type="none" w="med" len="med"/>
                    </a:lnR>
                    <a:lnT w="6350" cap="flat" cmpd="sng" algn="ctr">
                      <a:solidFill>
                        <a:schemeClr val="accent2">
                          <a:lumMod val="60000"/>
                          <a:lumOff val="40000"/>
                        </a:schemeClr>
                      </a:solidFill>
                      <a:prstDash val="solid"/>
                      <a:round/>
                      <a:headEnd type="none" w="med" len="med"/>
                      <a:tailEnd type="none" w="med" len="med"/>
                    </a:lnT>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Text</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lnT w="6350" cap="flat" cmpd="sng" algn="ctr">
                      <a:solidFill>
                        <a:schemeClr val="accent2">
                          <a:lumMod val="60000"/>
                          <a:lumOff val="40000"/>
                        </a:schemeClr>
                      </a:solidFill>
                      <a:prstDash val="solid"/>
                      <a:round/>
                      <a:headEnd type="none" w="med" len="med"/>
                      <a:tailEnd type="none" w="med" len="med"/>
                    </a:lnT>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Text</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lnT w="6350" cap="flat" cmpd="sng" algn="ctr">
                      <a:solidFill>
                        <a:schemeClr val="accent2">
                          <a:lumMod val="60000"/>
                          <a:lumOff val="40000"/>
                        </a:schemeClr>
                      </a:solidFill>
                      <a:prstDash val="solid"/>
                      <a:round/>
                      <a:headEnd type="none" w="med" len="med"/>
                      <a:tailEnd type="none" w="med" len="med"/>
                    </a:lnT>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Text</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lnT w="6350" cap="flat" cmpd="sng" algn="ctr">
                      <a:solidFill>
                        <a:schemeClr val="accent2">
                          <a:lumMod val="60000"/>
                          <a:lumOff val="40000"/>
                        </a:schemeClr>
                      </a:solidFill>
                      <a:prstDash val="solid"/>
                      <a:round/>
                      <a:headEnd type="none" w="med" len="med"/>
                      <a:tailEnd type="none" w="med" len="med"/>
                    </a:lnT>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Text</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T w="6350" cap="flat" cmpd="sng" algn="ctr">
                      <a:solidFill>
                        <a:schemeClr val="accent2">
                          <a:lumMod val="60000"/>
                          <a:lumOff val="40000"/>
                        </a:schemeClr>
                      </a:solidFill>
                      <a:prstDash val="solid"/>
                      <a:round/>
                      <a:headEnd type="none" w="med" len="med"/>
                      <a:tailEnd type="none" w="med" len="med"/>
                    </a:lnT>
                    <a:solidFill>
                      <a:schemeClr val="accent2">
                        <a:alpha val="20000"/>
                      </a:schemeClr>
                    </a:solidFill>
                  </a:tcPr>
                </a:tc>
                <a:extLst>
                  <a:ext uri="{0D108BD9-81ED-4DB2-BD59-A6C34878D82A}">
                    <a16:rowId xmlns:a16="http://schemas.microsoft.com/office/drawing/2014/main" val="4039667596"/>
                  </a:ext>
                </a:extLst>
              </a:tr>
              <a:tr h="362960">
                <a:tc>
                  <a:txBody>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en-US" sz="1400" b="0" noProof="0" dirty="0">
                          <a:solidFill>
                            <a:schemeClr val="accent2"/>
                          </a:solidFill>
                          <a:latin typeface="+mn-lt"/>
                        </a:rPr>
                        <a:t>Placeholder text</a:t>
                      </a:r>
                    </a:p>
                  </a:txBody>
                  <a:tcPr marL="72000" marR="72000" marT="36000" marB="36000" anchor="ctr">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tcPr>
                </a:tc>
                <a:extLst>
                  <a:ext uri="{0D108BD9-81ED-4DB2-BD59-A6C34878D82A}">
                    <a16:rowId xmlns:a16="http://schemas.microsoft.com/office/drawing/2014/main" val="2489400581"/>
                  </a:ext>
                </a:extLst>
              </a:tr>
              <a:tr h="362960">
                <a:tc>
                  <a:txBody>
                    <a:bodyPr/>
                    <a:lstStyle/>
                    <a:p>
                      <a:pPr algn="l">
                        <a:lnSpc>
                          <a:spcPct val="90000"/>
                        </a:lnSpc>
                        <a:spcAft>
                          <a:spcPts val="1000"/>
                        </a:spcAft>
                      </a:pPr>
                      <a:r>
                        <a:rPr lang="en-US" sz="1400" b="0" noProof="0" dirty="0">
                          <a:solidFill>
                            <a:schemeClr val="accent2"/>
                          </a:solidFill>
                          <a:latin typeface="+mn-lt"/>
                        </a:rPr>
                        <a:t>Placeholder text</a:t>
                      </a:r>
                    </a:p>
                  </a:txBody>
                  <a:tcPr marL="72000" marR="72000" marT="36000" marB="36000" anchor="ctr">
                    <a:lnR w="6350" cap="flat" cmpd="sng" algn="ctr">
                      <a:solidFill>
                        <a:schemeClr val="accent2">
                          <a:lumMod val="60000"/>
                          <a:lumOff val="40000"/>
                        </a:schemeClr>
                      </a:solidFill>
                      <a:prstDash val="solid"/>
                      <a:round/>
                      <a:headEnd type="none" w="med" len="med"/>
                      <a:tailEnd type="none" w="med" len="med"/>
                    </a:lnR>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solidFill>
                      <a:schemeClr val="accent2">
                        <a:alpha val="20000"/>
                      </a:schemeClr>
                    </a:solidFill>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solidFill>
                      <a:schemeClr val="accent2">
                        <a:alpha val="20000"/>
                      </a:schemeClr>
                    </a:solidFill>
                  </a:tcPr>
                </a:tc>
                <a:extLst>
                  <a:ext uri="{0D108BD9-81ED-4DB2-BD59-A6C34878D82A}">
                    <a16:rowId xmlns:a16="http://schemas.microsoft.com/office/drawing/2014/main" val="1974609881"/>
                  </a:ext>
                </a:extLst>
              </a:tr>
              <a:tr h="362960">
                <a:tc>
                  <a:txBody>
                    <a:bodyPr/>
                    <a:lstStyle/>
                    <a:p>
                      <a:pPr algn="l">
                        <a:lnSpc>
                          <a:spcPct val="90000"/>
                        </a:lnSpc>
                        <a:spcAft>
                          <a:spcPts val="1000"/>
                        </a:spcAft>
                      </a:pPr>
                      <a:r>
                        <a:rPr lang="en-US" sz="1400" b="0" noProof="0" dirty="0">
                          <a:solidFill>
                            <a:schemeClr val="accent2"/>
                          </a:solidFill>
                          <a:latin typeface="+mn-lt"/>
                        </a:rPr>
                        <a:t>Placeholder text</a:t>
                      </a:r>
                    </a:p>
                  </a:txBody>
                  <a:tcPr marL="72000" marR="72000" marT="36000" marB="36000" anchor="ctr">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tcPr>
                </a:tc>
                <a:extLst>
                  <a:ext uri="{0D108BD9-81ED-4DB2-BD59-A6C34878D82A}">
                    <a16:rowId xmlns:a16="http://schemas.microsoft.com/office/drawing/2014/main" val="2376304612"/>
                  </a:ext>
                </a:extLst>
              </a:tr>
              <a:tr h="362960">
                <a:tc>
                  <a:txBody>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en-US" sz="1400" b="0" noProof="0" dirty="0">
                          <a:solidFill>
                            <a:schemeClr val="accent2"/>
                          </a:solidFill>
                          <a:latin typeface="+mn-lt"/>
                        </a:rPr>
                        <a:t>Placeholder text</a:t>
                      </a:r>
                    </a:p>
                  </a:txBody>
                  <a:tcPr marL="72000" marR="72000" marT="36000" marB="36000" anchor="ctr">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tcPr>
                </a:tc>
                <a:extLst>
                  <a:ext uri="{0D108BD9-81ED-4DB2-BD59-A6C34878D82A}">
                    <a16:rowId xmlns:a16="http://schemas.microsoft.com/office/drawing/2014/main" val="3780700431"/>
                  </a:ext>
                </a:extLst>
              </a:tr>
              <a:tr h="362960">
                <a:tc>
                  <a:txBody>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en-US" sz="1400" b="0" noProof="0" dirty="0">
                          <a:solidFill>
                            <a:schemeClr val="accent2"/>
                          </a:solidFill>
                          <a:latin typeface="+mn-lt"/>
                        </a:rPr>
                        <a:t>Placeholder text</a:t>
                      </a:r>
                    </a:p>
                  </a:txBody>
                  <a:tcPr marL="72000" marR="72000" marT="36000" marB="36000" anchor="ctr">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tcPr>
                </a:tc>
                <a:extLst>
                  <a:ext uri="{0D108BD9-81ED-4DB2-BD59-A6C34878D82A}">
                    <a16:rowId xmlns:a16="http://schemas.microsoft.com/office/drawing/2014/main" val="1741094124"/>
                  </a:ext>
                </a:extLst>
              </a:tr>
              <a:tr h="362960">
                <a:tc>
                  <a:txBody>
                    <a:bodyPr/>
                    <a:lstStyle/>
                    <a:p>
                      <a:pPr algn="l">
                        <a:lnSpc>
                          <a:spcPct val="90000"/>
                        </a:lnSpc>
                        <a:spcAft>
                          <a:spcPts val="1000"/>
                        </a:spcAft>
                      </a:pPr>
                      <a:r>
                        <a:rPr lang="en-US" sz="1400" b="0" noProof="0" dirty="0">
                          <a:solidFill>
                            <a:schemeClr val="accent2"/>
                          </a:solidFill>
                          <a:latin typeface="+mn-lt"/>
                        </a:rPr>
                        <a:t>Placeholder text</a:t>
                      </a:r>
                    </a:p>
                  </a:txBody>
                  <a:tcPr marL="72000" marR="72000" marT="36000" marB="36000" anchor="ctr">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tcPr>
                </a:tc>
                <a:extLst>
                  <a:ext uri="{0D108BD9-81ED-4DB2-BD59-A6C34878D82A}">
                    <a16:rowId xmlns:a16="http://schemas.microsoft.com/office/drawing/2014/main" val="3371124679"/>
                  </a:ext>
                </a:extLst>
              </a:tr>
              <a:tr h="362960">
                <a:tc>
                  <a:txBody>
                    <a:bodyPr/>
                    <a:lstStyle/>
                    <a:p>
                      <a:pPr algn="l">
                        <a:lnSpc>
                          <a:spcPct val="90000"/>
                        </a:lnSpc>
                        <a:spcAft>
                          <a:spcPts val="1000"/>
                        </a:spcAft>
                      </a:pPr>
                      <a:r>
                        <a:rPr lang="en-US" sz="1400" b="0" noProof="0" dirty="0">
                          <a:solidFill>
                            <a:schemeClr val="accent2"/>
                          </a:solidFill>
                          <a:latin typeface="+mn-lt"/>
                        </a:rPr>
                        <a:t>Placeholder text</a:t>
                      </a:r>
                    </a:p>
                  </a:txBody>
                  <a:tcPr marL="72000" marR="72000" marT="36000" marB="36000" anchor="ctr">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tcPr>
                </a:tc>
                <a:extLst>
                  <a:ext uri="{0D108BD9-81ED-4DB2-BD59-A6C34878D82A}">
                    <a16:rowId xmlns:a16="http://schemas.microsoft.com/office/drawing/2014/main" val="1092221693"/>
                  </a:ext>
                </a:extLst>
              </a:tr>
              <a:tr h="362960">
                <a:tc>
                  <a:txBody>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en-US" sz="1400" b="0" noProof="0" dirty="0">
                          <a:solidFill>
                            <a:schemeClr val="accent2"/>
                          </a:solidFill>
                          <a:latin typeface="+mn-lt"/>
                        </a:rPr>
                        <a:t>Placeholder text</a:t>
                      </a:r>
                    </a:p>
                  </a:txBody>
                  <a:tcPr marL="72000" marR="72000" marT="36000" marB="36000" anchor="ctr">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tcPr>
                </a:tc>
                <a:extLst>
                  <a:ext uri="{0D108BD9-81ED-4DB2-BD59-A6C34878D82A}">
                    <a16:rowId xmlns:a16="http://schemas.microsoft.com/office/drawing/2014/main" val="4286628614"/>
                  </a:ext>
                </a:extLst>
              </a:tr>
              <a:tr h="362960">
                <a:tc>
                  <a:txBody>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en-US" sz="1400" b="0" noProof="0" dirty="0">
                          <a:solidFill>
                            <a:schemeClr val="accent2"/>
                          </a:solidFill>
                          <a:latin typeface="+mn-lt"/>
                        </a:rPr>
                        <a:t>Placeholder text</a:t>
                      </a:r>
                    </a:p>
                  </a:txBody>
                  <a:tcPr marL="72000" marR="72000" marT="36000" marB="36000" anchor="ctr">
                    <a:lnR w="6350" cap="flat" cmpd="sng" algn="ctr">
                      <a:solidFill>
                        <a:schemeClr val="accent2">
                          <a:lumMod val="60000"/>
                          <a:lumOff val="40000"/>
                        </a:schemeClr>
                      </a:solidFill>
                      <a:prstDash val="solid"/>
                      <a:round/>
                      <a:headEnd type="none" w="med" len="med"/>
                      <a:tailEnd type="none" w="med" len="med"/>
                    </a:lnR>
                    <a:lnB w="6350" cap="flat" cmpd="sng" algn="ctr">
                      <a:solidFill>
                        <a:schemeClr val="accent2">
                          <a:lumMod val="60000"/>
                          <a:lumOff val="40000"/>
                        </a:schemeClr>
                      </a:solidFill>
                      <a:prstDash val="solid"/>
                      <a:round/>
                      <a:headEnd type="none" w="med" len="med"/>
                      <a:tailEnd type="none" w="med" len="med"/>
                    </a:lnB>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lnB w="6350" cap="flat" cmpd="sng" algn="ctr">
                      <a:solidFill>
                        <a:schemeClr val="accent2">
                          <a:lumMod val="60000"/>
                          <a:lumOff val="40000"/>
                        </a:schemeClr>
                      </a:solidFill>
                      <a:prstDash val="solid"/>
                      <a:round/>
                      <a:headEnd type="none" w="med" len="med"/>
                      <a:tailEnd type="none" w="med" len="med"/>
                    </a:lnB>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lnB w="6350" cap="flat" cmpd="sng" algn="ctr">
                      <a:solidFill>
                        <a:schemeClr val="accent2">
                          <a:lumMod val="60000"/>
                          <a:lumOff val="40000"/>
                        </a:schemeClr>
                      </a:solidFill>
                      <a:prstDash val="solid"/>
                      <a:round/>
                      <a:headEnd type="none" w="med" len="med"/>
                      <a:tailEnd type="none" w="med" len="med"/>
                    </a:lnB>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R w="6350" cap="flat" cmpd="sng" algn="ctr">
                      <a:solidFill>
                        <a:schemeClr val="accent2">
                          <a:lumMod val="60000"/>
                          <a:lumOff val="40000"/>
                        </a:schemeClr>
                      </a:solidFill>
                      <a:prstDash val="solid"/>
                      <a:round/>
                      <a:headEnd type="none" w="med" len="med"/>
                      <a:tailEnd type="none" w="med" len="med"/>
                    </a:lnR>
                    <a:lnB w="6350" cap="flat" cmpd="sng" algn="ctr">
                      <a:solidFill>
                        <a:schemeClr val="accent2">
                          <a:lumMod val="60000"/>
                          <a:lumOff val="40000"/>
                        </a:schemeClr>
                      </a:solidFill>
                      <a:prstDash val="solid"/>
                      <a:round/>
                      <a:headEnd type="none" w="med" len="med"/>
                      <a:tailEnd type="none" w="med" len="med"/>
                    </a:lnB>
                  </a:tcPr>
                </a:tc>
                <a:tc>
                  <a:txBody>
                    <a:bodyPr/>
                    <a:lstStyle/>
                    <a:p>
                      <a:pPr algn="r">
                        <a:lnSpc>
                          <a:spcPct val="90000"/>
                        </a:lnSpc>
                        <a:spcAft>
                          <a:spcPts val="1000"/>
                        </a:spcAft>
                      </a:pPr>
                      <a:r>
                        <a:rPr lang="en-US" sz="1400" b="0" noProof="0" dirty="0">
                          <a:solidFill>
                            <a:schemeClr val="accent2"/>
                          </a:solidFill>
                          <a:latin typeface="+mn-lt"/>
                        </a:rPr>
                        <a:t>xxx</a:t>
                      </a:r>
                    </a:p>
                  </a:txBody>
                  <a:tcPr marL="72000" marR="72000" marT="36000" marB="36000" anchor="ctr">
                    <a:lnL w="6350" cap="flat" cmpd="sng" algn="ctr">
                      <a:solidFill>
                        <a:schemeClr val="accent2">
                          <a:lumMod val="60000"/>
                          <a:lumOff val="40000"/>
                        </a:schemeClr>
                      </a:solidFill>
                      <a:prstDash val="solid"/>
                      <a:round/>
                      <a:headEnd type="none" w="med" len="med"/>
                      <a:tailEnd type="none" w="med" len="med"/>
                    </a:lnL>
                    <a:lnB w="6350" cap="flat" cmpd="sng" algn="ctr">
                      <a:solidFill>
                        <a:schemeClr val="accent2">
                          <a:lumMod val="60000"/>
                          <a:lumOff val="40000"/>
                        </a:schemeClr>
                      </a:solidFill>
                      <a:prstDash val="solid"/>
                      <a:round/>
                      <a:headEnd type="none" w="med" len="med"/>
                      <a:tailEnd type="none" w="med" len="med"/>
                    </a:lnB>
                  </a:tcPr>
                </a:tc>
                <a:extLst>
                  <a:ext uri="{0D108BD9-81ED-4DB2-BD59-A6C34878D82A}">
                    <a16:rowId xmlns:a16="http://schemas.microsoft.com/office/drawing/2014/main" val="1643311522"/>
                  </a:ext>
                </a:extLst>
              </a:tr>
            </a:tbl>
          </a:graphicData>
        </a:graphic>
      </p:graphicFrame>
    </p:spTree>
    <p:extLst>
      <p:ext uri="{BB962C8B-B14F-4D97-AF65-F5344CB8AC3E}">
        <p14:creationId xmlns:p14="http://schemas.microsoft.com/office/powerpoint/2010/main" val="484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Bildplatzhalter 18">
            <a:extLst>
              <a:ext uri="{FF2B5EF4-FFF2-40B4-BE49-F238E27FC236}">
                <a16:creationId xmlns:a16="http://schemas.microsoft.com/office/drawing/2014/main" id="{A1CF8DBD-5825-4DA0-9766-D84162A43CC5}"/>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a:fillRect/>
          </a:stretch>
        </p:blipFill>
        <p:spPr bwMode="gray"/>
      </p:pic>
      <p:sp>
        <p:nvSpPr>
          <p:cNvPr id="12" name="Textplatzhalter 11">
            <a:extLst>
              <a:ext uri="{FF2B5EF4-FFF2-40B4-BE49-F238E27FC236}">
                <a16:creationId xmlns:a16="http://schemas.microsoft.com/office/drawing/2014/main" id="{4378BF46-F6E3-46B7-846C-87890A668934}"/>
              </a:ext>
            </a:extLst>
          </p:cNvPr>
          <p:cNvSpPr>
            <a:spLocks noGrp="1" noChangeAspect="1"/>
          </p:cNvSpPr>
          <p:nvPr>
            <p:ph type="body" sz="quarter" idx="15"/>
          </p:nvPr>
        </p:nvSpPr>
        <p:spPr bwMode="gray">
          <a:xfrm>
            <a:off x="6096000" y="0"/>
            <a:ext cx="6096000" cy="6858000"/>
          </a:xfrm>
          <a:solidFill>
            <a:schemeClr val="accent1">
              <a:alpha val="50000"/>
            </a:schemeClr>
          </a:solidFill>
        </p:spPr>
        <p:txBody>
          <a:bodyPr/>
          <a:lstStyle/>
          <a:p>
            <a:r>
              <a:rPr lang="en-US" dirty="0"/>
              <a:t> </a:t>
            </a:r>
          </a:p>
        </p:txBody>
      </p:sp>
      <p:sp>
        <p:nvSpPr>
          <p:cNvPr id="9" name="Textplatzhalter 8">
            <a:extLst>
              <a:ext uri="{FF2B5EF4-FFF2-40B4-BE49-F238E27FC236}">
                <a16:creationId xmlns:a16="http://schemas.microsoft.com/office/drawing/2014/main" id="{839CC09D-852D-4485-A0BE-E54676AC68A6}"/>
              </a:ext>
            </a:extLst>
          </p:cNvPr>
          <p:cNvSpPr>
            <a:spLocks noGrp="1"/>
          </p:cNvSpPr>
          <p:nvPr>
            <p:ph type="body" sz="quarter" idx="17"/>
          </p:nvPr>
        </p:nvSpPr>
        <p:spPr bwMode="gray"/>
        <p:txBody>
          <a:bodyPr>
            <a:noAutofit/>
          </a:bodyPr>
          <a:lstStyle/>
          <a:p>
            <a:r>
              <a:rPr lang="en-US" dirty="0"/>
              <a:t>01</a:t>
            </a:r>
          </a:p>
        </p:txBody>
      </p:sp>
      <p:sp>
        <p:nvSpPr>
          <p:cNvPr id="13" name="Textplatzhalter 12">
            <a:extLst>
              <a:ext uri="{FF2B5EF4-FFF2-40B4-BE49-F238E27FC236}">
                <a16:creationId xmlns:a16="http://schemas.microsoft.com/office/drawing/2014/main" id="{6D11F82E-1E36-4E17-80A9-D48E7B6479D6}"/>
              </a:ext>
            </a:extLst>
          </p:cNvPr>
          <p:cNvSpPr>
            <a:spLocks noGrp="1"/>
          </p:cNvSpPr>
          <p:nvPr>
            <p:ph type="body" sz="quarter" idx="21"/>
          </p:nvPr>
        </p:nvSpPr>
        <p:spPr bwMode="gray">
          <a:ln>
            <a:solidFill>
              <a:schemeClr val="accent1"/>
            </a:solidFill>
          </a:ln>
        </p:spPr>
        <p:txBody>
          <a:bodyPr>
            <a:normAutofit fontScale="25000" lnSpcReduction="20000"/>
          </a:bodyPr>
          <a:lstStyle/>
          <a:p>
            <a:endParaRPr lang="en-US" dirty="0"/>
          </a:p>
        </p:txBody>
      </p:sp>
      <p:sp>
        <p:nvSpPr>
          <p:cNvPr id="5" name="Textplatzhalter 4">
            <a:extLst>
              <a:ext uri="{FF2B5EF4-FFF2-40B4-BE49-F238E27FC236}">
                <a16:creationId xmlns:a16="http://schemas.microsoft.com/office/drawing/2014/main" id="{734A6D86-2F6A-4A39-A6A4-94EB042473EA}"/>
              </a:ext>
            </a:extLst>
          </p:cNvPr>
          <p:cNvSpPr>
            <a:spLocks noGrp="1"/>
          </p:cNvSpPr>
          <p:nvPr>
            <p:ph type="body" sz="quarter" idx="13"/>
          </p:nvPr>
        </p:nvSpPr>
        <p:spPr bwMode="gray"/>
        <p:txBody>
          <a:bodyPr/>
          <a:lstStyle/>
          <a:p>
            <a:r>
              <a:rPr lang="en-US" dirty="0"/>
              <a:t>Enter your</a:t>
            </a:r>
            <a:br>
              <a:rPr lang="en-US" dirty="0"/>
            </a:br>
            <a:r>
              <a:rPr lang="en-US" dirty="0"/>
              <a:t>subtitle here</a:t>
            </a:r>
          </a:p>
        </p:txBody>
      </p:sp>
      <p:sp>
        <p:nvSpPr>
          <p:cNvPr id="8" name="Textplatzhalter 7">
            <a:extLst>
              <a:ext uri="{FF2B5EF4-FFF2-40B4-BE49-F238E27FC236}">
                <a16:creationId xmlns:a16="http://schemas.microsoft.com/office/drawing/2014/main" id="{A4F66E06-E308-4A64-98C8-01FD347E58D6}"/>
              </a:ext>
            </a:extLst>
          </p:cNvPr>
          <p:cNvSpPr>
            <a:spLocks noGrp="1"/>
          </p:cNvSpPr>
          <p:nvPr>
            <p:ph type="body" sz="quarter" idx="16"/>
          </p:nvPr>
        </p:nvSpPr>
        <p:spPr bwMode="gray"/>
        <p:txBody>
          <a:bodyPr>
            <a:noAutofit/>
          </a:bodyPr>
          <a:lstStyle/>
          <a:p>
            <a:r>
              <a:rPr lang="en-US" dirty="0">
                <a:solidFill>
                  <a:schemeClr val="accent1"/>
                </a:solidFill>
              </a:rPr>
              <a:t>Grocery</a:t>
            </a:r>
          </a:p>
        </p:txBody>
      </p:sp>
    </p:spTree>
    <p:extLst>
      <p:ext uri="{BB962C8B-B14F-4D97-AF65-F5344CB8AC3E}">
        <p14:creationId xmlns:p14="http://schemas.microsoft.com/office/powerpoint/2010/main" val="3236496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nhaltsplatzhalter 8">
            <a:extLst>
              <a:ext uri="{FF2B5EF4-FFF2-40B4-BE49-F238E27FC236}">
                <a16:creationId xmlns:a16="http://schemas.microsoft.com/office/drawing/2014/main" id="{1E7DF013-16AF-4B13-961D-84AFEFB88C67}"/>
              </a:ext>
            </a:extLst>
          </p:cNvPr>
          <p:cNvSpPr>
            <a:spLocks noGrp="1"/>
          </p:cNvSpPr>
          <p:nvPr>
            <p:ph idx="1"/>
          </p:nvPr>
        </p:nvSpPr>
        <p:spPr bwMode="gray"/>
        <p:txBody>
          <a:bodyPr>
            <a:normAutofit/>
          </a:bodyPr>
          <a:lstStyle/>
          <a:p>
            <a:r>
              <a:rPr lang="en-US" sz="1600" dirty="0"/>
              <a:t>This is a placeholder text. This text can be replaced with your own text.</a:t>
            </a:r>
            <a:br>
              <a:rPr lang="en-US" sz="1600" dirty="0"/>
            </a:br>
            <a:r>
              <a:rPr lang="en-US" sz="1600" dirty="0"/>
              <a:t>The text demonstrates how your own text will look when you replace the placeholder with your own text.</a:t>
            </a:r>
          </a:p>
          <a:p>
            <a:r>
              <a:rPr lang="en-US" sz="1600" dirty="0"/>
              <a:t>If you don’t want to use the style and size of the fonts as used in this placeholder it is possible to replace it by selecting different options.</a:t>
            </a:r>
          </a:p>
          <a:p>
            <a:pPr lvl="1"/>
            <a:r>
              <a:rPr lang="en-US" sz="1400" dirty="0"/>
              <a:t>For replacing the placeholder text you need to click on the placeholder text and insert your own text.</a:t>
            </a:r>
          </a:p>
          <a:p>
            <a:pPr lvl="1"/>
            <a:r>
              <a:rPr lang="en-US" sz="1400" dirty="0"/>
              <a:t>Your inserted text will retain the same style and format as the placeholder text.</a:t>
            </a:r>
          </a:p>
        </p:txBody>
      </p:sp>
      <p:sp>
        <p:nvSpPr>
          <p:cNvPr id="11" name="Datumsplatzhalter 10">
            <a:extLst>
              <a:ext uri="{FF2B5EF4-FFF2-40B4-BE49-F238E27FC236}">
                <a16:creationId xmlns:a16="http://schemas.microsoft.com/office/drawing/2014/main" id="{8E7E1DD3-F8CF-4585-951A-196D6A4E1F87}"/>
              </a:ext>
            </a:extLst>
          </p:cNvPr>
          <p:cNvSpPr>
            <a:spLocks noGrp="1"/>
          </p:cNvSpPr>
          <p:nvPr>
            <p:ph type="dt" sz="half" idx="10"/>
          </p:nvPr>
        </p:nvSpPr>
        <p:spPr bwMode="gray"/>
        <p:txBody>
          <a:bodyPr/>
          <a:lstStyle/>
          <a:p>
            <a:fld id="{198C32F9-1E8E-4B9B-80F9-F9AE2D56B865}" type="datetime1">
              <a:rPr lang="en-US" smtClean="0"/>
              <a:t>10/28/2024</a:t>
            </a:fld>
            <a:endParaRPr lang="en-US" dirty="0"/>
          </a:p>
        </p:txBody>
      </p:sp>
      <p:sp>
        <p:nvSpPr>
          <p:cNvPr id="12" name="Fußzeilenplatzhalter 11">
            <a:extLst>
              <a:ext uri="{FF2B5EF4-FFF2-40B4-BE49-F238E27FC236}">
                <a16:creationId xmlns:a16="http://schemas.microsoft.com/office/drawing/2014/main" id="{BB5E6D57-F3F1-4EA6-B796-C3A29931A6CF}"/>
              </a:ext>
            </a:extLst>
          </p:cNvPr>
          <p:cNvSpPr>
            <a:spLocks noGrp="1"/>
          </p:cNvSpPr>
          <p:nvPr>
            <p:ph type="ftr" sz="quarter" idx="11"/>
          </p:nvPr>
        </p:nvSpPr>
        <p:spPr bwMode="gray"/>
        <p:txBody>
          <a:bodyPr/>
          <a:lstStyle/>
          <a:p>
            <a:r>
              <a:rPr lang="en-US" dirty="0"/>
              <a:t>Presentation Title</a:t>
            </a:r>
          </a:p>
        </p:txBody>
      </p:sp>
      <p:sp>
        <p:nvSpPr>
          <p:cNvPr id="13" name="Foliennummernplatzhalter 12">
            <a:extLst>
              <a:ext uri="{FF2B5EF4-FFF2-40B4-BE49-F238E27FC236}">
                <a16:creationId xmlns:a16="http://schemas.microsoft.com/office/drawing/2014/main" id="{B87674E4-235A-4FC7-A378-D0C0C7C67FED}"/>
              </a:ext>
            </a:extLst>
          </p:cNvPr>
          <p:cNvSpPr>
            <a:spLocks noGrp="1"/>
          </p:cNvSpPr>
          <p:nvPr>
            <p:ph type="sldNum" sz="quarter" idx="12"/>
          </p:nvPr>
        </p:nvSpPr>
        <p:spPr bwMode="gray"/>
        <p:txBody>
          <a:bodyPr/>
          <a:lstStyle/>
          <a:p>
            <a:fld id="{02CEFE82-39F2-4F47-8A0C-D5AB3496FA5C}" type="slidenum">
              <a:rPr lang="en-US" smtClean="0"/>
              <a:t>6</a:t>
            </a:fld>
            <a:endParaRPr lang="en-US" dirty="0"/>
          </a:p>
        </p:txBody>
      </p:sp>
      <p:sp>
        <p:nvSpPr>
          <p:cNvPr id="10" name="Textplatzhalter 9">
            <a:extLst>
              <a:ext uri="{FF2B5EF4-FFF2-40B4-BE49-F238E27FC236}">
                <a16:creationId xmlns:a16="http://schemas.microsoft.com/office/drawing/2014/main" id="{F2ECC110-CB38-4E4A-85AD-5AC97658C85A}"/>
              </a:ext>
            </a:extLst>
          </p:cNvPr>
          <p:cNvSpPr>
            <a:spLocks noGrp="1"/>
          </p:cNvSpPr>
          <p:nvPr>
            <p:ph type="body" sz="quarter" idx="13"/>
          </p:nvPr>
        </p:nvSpPr>
        <p:spPr bwMode="gray"/>
        <p:txBody>
          <a:bodyPr/>
          <a:lstStyle/>
          <a:p>
            <a:r>
              <a:rPr lang="en-US" dirty="0"/>
              <a:t>Enter your subtitle here</a:t>
            </a:r>
          </a:p>
        </p:txBody>
      </p:sp>
      <p:sp>
        <p:nvSpPr>
          <p:cNvPr id="8" name="Titel 7">
            <a:extLst>
              <a:ext uri="{FF2B5EF4-FFF2-40B4-BE49-F238E27FC236}">
                <a16:creationId xmlns:a16="http://schemas.microsoft.com/office/drawing/2014/main" id="{66B1E7E5-05C7-41D8-91E4-9847924BFC38}"/>
              </a:ext>
            </a:extLst>
          </p:cNvPr>
          <p:cNvSpPr>
            <a:spLocks noGrp="1"/>
          </p:cNvSpPr>
          <p:nvPr>
            <p:ph type="title"/>
          </p:nvPr>
        </p:nvSpPr>
        <p:spPr bwMode="gray"/>
        <p:txBody>
          <a:bodyPr>
            <a:noAutofit/>
          </a:bodyPr>
          <a:lstStyle/>
          <a:p>
            <a:r>
              <a:rPr lang="en-US" dirty="0"/>
              <a:t>enter Your two-line</a:t>
            </a:r>
            <a:br>
              <a:rPr lang="en-US" dirty="0"/>
            </a:br>
            <a:r>
              <a:rPr lang="en-US" dirty="0"/>
              <a:t>title here</a:t>
            </a:r>
          </a:p>
        </p:txBody>
      </p:sp>
      <p:sp>
        <p:nvSpPr>
          <p:cNvPr id="15" name="Rectangle 14">
            <a:extLst>
              <a:ext uri="{FF2B5EF4-FFF2-40B4-BE49-F238E27FC236}">
                <a16:creationId xmlns:a16="http://schemas.microsoft.com/office/drawing/2014/main" id="{5B7D5BBE-E871-4515-A7B9-83DE4DF28CAD}"/>
              </a:ext>
            </a:extLst>
          </p:cNvPr>
          <p:cNvSpPr/>
          <p:nvPr/>
        </p:nvSpPr>
        <p:spPr>
          <a:xfrm>
            <a:off x="4189943" y="6384904"/>
            <a:ext cx="2694969" cy="261610"/>
          </a:xfrm>
          <a:prstGeom prst="rect">
            <a:avLst/>
          </a:prstGeom>
        </p:spPr>
        <p:txBody>
          <a:bodyPr wrap="none">
            <a:spAutoFit/>
          </a:bodyPr>
          <a:lstStyle/>
          <a:p>
            <a:r>
              <a:rPr lang="en-US" sz="1100" dirty="0">
                <a:solidFill>
                  <a:schemeClr val="accent2">
                    <a:lumMod val="60000"/>
                    <a:lumOff val="40000"/>
                  </a:schemeClr>
                </a:solidFill>
              </a:rPr>
              <a:t>Confidential. For Vixxo and </a:t>
            </a:r>
            <a:r>
              <a:rPr lang="en-US" sz="1100" dirty="0" err="1">
                <a:solidFill>
                  <a:schemeClr val="accent2">
                    <a:lumMod val="60000"/>
                    <a:lumOff val="40000"/>
                  </a:schemeClr>
                </a:solidFill>
              </a:rPr>
              <a:t>XXXXX</a:t>
            </a:r>
            <a:r>
              <a:rPr lang="en-US" sz="1100" dirty="0">
                <a:solidFill>
                  <a:schemeClr val="accent2">
                    <a:lumMod val="60000"/>
                    <a:lumOff val="40000"/>
                  </a:schemeClr>
                </a:solidFill>
              </a:rPr>
              <a:t> use only.</a:t>
            </a:r>
          </a:p>
        </p:txBody>
      </p:sp>
      <p:sp>
        <p:nvSpPr>
          <p:cNvPr id="16" name="TextBox 15">
            <a:extLst>
              <a:ext uri="{FF2B5EF4-FFF2-40B4-BE49-F238E27FC236}">
                <a16:creationId xmlns:a16="http://schemas.microsoft.com/office/drawing/2014/main" id="{842D6789-F78B-4750-9285-071C46DC499E}"/>
              </a:ext>
            </a:extLst>
          </p:cNvPr>
          <p:cNvSpPr txBox="1"/>
          <p:nvPr/>
        </p:nvSpPr>
        <p:spPr>
          <a:xfrm>
            <a:off x="3786975" y="5553962"/>
            <a:ext cx="3637091" cy="766591"/>
          </a:xfrm>
          <a:custGeom>
            <a:avLst/>
            <a:gdLst>
              <a:gd name="connsiteX0" fmla="*/ 0 w 3637091"/>
              <a:gd name="connsiteY0" fmla="*/ 0 h 478663"/>
              <a:gd name="connsiteX1" fmla="*/ 3637091 w 3637091"/>
              <a:gd name="connsiteY1" fmla="*/ 0 h 478663"/>
              <a:gd name="connsiteX2" fmla="*/ 3637091 w 3637091"/>
              <a:gd name="connsiteY2" fmla="*/ 478663 h 478663"/>
              <a:gd name="connsiteX3" fmla="*/ 0 w 3637091"/>
              <a:gd name="connsiteY3" fmla="*/ 478663 h 478663"/>
              <a:gd name="connsiteX4" fmla="*/ 0 w 3637091"/>
              <a:gd name="connsiteY4" fmla="*/ 0 h 478663"/>
              <a:gd name="connsiteX0" fmla="*/ 0 w 3637091"/>
              <a:gd name="connsiteY0" fmla="*/ 0 h 766595"/>
              <a:gd name="connsiteX1" fmla="*/ 3637091 w 3637091"/>
              <a:gd name="connsiteY1" fmla="*/ 0 h 766595"/>
              <a:gd name="connsiteX2" fmla="*/ 3637091 w 3637091"/>
              <a:gd name="connsiteY2" fmla="*/ 478663 h 766595"/>
              <a:gd name="connsiteX3" fmla="*/ 1738336 w 3637091"/>
              <a:gd name="connsiteY3" fmla="*/ 766591 h 766595"/>
              <a:gd name="connsiteX4" fmla="*/ 0 w 3637091"/>
              <a:gd name="connsiteY4" fmla="*/ 478663 h 766595"/>
              <a:gd name="connsiteX5" fmla="*/ 0 w 3637091"/>
              <a:gd name="connsiteY5" fmla="*/ 0 h 766595"/>
              <a:gd name="connsiteX0" fmla="*/ 0 w 3637091"/>
              <a:gd name="connsiteY0" fmla="*/ 0 h 766591"/>
              <a:gd name="connsiteX1" fmla="*/ 3637091 w 3637091"/>
              <a:gd name="connsiteY1" fmla="*/ 0 h 766591"/>
              <a:gd name="connsiteX2" fmla="*/ 3637091 w 3637091"/>
              <a:gd name="connsiteY2" fmla="*/ 478663 h 766591"/>
              <a:gd name="connsiteX3" fmla="*/ 1738336 w 3637091"/>
              <a:gd name="connsiteY3" fmla="*/ 766591 h 766591"/>
              <a:gd name="connsiteX4" fmla="*/ 0 w 3637091"/>
              <a:gd name="connsiteY4" fmla="*/ 478663 h 766591"/>
              <a:gd name="connsiteX5" fmla="*/ 0 w 3637091"/>
              <a:gd name="connsiteY5" fmla="*/ 0 h 766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37091" h="766591">
                <a:moveTo>
                  <a:pt x="0" y="0"/>
                </a:moveTo>
                <a:lnTo>
                  <a:pt x="3637091" y="0"/>
                </a:lnTo>
                <a:lnTo>
                  <a:pt x="3637091" y="478663"/>
                </a:lnTo>
                <a:cubicBezTo>
                  <a:pt x="2984717" y="477363"/>
                  <a:pt x="2361527" y="680342"/>
                  <a:pt x="1738336" y="766591"/>
                </a:cubicBezTo>
                <a:lnTo>
                  <a:pt x="0" y="478663"/>
                </a:lnTo>
                <a:lnTo>
                  <a:pt x="0" y="0"/>
                </a:lnTo>
                <a:close/>
              </a:path>
            </a:pathLst>
          </a:custGeom>
          <a:solidFill>
            <a:schemeClr val="accent4">
              <a:lumMod val="50000"/>
              <a:lumOff val="50000"/>
            </a:schemeClr>
          </a:solidFill>
        </p:spPr>
        <p:txBody>
          <a:bodyPr wrap="square" lIns="91440" tIns="91440" rIns="91440" bIns="91440" rtlCol="0">
            <a:noAutofit/>
          </a:bodyPr>
          <a:lstStyle/>
          <a:p>
            <a:pPr algn="ctr"/>
            <a:r>
              <a:rPr lang="en-US" sz="1100" dirty="0">
                <a:solidFill>
                  <a:schemeClr val="bg1"/>
                </a:solidFill>
              </a:rPr>
              <a:t>Note to users: If you are working with materials that need to have a notice, update and add the below to the </a:t>
            </a:r>
            <a:br>
              <a:rPr lang="en-US" sz="1100" dirty="0">
                <a:solidFill>
                  <a:schemeClr val="bg1"/>
                </a:solidFill>
              </a:rPr>
            </a:br>
            <a:r>
              <a:rPr lang="en-US" sz="1100" dirty="0">
                <a:solidFill>
                  <a:schemeClr val="bg1"/>
                </a:solidFill>
              </a:rPr>
              <a:t>master slides</a:t>
            </a:r>
          </a:p>
        </p:txBody>
      </p:sp>
    </p:spTree>
    <p:extLst>
      <p:ext uri="{BB962C8B-B14F-4D97-AF65-F5344CB8AC3E}">
        <p14:creationId xmlns:p14="http://schemas.microsoft.com/office/powerpoint/2010/main" val="3189746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Bildplatzhalter 11">
            <a:extLst>
              <a:ext uri="{FF2B5EF4-FFF2-40B4-BE49-F238E27FC236}">
                <a16:creationId xmlns:a16="http://schemas.microsoft.com/office/drawing/2014/main" id="{40315311-1F5F-47D9-BF34-F8043FEE5606}"/>
              </a:ext>
            </a:extLst>
          </p:cNvPr>
          <p:cNvPicPr>
            <a:picLocks noGrp="1" noChangeAspect="1"/>
          </p:cNvPicPr>
          <p:nvPr>
            <p:ph type="pic" sz="quarter" idx="14"/>
          </p:nvPr>
        </p:nvPicPr>
        <p:blipFill rotWithShape="1">
          <a:blip r:embed="rId2" cstate="screen">
            <a:extLst>
              <a:ext uri="{28A0092B-C50C-407E-A947-70E740481C1C}">
                <a14:useLocalDpi xmlns:a14="http://schemas.microsoft.com/office/drawing/2010/main"/>
              </a:ext>
            </a:extLst>
          </a:blip>
          <a:srcRect/>
          <a:stretch/>
        </p:blipFill>
        <p:spPr bwMode="gray">
          <a:xfrm>
            <a:off x="1" y="2190750"/>
            <a:ext cx="12191996" cy="3992564"/>
          </a:xfrm>
        </p:spPr>
      </p:pic>
      <p:sp>
        <p:nvSpPr>
          <p:cNvPr id="22" name="Datumsplatzhalter 21">
            <a:extLst>
              <a:ext uri="{FF2B5EF4-FFF2-40B4-BE49-F238E27FC236}">
                <a16:creationId xmlns:a16="http://schemas.microsoft.com/office/drawing/2014/main" id="{2E0A64EE-6B65-455E-9B6E-0F322D8A2223}"/>
              </a:ext>
            </a:extLst>
          </p:cNvPr>
          <p:cNvSpPr>
            <a:spLocks noGrp="1"/>
          </p:cNvSpPr>
          <p:nvPr>
            <p:ph type="dt" sz="half" idx="10"/>
          </p:nvPr>
        </p:nvSpPr>
        <p:spPr bwMode="gray"/>
        <p:txBody>
          <a:bodyPr/>
          <a:lstStyle/>
          <a:p>
            <a:fld id="{E7F92D06-3F5E-4DBF-AF6E-715A7829FB3B}" type="datetime1">
              <a:rPr lang="en-US" smtClean="0"/>
              <a:t>10/28/2024</a:t>
            </a:fld>
            <a:endParaRPr lang="en-US" dirty="0"/>
          </a:p>
        </p:txBody>
      </p:sp>
      <p:sp>
        <p:nvSpPr>
          <p:cNvPr id="23" name="Fußzeilenplatzhalter 22">
            <a:extLst>
              <a:ext uri="{FF2B5EF4-FFF2-40B4-BE49-F238E27FC236}">
                <a16:creationId xmlns:a16="http://schemas.microsoft.com/office/drawing/2014/main" id="{7278E64B-2F4F-492E-8DFE-E35EFCEA6811}"/>
              </a:ext>
            </a:extLst>
          </p:cNvPr>
          <p:cNvSpPr>
            <a:spLocks noGrp="1"/>
          </p:cNvSpPr>
          <p:nvPr>
            <p:ph type="ftr" sz="quarter" idx="11"/>
          </p:nvPr>
        </p:nvSpPr>
        <p:spPr bwMode="gray"/>
        <p:txBody>
          <a:bodyPr/>
          <a:lstStyle/>
          <a:p>
            <a:r>
              <a:rPr lang="en-US" dirty="0"/>
              <a:t>Presentation Title</a:t>
            </a:r>
          </a:p>
        </p:txBody>
      </p:sp>
      <p:sp>
        <p:nvSpPr>
          <p:cNvPr id="24" name="Foliennummernplatzhalter 23">
            <a:extLst>
              <a:ext uri="{FF2B5EF4-FFF2-40B4-BE49-F238E27FC236}">
                <a16:creationId xmlns:a16="http://schemas.microsoft.com/office/drawing/2014/main" id="{237F86D6-D9A9-4A7E-9992-07353CF27B90}"/>
              </a:ext>
            </a:extLst>
          </p:cNvPr>
          <p:cNvSpPr>
            <a:spLocks noGrp="1"/>
          </p:cNvSpPr>
          <p:nvPr>
            <p:ph type="sldNum" sz="quarter" idx="12"/>
          </p:nvPr>
        </p:nvSpPr>
        <p:spPr bwMode="gray"/>
        <p:txBody>
          <a:bodyPr/>
          <a:lstStyle/>
          <a:p>
            <a:fld id="{02CEFE82-39F2-4F47-8A0C-D5AB3496FA5C}" type="slidenum">
              <a:rPr lang="en-US" smtClean="0"/>
              <a:pPr/>
              <a:t>7</a:t>
            </a:fld>
            <a:endParaRPr lang="en-US" dirty="0"/>
          </a:p>
        </p:txBody>
      </p:sp>
      <p:sp>
        <p:nvSpPr>
          <p:cNvPr id="49" name="Textplatzhalter 48">
            <a:extLst>
              <a:ext uri="{FF2B5EF4-FFF2-40B4-BE49-F238E27FC236}">
                <a16:creationId xmlns:a16="http://schemas.microsoft.com/office/drawing/2014/main" id="{125B097D-293F-48A5-A7D0-61483D205CC1}"/>
              </a:ext>
            </a:extLst>
          </p:cNvPr>
          <p:cNvSpPr>
            <a:spLocks noGrp="1"/>
          </p:cNvSpPr>
          <p:nvPr>
            <p:ph type="body" sz="quarter" idx="16"/>
          </p:nvPr>
        </p:nvSpPr>
        <p:spPr bwMode="gray"/>
        <p:txBody>
          <a:bodyPr/>
          <a:lstStyle/>
          <a:p>
            <a:endParaRPr lang="en-US" dirty="0"/>
          </a:p>
        </p:txBody>
      </p:sp>
      <p:sp>
        <p:nvSpPr>
          <p:cNvPr id="8" name="Textplatzhalter 7">
            <a:extLst>
              <a:ext uri="{FF2B5EF4-FFF2-40B4-BE49-F238E27FC236}">
                <a16:creationId xmlns:a16="http://schemas.microsoft.com/office/drawing/2014/main" id="{11A2FC0B-33A4-43BE-AEF6-E08C814C0DB2}"/>
              </a:ext>
            </a:extLst>
          </p:cNvPr>
          <p:cNvSpPr>
            <a:spLocks noGrp="1"/>
          </p:cNvSpPr>
          <p:nvPr>
            <p:ph type="body" sz="quarter" idx="13"/>
          </p:nvPr>
        </p:nvSpPr>
        <p:spPr bwMode="gray"/>
        <p:txBody>
          <a:bodyPr/>
          <a:lstStyle/>
          <a:p>
            <a:r>
              <a:rPr lang="en-US" dirty="0"/>
              <a:t>Enter your subtitle here</a:t>
            </a:r>
          </a:p>
        </p:txBody>
      </p:sp>
      <p:sp>
        <p:nvSpPr>
          <p:cNvPr id="7" name="Titel 6">
            <a:extLst>
              <a:ext uri="{FF2B5EF4-FFF2-40B4-BE49-F238E27FC236}">
                <a16:creationId xmlns:a16="http://schemas.microsoft.com/office/drawing/2014/main" id="{A24CE7F4-895B-4586-B931-368512165C35}"/>
              </a:ext>
            </a:extLst>
          </p:cNvPr>
          <p:cNvSpPr>
            <a:spLocks noGrp="1"/>
          </p:cNvSpPr>
          <p:nvPr>
            <p:ph type="title"/>
          </p:nvPr>
        </p:nvSpPr>
        <p:spPr bwMode="gray">
          <a:xfrm>
            <a:off x="541200" y="435600"/>
            <a:ext cx="11109600" cy="864000"/>
          </a:xfrm>
        </p:spPr>
        <p:txBody>
          <a:bodyPr>
            <a:noAutofit/>
          </a:bodyPr>
          <a:lstStyle/>
          <a:p>
            <a:r>
              <a:rPr lang="en-US" dirty="0"/>
              <a:t>enter Your two-line</a:t>
            </a:r>
            <a:br>
              <a:rPr lang="en-US" dirty="0"/>
            </a:br>
            <a:r>
              <a:rPr lang="en-US" dirty="0"/>
              <a:t>title here</a:t>
            </a:r>
          </a:p>
        </p:txBody>
      </p:sp>
      <p:sp>
        <p:nvSpPr>
          <p:cNvPr id="11" name="Inhaltsplatzhalter 10">
            <a:extLst>
              <a:ext uri="{FF2B5EF4-FFF2-40B4-BE49-F238E27FC236}">
                <a16:creationId xmlns:a16="http://schemas.microsoft.com/office/drawing/2014/main" id="{7ECB64EA-9080-47F2-B230-92705B7DD852}"/>
              </a:ext>
            </a:extLst>
          </p:cNvPr>
          <p:cNvSpPr>
            <a:spLocks noGrp="1" noChangeAspect="1"/>
          </p:cNvSpPr>
          <p:nvPr>
            <p:ph sz="half" idx="17"/>
          </p:nvPr>
        </p:nvSpPr>
        <p:spPr bwMode="gray">
          <a:solidFill>
            <a:schemeClr val="accent1">
              <a:alpha val="80000"/>
            </a:schemeClr>
          </a:solidFill>
        </p:spPr>
        <p:txBody>
          <a:bodyPr/>
          <a:lstStyle/>
          <a:p>
            <a:pPr marL="0" indent="0">
              <a:buNone/>
            </a:pPr>
            <a:r>
              <a:rPr lang="en-US" sz="2000" dirty="0">
                <a:latin typeface="+mj-lt"/>
              </a:rPr>
              <a:t>This is a</a:t>
            </a:r>
            <a:br>
              <a:rPr lang="en-US" sz="2000" dirty="0">
                <a:latin typeface="+mj-lt"/>
              </a:rPr>
            </a:br>
            <a:r>
              <a:rPr lang="en-US" sz="2000" dirty="0">
                <a:latin typeface="+mj-lt"/>
              </a:rPr>
              <a:t>placeholder text.</a:t>
            </a:r>
          </a:p>
          <a:p>
            <a:pPr marL="0" indent="0">
              <a:buNone/>
            </a:pPr>
            <a:endParaRPr lang="en-US" sz="2000" dirty="0">
              <a:solidFill>
                <a:schemeClr val="accent4"/>
              </a:solidFill>
            </a:endParaRPr>
          </a:p>
          <a:p>
            <a:r>
              <a:rPr lang="en-US" dirty="0"/>
              <a:t>This is a placeholder text. This text can be</a:t>
            </a:r>
            <a:br>
              <a:rPr lang="en-US" dirty="0"/>
            </a:br>
            <a:r>
              <a:rPr lang="en-US" dirty="0"/>
              <a:t>replaced with your own text. </a:t>
            </a:r>
          </a:p>
          <a:p>
            <a:pPr lvl="1"/>
            <a:r>
              <a:rPr lang="en-US" dirty="0"/>
              <a:t>If you don’t want to use the style and size of the fonts as used in this placeholder it is possible to replace it by selecting different options.</a:t>
            </a:r>
          </a:p>
          <a:p>
            <a:pPr lvl="1"/>
            <a:r>
              <a:rPr lang="en-US" b="1" dirty="0"/>
              <a:t>The text demonstrates </a:t>
            </a:r>
            <a:r>
              <a:rPr lang="en-US" dirty="0"/>
              <a:t>how your own text will look when</a:t>
            </a:r>
            <a:br>
              <a:rPr lang="en-US" dirty="0"/>
            </a:br>
            <a:r>
              <a:rPr lang="en-US" dirty="0"/>
              <a:t>you replace the placeholder with your own text.</a:t>
            </a:r>
          </a:p>
        </p:txBody>
      </p:sp>
    </p:spTree>
    <p:extLst>
      <p:ext uri="{BB962C8B-B14F-4D97-AF65-F5344CB8AC3E}">
        <p14:creationId xmlns:p14="http://schemas.microsoft.com/office/powerpoint/2010/main" val="3357741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Bildplatzhalter 10">
            <a:extLst>
              <a:ext uri="{FF2B5EF4-FFF2-40B4-BE49-F238E27FC236}">
                <a16:creationId xmlns:a16="http://schemas.microsoft.com/office/drawing/2014/main" id="{89A42F4B-D085-44CF-9336-5C75FC86DADD}"/>
              </a:ext>
            </a:extLst>
          </p:cNvPr>
          <p:cNvPicPr>
            <a:picLocks noGrp="1" noChangeAspect="1"/>
          </p:cNvPicPr>
          <p:nvPr>
            <p:ph type="pic" sz="quarter" idx="14"/>
          </p:nvPr>
        </p:nvPicPr>
        <p:blipFill>
          <a:blip r:embed="rId2" cstate="screen">
            <a:alphaModFix amt="50000"/>
            <a:extLst>
              <a:ext uri="{28A0092B-C50C-407E-A947-70E740481C1C}">
                <a14:useLocalDpi xmlns:a14="http://schemas.microsoft.com/office/drawing/2010/main"/>
              </a:ext>
            </a:extLst>
          </a:blip>
          <a:srcRect/>
          <a:stretch>
            <a:fillRect/>
          </a:stretch>
        </p:blipFill>
        <p:spPr bwMode="gray"/>
      </p:pic>
      <p:sp>
        <p:nvSpPr>
          <p:cNvPr id="12" name="Textplatzhalter 11">
            <a:extLst>
              <a:ext uri="{FF2B5EF4-FFF2-40B4-BE49-F238E27FC236}">
                <a16:creationId xmlns:a16="http://schemas.microsoft.com/office/drawing/2014/main" id="{1B4A9A99-0EBF-4D80-96A5-348514AB4379}"/>
              </a:ext>
            </a:extLst>
          </p:cNvPr>
          <p:cNvSpPr>
            <a:spLocks noGrp="1"/>
          </p:cNvSpPr>
          <p:nvPr>
            <p:ph type="body" sz="quarter" idx="15"/>
          </p:nvPr>
        </p:nvSpPr>
        <p:spPr bwMode="gray">
          <a:xfrm>
            <a:off x="-1" y="0"/>
            <a:ext cx="12191992" cy="6858000"/>
          </a:xfrm>
          <a:solidFill>
            <a:schemeClr val="accent1">
              <a:alpha val="80000"/>
            </a:schemeClr>
          </a:solidFill>
        </p:spPr>
        <p:txBody>
          <a:bodyPr/>
          <a:lstStyle/>
          <a:p>
            <a:r>
              <a:rPr lang="en-US" dirty="0"/>
              <a:t> </a:t>
            </a:r>
          </a:p>
        </p:txBody>
      </p:sp>
      <p:sp>
        <p:nvSpPr>
          <p:cNvPr id="4" name="Datumsplatzhalter 3">
            <a:extLst>
              <a:ext uri="{FF2B5EF4-FFF2-40B4-BE49-F238E27FC236}">
                <a16:creationId xmlns:a16="http://schemas.microsoft.com/office/drawing/2014/main" id="{DD91ACC5-E53E-46DB-9A07-7CE37F7A84D2}"/>
              </a:ext>
            </a:extLst>
          </p:cNvPr>
          <p:cNvSpPr>
            <a:spLocks noGrp="1"/>
          </p:cNvSpPr>
          <p:nvPr>
            <p:ph type="dt" sz="half" idx="10"/>
          </p:nvPr>
        </p:nvSpPr>
        <p:spPr bwMode="gray"/>
        <p:txBody>
          <a:bodyPr/>
          <a:lstStyle/>
          <a:p>
            <a:fld id="{C31B98E3-B13A-4426-A9FB-AEBE144CFD94}" type="datetime1">
              <a:rPr lang="en-US" smtClean="0"/>
              <a:t>10/28/2024</a:t>
            </a:fld>
            <a:endParaRPr lang="en-US" dirty="0"/>
          </a:p>
        </p:txBody>
      </p:sp>
      <p:sp>
        <p:nvSpPr>
          <p:cNvPr id="5" name="Fußzeilenplatzhalter 4">
            <a:extLst>
              <a:ext uri="{FF2B5EF4-FFF2-40B4-BE49-F238E27FC236}">
                <a16:creationId xmlns:a16="http://schemas.microsoft.com/office/drawing/2014/main" id="{0BA97651-E670-483B-90AB-48CC13F5D6B3}"/>
              </a:ext>
            </a:extLst>
          </p:cNvPr>
          <p:cNvSpPr>
            <a:spLocks noGrp="1"/>
          </p:cNvSpPr>
          <p:nvPr>
            <p:ph type="ftr" sz="quarter" idx="11"/>
          </p:nvPr>
        </p:nvSpPr>
        <p:spPr bwMode="gray"/>
        <p:txBody>
          <a:bodyPr/>
          <a:lstStyle/>
          <a:p>
            <a:r>
              <a:rPr lang="en-US" dirty="0"/>
              <a:t>Presentation Title</a:t>
            </a:r>
          </a:p>
        </p:txBody>
      </p:sp>
      <p:sp>
        <p:nvSpPr>
          <p:cNvPr id="6" name="Foliennummernplatzhalter 5">
            <a:extLst>
              <a:ext uri="{FF2B5EF4-FFF2-40B4-BE49-F238E27FC236}">
                <a16:creationId xmlns:a16="http://schemas.microsoft.com/office/drawing/2014/main" id="{D78B3BA9-951D-4CBD-BFBA-D8C2236317E0}"/>
              </a:ext>
            </a:extLst>
          </p:cNvPr>
          <p:cNvSpPr>
            <a:spLocks noGrp="1"/>
          </p:cNvSpPr>
          <p:nvPr>
            <p:ph type="sldNum" sz="quarter" idx="12"/>
          </p:nvPr>
        </p:nvSpPr>
        <p:spPr bwMode="gray"/>
        <p:txBody>
          <a:bodyPr/>
          <a:lstStyle/>
          <a:p>
            <a:fld id="{02CEFE82-39F2-4F47-8A0C-D5AB3496FA5C}" type="slidenum">
              <a:rPr lang="en-US" smtClean="0"/>
              <a:t>8</a:t>
            </a:fld>
            <a:endParaRPr lang="en-US" dirty="0"/>
          </a:p>
        </p:txBody>
      </p:sp>
      <p:sp>
        <p:nvSpPr>
          <p:cNvPr id="10" name="Textplatzhalter 9">
            <a:extLst>
              <a:ext uri="{FF2B5EF4-FFF2-40B4-BE49-F238E27FC236}">
                <a16:creationId xmlns:a16="http://schemas.microsoft.com/office/drawing/2014/main" id="{3DDA5451-2DC3-413A-9662-9A8D54861520}"/>
              </a:ext>
            </a:extLst>
          </p:cNvPr>
          <p:cNvSpPr>
            <a:spLocks noGrp="1"/>
          </p:cNvSpPr>
          <p:nvPr>
            <p:ph type="body" sz="quarter" idx="13"/>
          </p:nvPr>
        </p:nvSpPr>
        <p:spPr bwMode="gray"/>
        <p:txBody>
          <a:bodyPr/>
          <a:lstStyle/>
          <a:p>
            <a:r>
              <a:rPr lang="en-US" dirty="0"/>
              <a:t>Enter your subtitle here</a:t>
            </a:r>
          </a:p>
          <a:p>
            <a:endParaRPr lang="en-US" dirty="0"/>
          </a:p>
        </p:txBody>
      </p:sp>
      <p:sp>
        <p:nvSpPr>
          <p:cNvPr id="19" name="Textplatzhalter 18">
            <a:extLst>
              <a:ext uri="{FF2B5EF4-FFF2-40B4-BE49-F238E27FC236}">
                <a16:creationId xmlns:a16="http://schemas.microsoft.com/office/drawing/2014/main" id="{B47DF122-19E1-49E3-AD20-2CD8B5F8DE7E}"/>
              </a:ext>
            </a:extLst>
          </p:cNvPr>
          <p:cNvSpPr>
            <a:spLocks noGrp="1"/>
          </p:cNvSpPr>
          <p:nvPr>
            <p:ph type="body" sz="quarter" idx="16"/>
          </p:nvPr>
        </p:nvSpPr>
        <p:spPr bwMode="gray"/>
        <p:txBody>
          <a:bodyPr/>
          <a:lstStyle/>
          <a:p>
            <a:r>
              <a:rPr lang="en-US" dirty="0"/>
              <a:t> </a:t>
            </a:r>
          </a:p>
        </p:txBody>
      </p:sp>
      <p:sp>
        <p:nvSpPr>
          <p:cNvPr id="7" name="Textplatzhalter 6">
            <a:extLst>
              <a:ext uri="{FF2B5EF4-FFF2-40B4-BE49-F238E27FC236}">
                <a16:creationId xmlns:a16="http://schemas.microsoft.com/office/drawing/2014/main" id="{FF2036BA-CAB4-4262-A53A-A758AF87DD12}"/>
              </a:ext>
            </a:extLst>
          </p:cNvPr>
          <p:cNvSpPr>
            <a:spLocks noGrp="1"/>
          </p:cNvSpPr>
          <p:nvPr>
            <p:ph type="body" sz="quarter" idx="17"/>
          </p:nvPr>
        </p:nvSpPr>
        <p:spPr bwMode="gray"/>
        <p:txBody>
          <a:bodyPr/>
          <a:lstStyle/>
          <a:p>
            <a:endParaRPr lang="en-US" dirty="0"/>
          </a:p>
        </p:txBody>
      </p:sp>
      <p:sp>
        <p:nvSpPr>
          <p:cNvPr id="21" name="Inhaltsplatzhalter 20">
            <a:extLst>
              <a:ext uri="{FF2B5EF4-FFF2-40B4-BE49-F238E27FC236}">
                <a16:creationId xmlns:a16="http://schemas.microsoft.com/office/drawing/2014/main" id="{8890A98F-2707-4BD5-8775-37B166BD00AA}"/>
              </a:ext>
            </a:extLst>
          </p:cNvPr>
          <p:cNvSpPr>
            <a:spLocks noGrp="1" noChangeAspect="1"/>
          </p:cNvSpPr>
          <p:nvPr>
            <p:ph sz="half" idx="1"/>
          </p:nvPr>
        </p:nvSpPr>
        <p:spPr bwMode="gray"/>
        <p:txBody>
          <a:bodyPr vert="horz" lIns="0" tIns="1800000" rIns="0" bIns="0" rtlCol="0">
            <a:normAutofit/>
          </a:bodyPr>
          <a:lstStyle/>
          <a:p>
            <a:pPr marL="0" indent="0" algn="ctr">
              <a:buNone/>
            </a:pPr>
            <a:r>
              <a:rPr lang="en-US" sz="1600" dirty="0"/>
              <a:t>This is a placeholder text.</a:t>
            </a:r>
            <a:br>
              <a:rPr lang="en-US" sz="1600" dirty="0"/>
            </a:br>
            <a:r>
              <a:rPr lang="en-US" sz="1600" dirty="0"/>
              <a:t>This text can be replaced with</a:t>
            </a:r>
            <a:br>
              <a:rPr lang="en-US" sz="1600" dirty="0"/>
            </a:br>
            <a:r>
              <a:rPr lang="en-US" sz="1600" dirty="0"/>
              <a:t>your own text.</a:t>
            </a:r>
          </a:p>
        </p:txBody>
      </p:sp>
      <p:sp>
        <p:nvSpPr>
          <p:cNvPr id="24" name="Inhaltsplatzhalter 23">
            <a:extLst>
              <a:ext uri="{FF2B5EF4-FFF2-40B4-BE49-F238E27FC236}">
                <a16:creationId xmlns:a16="http://schemas.microsoft.com/office/drawing/2014/main" id="{0F713F8E-93EC-43A2-B869-6BF5ECA54380}"/>
              </a:ext>
            </a:extLst>
          </p:cNvPr>
          <p:cNvSpPr>
            <a:spLocks noGrp="1" noChangeAspect="1"/>
          </p:cNvSpPr>
          <p:nvPr>
            <p:ph sz="half" idx="18"/>
          </p:nvPr>
        </p:nvSpPr>
        <p:spPr bwMode="gray"/>
        <p:txBody>
          <a:bodyPr vert="horz" lIns="0" tIns="1800000" rIns="0" bIns="0" rtlCol="0">
            <a:normAutofit/>
          </a:bodyPr>
          <a:lstStyle/>
          <a:p>
            <a:pPr marL="0" indent="0" algn="ctr">
              <a:buNone/>
            </a:pPr>
            <a:r>
              <a:rPr lang="en-US" sz="1600" dirty="0"/>
              <a:t>If you don’t want to use the style</a:t>
            </a:r>
            <a:br>
              <a:rPr lang="en-US" sz="1600" dirty="0"/>
            </a:br>
            <a:r>
              <a:rPr lang="en-US" sz="1600" dirty="0"/>
              <a:t>and size of the fonts as used in this placeholder it is possible to replace</a:t>
            </a:r>
            <a:br>
              <a:rPr lang="en-US" sz="1600" dirty="0"/>
            </a:br>
            <a:r>
              <a:rPr lang="en-US" sz="1600" dirty="0"/>
              <a:t>it by selecting different options.</a:t>
            </a:r>
          </a:p>
        </p:txBody>
      </p:sp>
      <p:sp>
        <p:nvSpPr>
          <p:cNvPr id="22" name="Inhaltsplatzhalter 21">
            <a:extLst>
              <a:ext uri="{FF2B5EF4-FFF2-40B4-BE49-F238E27FC236}">
                <a16:creationId xmlns:a16="http://schemas.microsoft.com/office/drawing/2014/main" id="{19994756-014F-498E-ADB0-397FE0E08EAB}"/>
              </a:ext>
            </a:extLst>
          </p:cNvPr>
          <p:cNvSpPr>
            <a:spLocks noGrp="1" noChangeAspect="1"/>
          </p:cNvSpPr>
          <p:nvPr>
            <p:ph sz="half" idx="2"/>
          </p:nvPr>
        </p:nvSpPr>
        <p:spPr bwMode="gray"/>
        <p:txBody>
          <a:bodyPr vert="horz" lIns="0" tIns="1800000" rIns="0" bIns="0" rtlCol="0">
            <a:normAutofit/>
          </a:bodyPr>
          <a:lstStyle/>
          <a:p>
            <a:pPr marL="0" indent="0" algn="ctr">
              <a:buNone/>
            </a:pPr>
            <a:r>
              <a:rPr lang="en-US" sz="1600" dirty="0"/>
              <a:t>This is a placeholder text.</a:t>
            </a:r>
            <a:br>
              <a:rPr lang="en-US" sz="1600" dirty="0"/>
            </a:br>
            <a:r>
              <a:rPr lang="en-US" sz="1600" dirty="0"/>
              <a:t>This text can be replaced</a:t>
            </a:r>
            <a:br>
              <a:rPr lang="en-US" sz="1600" dirty="0"/>
            </a:br>
            <a:r>
              <a:rPr lang="en-US" sz="1600" dirty="0"/>
              <a:t>with your own text.</a:t>
            </a:r>
          </a:p>
        </p:txBody>
      </p:sp>
      <p:sp>
        <p:nvSpPr>
          <p:cNvPr id="9" name="Titel 8">
            <a:extLst>
              <a:ext uri="{FF2B5EF4-FFF2-40B4-BE49-F238E27FC236}">
                <a16:creationId xmlns:a16="http://schemas.microsoft.com/office/drawing/2014/main" id="{E7519450-CE03-41EF-88A8-34DBE5F1946E}"/>
              </a:ext>
            </a:extLst>
          </p:cNvPr>
          <p:cNvSpPr>
            <a:spLocks noGrp="1"/>
          </p:cNvSpPr>
          <p:nvPr>
            <p:ph type="title"/>
          </p:nvPr>
        </p:nvSpPr>
        <p:spPr bwMode="gray">
          <a:xfrm>
            <a:off x="541200" y="435600"/>
            <a:ext cx="11109600" cy="864000"/>
          </a:xfrm>
        </p:spPr>
        <p:txBody>
          <a:bodyPr>
            <a:noAutofit/>
          </a:bodyPr>
          <a:lstStyle/>
          <a:p>
            <a:r>
              <a:rPr lang="en-US" dirty="0"/>
              <a:t>enter Your two-line</a:t>
            </a:r>
            <a:br>
              <a:rPr lang="en-US" dirty="0"/>
            </a:br>
            <a:r>
              <a:rPr lang="en-US" dirty="0"/>
              <a:t>title here</a:t>
            </a:r>
          </a:p>
        </p:txBody>
      </p:sp>
      <p:sp>
        <p:nvSpPr>
          <p:cNvPr id="26" name="Grafik 1">
            <a:extLst>
              <a:ext uri="{FF2B5EF4-FFF2-40B4-BE49-F238E27FC236}">
                <a16:creationId xmlns:a16="http://schemas.microsoft.com/office/drawing/2014/main" id="{E6EBCBD0-75EF-4EDC-A5BA-45D36F887F3B}"/>
              </a:ext>
            </a:extLst>
          </p:cNvPr>
          <p:cNvSpPr>
            <a:spLocks noChangeAspect="1"/>
          </p:cNvSpPr>
          <p:nvPr/>
        </p:nvSpPr>
        <p:spPr bwMode="gray">
          <a:xfrm>
            <a:off x="5537736" y="3016458"/>
            <a:ext cx="1115716" cy="641350"/>
          </a:xfrm>
          <a:custGeom>
            <a:avLst/>
            <a:gdLst>
              <a:gd name="connsiteX0" fmla="*/ 335852 w 415575"/>
              <a:gd name="connsiteY0" fmla="*/ 0 h 238886"/>
              <a:gd name="connsiteX1" fmla="*/ 335852 w 415575"/>
              <a:gd name="connsiteY1" fmla="*/ 107633 h 238886"/>
              <a:gd name="connsiteX2" fmla="*/ 371951 w 415575"/>
              <a:gd name="connsiteY2" fmla="*/ 107633 h 238886"/>
              <a:gd name="connsiteX3" fmla="*/ 352997 w 415575"/>
              <a:gd name="connsiteY3" fmla="*/ 89821 h 238886"/>
              <a:gd name="connsiteX4" fmla="*/ 369761 w 415575"/>
              <a:gd name="connsiteY4" fmla="*/ 73343 h 238886"/>
              <a:gd name="connsiteX5" fmla="*/ 415576 w 415575"/>
              <a:gd name="connsiteY5" fmla="*/ 119158 h 238886"/>
              <a:gd name="connsiteX6" fmla="*/ 369189 w 415575"/>
              <a:gd name="connsiteY6" fmla="*/ 165354 h 238886"/>
              <a:gd name="connsiteX7" fmla="*/ 353568 w 415575"/>
              <a:gd name="connsiteY7" fmla="*/ 149638 h 238886"/>
              <a:gd name="connsiteX8" fmla="*/ 372713 w 415575"/>
              <a:gd name="connsiteY8" fmla="*/ 131255 h 238886"/>
              <a:gd name="connsiteX9" fmla="*/ 336233 w 415575"/>
              <a:gd name="connsiteY9" fmla="*/ 131255 h 238886"/>
              <a:gd name="connsiteX10" fmla="*/ 336233 w 415575"/>
              <a:gd name="connsiteY10" fmla="*/ 238887 h 238886"/>
              <a:gd name="connsiteX11" fmla="*/ 79629 w 415575"/>
              <a:gd name="connsiteY11" fmla="*/ 238887 h 238886"/>
              <a:gd name="connsiteX12" fmla="*/ 79629 w 415575"/>
              <a:gd name="connsiteY12" fmla="*/ 131350 h 238886"/>
              <a:gd name="connsiteX13" fmla="*/ 44006 w 415575"/>
              <a:gd name="connsiteY13" fmla="*/ 131350 h 238886"/>
              <a:gd name="connsiteX14" fmla="*/ 62294 w 415575"/>
              <a:gd name="connsiteY14" fmla="*/ 149352 h 238886"/>
              <a:gd name="connsiteX15" fmla="*/ 45434 w 415575"/>
              <a:gd name="connsiteY15" fmla="*/ 165735 h 238886"/>
              <a:gd name="connsiteX16" fmla="*/ 0 w 415575"/>
              <a:gd name="connsiteY16" fmla="*/ 119920 h 238886"/>
              <a:gd name="connsiteX17" fmla="*/ 45815 w 415575"/>
              <a:gd name="connsiteY17" fmla="*/ 74200 h 238886"/>
              <a:gd name="connsiteX18" fmla="*/ 61722 w 415575"/>
              <a:gd name="connsiteY18" fmla="*/ 89726 h 238886"/>
              <a:gd name="connsiteX19" fmla="*/ 43244 w 415575"/>
              <a:gd name="connsiteY19" fmla="*/ 107633 h 238886"/>
              <a:gd name="connsiteX20" fmla="*/ 79248 w 415575"/>
              <a:gd name="connsiteY20" fmla="*/ 107633 h 238886"/>
              <a:gd name="connsiteX21" fmla="*/ 79248 w 415575"/>
              <a:gd name="connsiteY21" fmla="*/ 0 h 238886"/>
              <a:gd name="connsiteX22" fmla="*/ 335852 w 415575"/>
              <a:gd name="connsiteY22" fmla="*/ 0 h 238886"/>
              <a:gd name="connsiteX23" fmla="*/ 201549 w 415575"/>
              <a:gd name="connsiteY23" fmla="*/ 10382 h 238886"/>
              <a:gd name="connsiteX24" fmla="*/ 89916 w 415575"/>
              <a:gd name="connsiteY24" fmla="*/ 10382 h 238886"/>
              <a:gd name="connsiteX25" fmla="*/ 89916 w 415575"/>
              <a:gd name="connsiteY25" fmla="*/ 108204 h 238886"/>
              <a:gd name="connsiteX26" fmla="*/ 127921 w 415575"/>
              <a:gd name="connsiteY26" fmla="*/ 108204 h 238886"/>
              <a:gd name="connsiteX27" fmla="*/ 127921 w 415575"/>
              <a:gd name="connsiteY27" fmla="*/ 131064 h 238886"/>
              <a:gd name="connsiteX28" fmla="*/ 89821 w 415575"/>
              <a:gd name="connsiteY28" fmla="*/ 131064 h 238886"/>
              <a:gd name="connsiteX29" fmla="*/ 89821 w 415575"/>
              <a:gd name="connsiteY29" fmla="*/ 228600 h 238886"/>
              <a:gd name="connsiteX30" fmla="*/ 201359 w 415575"/>
              <a:gd name="connsiteY30" fmla="*/ 228600 h 238886"/>
              <a:gd name="connsiteX31" fmla="*/ 201359 w 415575"/>
              <a:gd name="connsiteY31" fmla="*/ 142113 h 238886"/>
              <a:gd name="connsiteX32" fmla="*/ 195167 w 415575"/>
              <a:gd name="connsiteY32" fmla="*/ 142113 h 238886"/>
              <a:gd name="connsiteX33" fmla="*/ 183547 w 415575"/>
              <a:gd name="connsiteY33" fmla="*/ 130397 h 238886"/>
              <a:gd name="connsiteX34" fmla="*/ 183547 w 415575"/>
              <a:gd name="connsiteY34" fmla="*/ 108680 h 238886"/>
              <a:gd name="connsiteX35" fmla="*/ 195167 w 415575"/>
              <a:gd name="connsiteY35" fmla="*/ 96869 h 238886"/>
              <a:gd name="connsiteX36" fmla="*/ 201454 w 415575"/>
              <a:gd name="connsiteY36" fmla="*/ 96869 h 238886"/>
              <a:gd name="connsiteX37" fmla="*/ 201549 w 415575"/>
              <a:gd name="connsiteY37" fmla="*/ 10382 h 238886"/>
              <a:gd name="connsiteX38" fmla="*/ 325279 w 415575"/>
              <a:gd name="connsiteY38" fmla="*/ 10478 h 238886"/>
              <a:gd name="connsiteX39" fmla="*/ 213741 w 415575"/>
              <a:gd name="connsiteY39" fmla="*/ 10478 h 238886"/>
              <a:gd name="connsiteX40" fmla="*/ 213741 w 415575"/>
              <a:gd name="connsiteY40" fmla="*/ 96869 h 238886"/>
              <a:gd name="connsiteX41" fmla="*/ 219837 w 415575"/>
              <a:gd name="connsiteY41" fmla="*/ 96869 h 238886"/>
              <a:gd name="connsiteX42" fmla="*/ 231648 w 415575"/>
              <a:gd name="connsiteY42" fmla="*/ 108490 h 238886"/>
              <a:gd name="connsiteX43" fmla="*/ 231648 w 415575"/>
              <a:gd name="connsiteY43" fmla="*/ 130588 h 238886"/>
              <a:gd name="connsiteX44" fmla="*/ 220504 w 415575"/>
              <a:gd name="connsiteY44" fmla="*/ 142018 h 238886"/>
              <a:gd name="connsiteX45" fmla="*/ 213836 w 415575"/>
              <a:gd name="connsiteY45" fmla="*/ 142018 h 238886"/>
              <a:gd name="connsiteX46" fmla="*/ 213836 w 415575"/>
              <a:gd name="connsiteY46" fmla="*/ 228505 h 238886"/>
              <a:gd name="connsiteX47" fmla="*/ 325374 w 415575"/>
              <a:gd name="connsiteY47" fmla="*/ 228505 h 238886"/>
              <a:gd name="connsiteX48" fmla="*/ 325374 w 415575"/>
              <a:gd name="connsiteY48" fmla="*/ 130874 h 238886"/>
              <a:gd name="connsiteX49" fmla="*/ 287274 w 415575"/>
              <a:gd name="connsiteY49" fmla="*/ 130874 h 238886"/>
              <a:gd name="connsiteX50" fmla="*/ 287274 w 415575"/>
              <a:gd name="connsiteY50" fmla="*/ 108014 h 238886"/>
              <a:gd name="connsiteX51" fmla="*/ 325374 w 415575"/>
              <a:gd name="connsiteY51" fmla="*/ 108014 h 238886"/>
              <a:gd name="connsiteX52" fmla="*/ 325279 w 415575"/>
              <a:gd name="connsiteY52" fmla="*/ 10478 h 238886"/>
              <a:gd name="connsiteX53" fmla="*/ 201549 w 415575"/>
              <a:gd name="connsiteY53" fmla="*/ 102775 h 238886"/>
              <a:gd name="connsiteX54" fmla="*/ 194882 w 415575"/>
              <a:gd name="connsiteY54" fmla="*/ 102775 h 238886"/>
              <a:gd name="connsiteX55" fmla="*/ 189738 w 415575"/>
              <a:gd name="connsiteY55" fmla="*/ 108109 h 238886"/>
              <a:gd name="connsiteX56" fmla="*/ 189738 w 415575"/>
              <a:gd name="connsiteY56" fmla="*/ 130969 h 238886"/>
              <a:gd name="connsiteX57" fmla="*/ 194310 w 415575"/>
              <a:gd name="connsiteY57" fmla="*/ 136017 h 238886"/>
              <a:gd name="connsiteX58" fmla="*/ 201549 w 415575"/>
              <a:gd name="connsiteY58" fmla="*/ 136112 h 238886"/>
              <a:gd name="connsiteX59" fmla="*/ 201549 w 415575"/>
              <a:gd name="connsiteY59" fmla="*/ 102775 h 238886"/>
              <a:gd name="connsiteX60" fmla="*/ 213741 w 415575"/>
              <a:gd name="connsiteY60" fmla="*/ 102775 h 238886"/>
              <a:gd name="connsiteX61" fmla="*/ 213741 w 415575"/>
              <a:gd name="connsiteY61" fmla="*/ 136112 h 238886"/>
              <a:gd name="connsiteX62" fmla="*/ 218218 w 415575"/>
              <a:gd name="connsiteY62" fmla="*/ 136112 h 238886"/>
              <a:gd name="connsiteX63" fmla="*/ 225362 w 415575"/>
              <a:gd name="connsiteY63" fmla="*/ 129064 h 238886"/>
              <a:gd name="connsiteX64" fmla="*/ 225362 w 415575"/>
              <a:gd name="connsiteY64" fmla="*/ 108680 h 238886"/>
              <a:gd name="connsiteX65" fmla="*/ 219551 w 415575"/>
              <a:gd name="connsiteY65" fmla="*/ 102775 h 238886"/>
              <a:gd name="connsiteX66" fmla="*/ 213741 w 415575"/>
              <a:gd name="connsiteY66" fmla="*/ 102775 h 238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415575" h="238886">
                <a:moveTo>
                  <a:pt x="335852" y="0"/>
                </a:moveTo>
                <a:cubicBezTo>
                  <a:pt x="335852" y="35909"/>
                  <a:pt x="335852" y="71533"/>
                  <a:pt x="335852" y="107633"/>
                </a:cubicBezTo>
                <a:cubicBezTo>
                  <a:pt x="347853" y="107633"/>
                  <a:pt x="359569" y="107633"/>
                  <a:pt x="371951" y="107633"/>
                </a:cubicBezTo>
                <a:cubicBezTo>
                  <a:pt x="365284" y="101441"/>
                  <a:pt x="359093" y="95631"/>
                  <a:pt x="352997" y="89821"/>
                </a:cubicBezTo>
                <a:cubicBezTo>
                  <a:pt x="359283" y="83630"/>
                  <a:pt x="364522" y="78391"/>
                  <a:pt x="369761" y="73343"/>
                </a:cubicBezTo>
                <a:cubicBezTo>
                  <a:pt x="385001" y="88583"/>
                  <a:pt x="400431" y="104013"/>
                  <a:pt x="415576" y="119158"/>
                </a:cubicBezTo>
                <a:cubicBezTo>
                  <a:pt x="400241" y="134398"/>
                  <a:pt x="384715" y="149828"/>
                  <a:pt x="369189" y="165354"/>
                </a:cubicBezTo>
                <a:cubicBezTo>
                  <a:pt x="364522" y="160687"/>
                  <a:pt x="359283" y="155448"/>
                  <a:pt x="353568" y="149638"/>
                </a:cubicBezTo>
                <a:cubicBezTo>
                  <a:pt x="359569" y="143828"/>
                  <a:pt x="365760" y="137922"/>
                  <a:pt x="372713" y="131255"/>
                </a:cubicBezTo>
                <a:cubicBezTo>
                  <a:pt x="359759" y="131255"/>
                  <a:pt x="348234" y="131255"/>
                  <a:pt x="336233" y="131255"/>
                </a:cubicBezTo>
                <a:cubicBezTo>
                  <a:pt x="336233" y="166973"/>
                  <a:pt x="336233" y="202692"/>
                  <a:pt x="336233" y="238887"/>
                </a:cubicBezTo>
                <a:cubicBezTo>
                  <a:pt x="250508" y="238887"/>
                  <a:pt x="165259" y="238887"/>
                  <a:pt x="79629" y="238887"/>
                </a:cubicBezTo>
                <a:cubicBezTo>
                  <a:pt x="79629" y="203264"/>
                  <a:pt x="79629" y="167450"/>
                  <a:pt x="79629" y="131350"/>
                </a:cubicBezTo>
                <a:cubicBezTo>
                  <a:pt x="67437" y="131350"/>
                  <a:pt x="55817" y="131350"/>
                  <a:pt x="44006" y="131350"/>
                </a:cubicBezTo>
                <a:cubicBezTo>
                  <a:pt x="50102" y="137351"/>
                  <a:pt x="56198" y="143256"/>
                  <a:pt x="62294" y="149352"/>
                </a:cubicBezTo>
                <a:cubicBezTo>
                  <a:pt x="56198" y="155258"/>
                  <a:pt x="50768" y="160496"/>
                  <a:pt x="45434" y="165735"/>
                </a:cubicBezTo>
                <a:cubicBezTo>
                  <a:pt x="30290" y="150495"/>
                  <a:pt x="14954" y="135065"/>
                  <a:pt x="0" y="119920"/>
                </a:cubicBezTo>
                <a:cubicBezTo>
                  <a:pt x="15145" y="104775"/>
                  <a:pt x="30671" y="89345"/>
                  <a:pt x="45815" y="74200"/>
                </a:cubicBezTo>
                <a:cubicBezTo>
                  <a:pt x="50387" y="78677"/>
                  <a:pt x="55817" y="83915"/>
                  <a:pt x="61722" y="89726"/>
                </a:cubicBezTo>
                <a:cubicBezTo>
                  <a:pt x="55912" y="95345"/>
                  <a:pt x="49816" y="101251"/>
                  <a:pt x="43244" y="107633"/>
                </a:cubicBezTo>
                <a:cubicBezTo>
                  <a:pt x="55436" y="107633"/>
                  <a:pt x="67151" y="107633"/>
                  <a:pt x="79248" y="107633"/>
                </a:cubicBezTo>
                <a:cubicBezTo>
                  <a:pt x="79248" y="71723"/>
                  <a:pt x="79248" y="36005"/>
                  <a:pt x="79248" y="0"/>
                </a:cubicBezTo>
                <a:cubicBezTo>
                  <a:pt x="164973" y="0"/>
                  <a:pt x="250222" y="0"/>
                  <a:pt x="335852" y="0"/>
                </a:cubicBezTo>
                <a:close/>
                <a:moveTo>
                  <a:pt x="201549" y="10382"/>
                </a:moveTo>
                <a:cubicBezTo>
                  <a:pt x="164211" y="10382"/>
                  <a:pt x="127159" y="10382"/>
                  <a:pt x="89916" y="10382"/>
                </a:cubicBezTo>
                <a:cubicBezTo>
                  <a:pt x="89916" y="42958"/>
                  <a:pt x="89916" y="75343"/>
                  <a:pt x="89916" y="108204"/>
                </a:cubicBezTo>
                <a:cubicBezTo>
                  <a:pt x="102775" y="108204"/>
                  <a:pt x="115348" y="108204"/>
                  <a:pt x="127921" y="108204"/>
                </a:cubicBezTo>
                <a:cubicBezTo>
                  <a:pt x="127921" y="115919"/>
                  <a:pt x="127921" y="123253"/>
                  <a:pt x="127921" y="131064"/>
                </a:cubicBezTo>
                <a:cubicBezTo>
                  <a:pt x="115157" y="131064"/>
                  <a:pt x="102584" y="131064"/>
                  <a:pt x="89821" y="131064"/>
                </a:cubicBezTo>
                <a:cubicBezTo>
                  <a:pt x="89821" y="163830"/>
                  <a:pt x="89821" y="196215"/>
                  <a:pt x="89821" y="228600"/>
                </a:cubicBezTo>
                <a:cubicBezTo>
                  <a:pt x="127159" y="228600"/>
                  <a:pt x="164116" y="228600"/>
                  <a:pt x="201359" y="228600"/>
                </a:cubicBezTo>
                <a:cubicBezTo>
                  <a:pt x="201359" y="199739"/>
                  <a:pt x="201359" y="171069"/>
                  <a:pt x="201359" y="142113"/>
                </a:cubicBezTo>
                <a:cubicBezTo>
                  <a:pt x="199073" y="142113"/>
                  <a:pt x="197167" y="142113"/>
                  <a:pt x="195167" y="142113"/>
                </a:cubicBezTo>
                <a:cubicBezTo>
                  <a:pt x="187833" y="141923"/>
                  <a:pt x="183642" y="137732"/>
                  <a:pt x="183547" y="130397"/>
                </a:cubicBezTo>
                <a:cubicBezTo>
                  <a:pt x="183452" y="123158"/>
                  <a:pt x="183452" y="115919"/>
                  <a:pt x="183547" y="108680"/>
                </a:cubicBezTo>
                <a:cubicBezTo>
                  <a:pt x="183642" y="101346"/>
                  <a:pt x="187928" y="97060"/>
                  <a:pt x="195167" y="96869"/>
                </a:cubicBezTo>
                <a:cubicBezTo>
                  <a:pt x="197167" y="96869"/>
                  <a:pt x="199263" y="96869"/>
                  <a:pt x="201454" y="96869"/>
                </a:cubicBezTo>
                <a:cubicBezTo>
                  <a:pt x="201549" y="67818"/>
                  <a:pt x="201549" y="39338"/>
                  <a:pt x="201549" y="10382"/>
                </a:cubicBezTo>
                <a:close/>
                <a:moveTo>
                  <a:pt x="325279" y="10478"/>
                </a:moveTo>
                <a:cubicBezTo>
                  <a:pt x="287941" y="10478"/>
                  <a:pt x="250793" y="10478"/>
                  <a:pt x="213741" y="10478"/>
                </a:cubicBezTo>
                <a:cubicBezTo>
                  <a:pt x="213741" y="39338"/>
                  <a:pt x="213741" y="67913"/>
                  <a:pt x="213741" y="96869"/>
                </a:cubicBezTo>
                <a:cubicBezTo>
                  <a:pt x="215932" y="96869"/>
                  <a:pt x="217837" y="96869"/>
                  <a:pt x="219837" y="96869"/>
                </a:cubicBezTo>
                <a:cubicBezTo>
                  <a:pt x="227171" y="96965"/>
                  <a:pt x="231553" y="101251"/>
                  <a:pt x="231648" y="108490"/>
                </a:cubicBezTo>
                <a:cubicBezTo>
                  <a:pt x="231743" y="115824"/>
                  <a:pt x="231743" y="123253"/>
                  <a:pt x="231648" y="130588"/>
                </a:cubicBezTo>
                <a:cubicBezTo>
                  <a:pt x="231553" y="137541"/>
                  <a:pt x="227267" y="141827"/>
                  <a:pt x="220504" y="142018"/>
                </a:cubicBezTo>
                <a:cubicBezTo>
                  <a:pt x="218313" y="142113"/>
                  <a:pt x="216122" y="142018"/>
                  <a:pt x="213836" y="142018"/>
                </a:cubicBezTo>
                <a:cubicBezTo>
                  <a:pt x="213836" y="171260"/>
                  <a:pt x="213836" y="199835"/>
                  <a:pt x="213836" y="228505"/>
                </a:cubicBezTo>
                <a:cubicBezTo>
                  <a:pt x="251270" y="228505"/>
                  <a:pt x="288227" y="228505"/>
                  <a:pt x="325374" y="228505"/>
                </a:cubicBezTo>
                <a:cubicBezTo>
                  <a:pt x="325374" y="195929"/>
                  <a:pt x="325374" y="163640"/>
                  <a:pt x="325374" y="130874"/>
                </a:cubicBezTo>
                <a:cubicBezTo>
                  <a:pt x="312515" y="130874"/>
                  <a:pt x="299942" y="130874"/>
                  <a:pt x="287274" y="130874"/>
                </a:cubicBezTo>
                <a:cubicBezTo>
                  <a:pt x="287274" y="123063"/>
                  <a:pt x="287274" y="115824"/>
                  <a:pt x="287274" y="108014"/>
                </a:cubicBezTo>
                <a:cubicBezTo>
                  <a:pt x="300038" y="108014"/>
                  <a:pt x="312611" y="108014"/>
                  <a:pt x="325374" y="108014"/>
                </a:cubicBezTo>
                <a:cubicBezTo>
                  <a:pt x="325279" y="75248"/>
                  <a:pt x="325279" y="42958"/>
                  <a:pt x="325279" y="10478"/>
                </a:cubicBezTo>
                <a:close/>
                <a:moveTo>
                  <a:pt x="201549" y="102775"/>
                </a:moveTo>
                <a:cubicBezTo>
                  <a:pt x="199073" y="102775"/>
                  <a:pt x="196977" y="102680"/>
                  <a:pt x="194882" y="102775"/>
                </a:cubicBezTo>
                <a:cubicBezTo>
                  <a:pt x="191643" y="102965"/>
                  <a:pt x="189738" y="104775"/>
                  <a:pt x="189738" y="108109"/>
                </a:cubicBezTo>
                <a:cubicBezTo>
                  <a:pt x="189738" y="115729"/>
                  <a:pt x="189738" y="123349"/>
                  <a:pt x="189738" y="130969"/>
                </a:cubicBezTo>
                <a:cubicBezTo>
                  <a:pt x="189738" y="133922"/>
                  <a:pt x="191453" y="135636"/>
                  <a:pt x="194310" y="136017"/>
                </a:cubicBezTo>
                <a:cubicBezTo>
                  <a:pt x="196596" y="136303"/>
                  <a:pt x="198977" y="136112"/>
                  <a:pt x="201549" y="136112"/>
                </a:cubicBezTo>
                <a:cubicBezTo>
                  <a:pt x="201549" y="124873"/>
                  <a:pt x="201549" y="114205"/>
                  <a:pt x="201549" y="102775"/>
                </a:cubicBezTo>
                <a:close/>
                <a:moveTo>
                  <a:pt x="213741" y="102775"/>
                </a:moveTo>
                <a:cubicBezTo>
                  <a:pt x="213741" y="114205"/>
                  <a:pt x="213741" y="125063"/>
                  <a:pt x="213741" y="136112"/>
                </a:cubicBezTo>
                <a:cubicBezTo>
                  <a:pt x="215455" y="136112"/>
                  <a:pt x="216884" y="136112"/>
                  <a:pt x="218218" y="136112"/>
                </a:cubicBezTo>
                <a:cubicBezTo>
                  <a:pt x="223933" y="136112"/>
                  <a:pt x="225362" y="134684"/>
                  <a:pt x="225362" y="129064"/>
                </a:cubicBezTo>
                <a:cubicBezTo>
                  <a:pt x="225362" y="122301"/>
                  <a:pt x="225457" y="115443"/>
                  <a:pt x="225362" y="108680"/>
                </a:cubicBezTo>
                <a:cubicBezTo>
                  <a:pt x="225362" y="104680"/>
                  <a:pt x="223647" y="102965"/>
                  <a:pt x="219551" y="102775"/>
                </a:cubicBezTo>
                <a:cubicBezTo>
                  <a:pt x="217742" y="102775"/>
                  <a:pt x="215932" y="102775"/>
                  <a:pt x="213741" y="102775"/>
                </a:cubicBezTo>
                <a:close/>
              </a:path>
            </a:pathLst>
          </a:custGeom>
          <a:solidFill>
            <a:schemeClr val="bg1"/>
          </a:solidFill>
          <a:ln w="9525" cap="flat">
            <a:noFill/>
            <a:prstDash val="solid"/>
            <a:miter/>
          </a:ln>
        </p:spPr>
        <p:txBody>
          <a:bodyPr rtlCol="0" anchor="ctr"/>
          <a:lstStyle/>
          <a:p>
            <a:endParaRPr lang="en-US" dirty="0"/>
          </a:p>
        </p:txBody>
      </p:sp>
      <p:pic>
        <p:nvPicPr>
          <p:cNvPr id="27" name="Grafik 26">
            <a:extLst>
              <a:ext uri="{FF2B5EF4-FFF2-40B4-BE49-F238E27FC236}">
                <a16:creationId xmlns:a16="http://schemas.microsoft.com/office/drawing/2014/main" id="{027C6ACB-565A-4F96-8DF4-246263F2236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bwMode="gray">
          <a:xfrm>
            <a:off x="9720188" y="3016459"/>
            <a:ext cx="444012" cy="641350"/>
          </a:xfrm>
          <a:prstGeom prst="rect">
            <a:avLst/>
          </a:prstGeom>
        </p:spPr>
      </p:pic>
      <p:sp>
        <p:nvSpPr>
          <p:cNvPr id="28" name="Grafik 1">
            <a:extLst>
              <a:ext uri="{FF2B5EF4-FFF2-40B4-BE49-F238E27FC236}">
                <a16:creationId xmlns:a16="http://schemas.microsoft.com/office/drawing/2014/main" id="{28DD37A5-F39A-4D07-819D-15D4DE0F7ED3}"/>
              </a:ext>
            </a:extLst>
          </p:cNvPr>
          <p:cNvSpPr>
            <a:spLocks noChangeAspect="1"/>
          </p:cNvSpPr>
          <p:nvPr/>
        </p:nvSpPr>
        <p:spPr bwMode="gray">
          <a:xfrm>
            <a:off x="2009241" y="3013391"/>
            <a:ext cx="479506" cy="636061"/>
          </a:xfrm>
          <a:custGeom>
            <a:avLst/>
            <a:gdLst>
              <a:gd name="connsiteX0" fmla="*/ 366039 w 479506"/>
              <a:gd name="connsiteY0" fmla="*/ 0 h 636061"/>
              <a:gd name="connsiteX1" fmla="*/ 380250 w 479506"/>
              <a:gd name="connsiteY1" fmla="*/ 0 h 636061"/>
              <a:gd name="connsiteX2" fmla="*/ 400334 w 479506"/>
              <a:gd name="connsiteY2" fmla="*/ 35053 h 636061"/>
              <a:gd name="connsiteX3" fmla="*/ 400144 w 479506"/>
              <a:gd name="connsiteY3" fmla="*/ 155179 h 636061"/>
              <a:gd name="connsiteX4" fmla="*/ 400144 w 479506"/>
              <a:gd name="connsiteY4" fmla="*/ 172231 h 636061"/>
              <a:gd name="connsiteX5" fmla="*/ 457176 w 479506"/>
              <a:gd name="connsiteY5" fmla="*/ 172231 h 636061"/>
              <a:gd name="connsiteX6" fmla="*/ 478965 w 479506"/>
              <a:gd name="connsiteY6" fmla="*/ 192884 h 636061"/>
              <a:gd name="connsiteX7" fmla="*/ 479344 w 479506"/>
              <a:gd name="connsiteY7" fmla="*/ 239494 h 636061"/>
              <a:gd name="connsiteX8" fmla="*/ 460018 w 479506"/>
              <a:gd name="connsiteY8" fmla="*/ 310357 h 636061"/>
              <a:gd name="connsiteX9" fmla="*/ 415113 w 479506"/>
              <a:gd name="connsiteY9" fmla="*/ 376862 h 636061"/>
              <a:gd name="connsiteX10" fmla="*/ 348608 w 479506"/>
              <a:gd name="connsiteY10" fmla="*/ 522567 h 636061"/>
              <a:gd name="connsiteX11" fmla="*/ 348229 w 479506"/>
              <a:gd name="connsiteY11" fmla="*/ 582820 h 636061"/>
              <a:gd name="connsiteX12" fmla="*/ 292902 w 479506"/>
              <a:gd name="connsiteY12" fmla="*/ 582820 h 636061"/>
              <a:gd name="connsiteX13" fmla="*/ 292902 w 479506"/>
              <a:gd name="connsiteY13" fmla="*/ 636062 h 636061"/>
              <a:gd name="connsiteX14" fmla="*/ 188313 w 479506"/>
              <a:gd name="connsiteY14" fmla="*/ 636062 h 636061"/>
              <a:gd name="connsiteX15" fmla="*/ 188313 w 479506"/>
              <a:gd name="connsiteY15" fmla="*/ 581683 h 636061"/>
              <a:gd name="connsiteX16" fmla="*/ 137534 w 479506"/>
              <a:gd name="connsiteY16" fmla="*/ 581683 h 636061"/>
              <a:gd name="connsiteX17" fmla="*/ 129387 w 479506"/>
              <a:gd name="connsiteY17" fmla="*/ 499073 h 636061"/>
              <a:gd name="connsiteX18" fmla="*/ 58714 w 479506"/>
              <a:gd name="connsiteY18" fmla="*/ 367199 h 636061"/>
              <a:gd name="connsiteX19" fmla="*/ 1682 w 479506"/>
              <a:gd name="connsiteY19" fmla="*/ 197431 h 636061"/>
              <a:gd name="connsiteX20" fmla="*/ 26503 w 479506"/>
              <a:gd name="connsiteY20" fmla="*/ 172421 h 636061"/>
              <a:gd name="connsiteX21" fmla="*/ 82208 w 479506"/>
              <a:gd name="connsiteY21" fmla="*/ 172421 h 636061"/>
              <a:gd name="connsiteX22" fmla="*/ 82208 w 479506"/>
              <a:gd name="connsiteY22" fmla="*/ 155179 h 636061"/>
              <a:gd name="connsiteX23" fmla="*/ 81829 w 479506"/>
              <a:gd name="connsiteY23" fmla="*/ 35053 h 636061"/>
              <a:gd name="connsiteX24" fmla="*/ 100208 w 479506"/>
              <a:gd name="connsiteY24" fmla="*/ 0 h 636061"/>
              <a:gd name="connsiteX25" fmla="*/ 114419 w 479506"/>
              <a:gd name="connsiteY25" fmla="*/ 0 h 636061"/>
              <a:gd name="connsiteX26" fmla="*/ 134692 w 479506"/>
              <a:gd name="connsiteY26" fmla="*/ 33158 h 636061"/>
              <a:gd name="connsiteX27" fmla="*/ 134503 w 479506"/>
              <a:gd name="connsiteY27" fmla="*/ 116337 h 636061"/>
              <a:gd name="connsiteX28" fmla="*/ 134503 w 479506"/>
              <a:gd name="connsiteY28" fmla="*/ 171473 h 636061"/>
              <a:gd name="connsiteX29" fmla="*/ 346902 w 479506"/>
              <a:gd name="connsiteY29" fmla="*/ 171473 h 636061"/>
              <a:gd name="connsiteX30" fmla="*/ 346902 w 479506"/>
              <a:gd name="connsiteY30" fmla="*/ 155558 h 636061"/>
              <a:gd name="connsiteX31" fmla="*/ 346713 w 479506"/>
              <a:gd name="connsiteY31" fmla="*/ 35621 h 636061"/>
              <a:gd name="connsiteX32" fmla="*/ 366039 w 479506"/>
              <a:gd name="connsiteY32" fmla="*/ 0 h 636061"/>
              <a:gd name="connsiteX33" fmla="*/ 201766 w 479506"/>
              <a:gd name="connsiteY33" fmla="*/ 487894 h 636061"/>
              <a:gd name="connsiteX34" fmla="*/ 204987 w 479506"/>
              <a:gd name="connsiteY34" fmla="*/ 489409 h 636061"/>
              <a:gd name="connsiteX35" fmla="*/ 315450 w 479506"/>
              <a:gd name="connsiteY35" fmla="*/ 346925 h 636061"/>
              <a:gd name="connsiteX36" fmla="*/ 313365 w 479506"/>
              <a:gd name="connsiteY36" fmla="*/ 343326 h 636061"/>
              <a:gd name="connsiteX37" fmla="*/ 256145 w 479506"/>
              <a:gd name="connsiteY37" fmla="*/ 343326 h 636061"/>
              <a:gd name="connsiteX38" fmla="*/ 279829 w 479506"/>
              <a:gd name="connsiteY38" fmla="*/ 244799 h 636061"/>
              <a:gd name="connsiteX39" fmla="*/ 276797 w 479506"/>
              <a:gd name="connsiteY39" fmla="*/ 243284 h 636061"/>
              <a:gd name="connsiteX40" fmla="*/ 164629 w 479506"/>
              <a:gd name="connsiteY40" fmla="*/ 385389 h 636061"/>
              <a:gd name="connsiteX41" fmla="*/ 227345 w 479506"/>
              <a:gd name="connsiteY41" fmla="*/ 385389 h 636061"/>
              <a:gd name="connsiteX42" fmla="*/ 201766 w 479506"/>
              <a:gd name="connsiteY42" fmla="*/ 487894 h 636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9506" h="636061">
                <a:moveTo>
                  <a:pt x="366039" y="0"/>
                </a:moveTo>
                <a:cubicBezTo>
                  <a:pt x="370776" y="0"/>
                  <a:pt x="375513" y="0"/>
                  <a:pt x="380250" y="0"/>
                </a:cubicBezTo>
                <a:cubicBezTo>
                  <a:pt x="395218" y="7011"/>
                  <a:pt x="400523" y="18758"/>
                  <a:pt x="400334" y="35053"/>
                </a:cubicBezTo>
                <a:cubicBezTo>
                  <a:pt x="399576" y="75031"/>
                  <a:pt x="400144" y="115010"/>
                  <a:pt x="400144" y="155179"/>
                </a:cubicBezTo>
                <a:cubicBezTo>
                  <a:pt x="400144" y="160673"/>
                  <a:pt x="400144" y="165979"/>
                  <a:pt x="400144" y="172231"/>
                </a:cubicBezTo>
                <a:cubicBezTo>
                  <a:pt x="420418" y="172231"/>
                  <a:pt x="438797" y="172231"/>
                  <a:pt x="457176" y="172231"/>
                </a:cubicBezTo>
                <a:cubicBezTo>
                  <a:pt x="472902" y="172231"/>
                  <a:pt x="478207" y="176968"/>
                  <a:pt x="478965" y="192884"/>
                </a:cubicBezTo>
                <a:cubicBezTo>
                  <a:pt x="479534" y="208421"/>
                  <a:pt x="478397" y="223957"/>
                  <a:pt x="479344" y="239494"/>
                </a:cubicBezTo>
                <a:cubicBezTo>
                  <a:pt x="480670" y="265452"/>
                  <a:pt x="473849" y="288947"/>
                  <a:pt x="460018" y="310357"/>
                </a:cubicBezTo>
                <a:cubicBezTo>
                  <a:pt x="445618" y="332904"/>
                  <a:pt x="430839" y="355262"/>
                  <a:pt x="415113" y="376862"/>
                </a:cubicBezTo>
                <a:cubicBezTo>
                  <a:pt x="383092" y="421010"/>
                  <a:pt x="355239" y="467052"/>
                  <a:pt x="348608" y="522567"/>
                </a:cubicBezTo>
                <a:cubicBezTo>
                  <a:pt x="346334" y="541893"/>
                  <a:pt x="348229" y="561788"/>
                  <a:pt x="348229" y="582820"/>
                </a:cubicBezTo>
                <a:cubicBezTo>
                  <a:pt x="328713" y="582820"/>
                  <a:pt x="312039" y="582820"/>
                  <a:pt x="292902" y="582820"/>
                </a:cubicBezTo>
                <a:cubicBezTo>
                  <a:pt x="292902" y="601578"/>
                  <a:pt x="292902" y="618820"/>
                  <a:pt x="292902" y="636062"/>
                </a:cubicBezTo>
                <a:cubicBezTo>
                  <a:pt x="258039" y="636062"/>
                  <a:pt x="223176" y="636062"/>
                  <a:pt x="188313" y="636062"/>
                </a:cubicBezTo>
                <a:cubicBezTo>
                  <a:pt x="188313" y="618441"/>
                  <a:pt x="188313" y="600820"/>
                  <a:pt x="188313" y="581683"/>
                </a:cubicBezTo>
                <a:cubicBezTo>
                  <a:pt x="169176" y="581683"/>
                  <a:pt x="152503" y="581683"/>
                  <a:pt x="137534" y="581683"/>
                </a:cubicBezTo>
                <a:cubicBezTo>
                  <a:pt x="134882" y="553072"/>
                  <a:pt x="135261" y="525220"/>
                  <a:pt x="129387" y="499073"/>
                </a:cubicBezTo>
                <a:cubicBezTo>
                  <a:pt x="118208" y="449052"/>
                  <a:pt x="91113" y="406420"/>
                  <a:pt x="58714" y="367199"/>
                </a:cubicBezTo>
                <a:cubicBezTo>
                  <a:pt x="17787" y="317747"/>
                  <a:pt x="-6844" y="263557"/>
                  <a:pt x="1682" y="197431"/>
                </a:cubicBezTo>
                <a:cubicBezTo>
                  <a:pt x="3766" y="178105"/>
                  <a:pt x="7366" y="172421"/>
                  <a:pt x="26503" y="172421"/>
                </a:cubicBezTo>
                <a:cubicBezTo>
                  <a:pt x="44692" y="172421"/>
                  <a:pt x="62882" y="172421"/>
                  <a:pt x="82208" y="172421"/>
                </a:cubicBezTo>
                <a:cubicBezTo>
                  <a:pt x="82208" y="165410"/>
                  <a:pt x="82208" y="160294"/>
                  <a:pt x="82208" y="155179"/>
                </a:cubicBezTo>
                <a:cubicBezTo>
                  <a:pt x="82208" y="115200"/>
                  <a:pt x="82777" y="75031"/>
                  <a:pt x="81829" y="35053"/>
                </a:cubicBezTo>
                <a:cubicBezTo>
                  <a:pt x="81640" y="18947"/>
                  <a:pt x="86756" y="7768"/>
                  <a:pt x="100208" y="0"/>
                </a:cubicBezTo>
                <a:cubicBezTo>
                  <a:pt x="104945" y="0"/>
                  <a:pt x="109682" y="0"/>
                  <a:pt x="114419" y="0"/>
                </a:cubicBezTo>
                <a:cubicBezTo>
                  <a:pt x="129198" y="6253"/>
                  <a:pt x="135261" y="16863"/>
                  <a:pt x="134692" y="33158"/>
                </a:cubicBezTo>
                <a:cubicBezTo>
                  <a:pt x="133745" y="60821"/>
                  <a:pt x="134503" y="88673"/>
                  <a:pt x="134503" y="116337"/>
                </a:cubicBezTo>
                <a:cubicBezTo>
                  <a:pt x="134503" y="134526"/>
                  <a:pt x="134503" y="152715"/>
                  <a:pt x="134503" y="171473"/>
                </a:cubicBezTo>
                <a:cubicBezTo>
                  <a:pt x="205934" y="171473"/>
                  <a:pt x="275850" y="171473"/>
                  <a:pt x="346902" y="171473"/>
                </a:cubicBezTo>
                <a:cubicBezTo>
                  <a:pt x="346902" y="165600"/>
                  <a:pt x="346902" y="160484"/>
                  <a:pt x="346902" y="155558"/>
                </a:cubicBezTo>
                <a:cubicBezTo>
                  <a:pt x="346902" y="115579"/>
                  <a:pt x="347281" y="75600"/>
                  <a:pt x="346713" y="35621"/>
                </a:cubicBezTo>
                <a:cubicBezTo>
                  <a:pt x="346523" y="19516"/>
                  <a:pt x="351071" y="7200"/>
                  <a:pt x="366039" y="0"/>
                </a:cubicBezTo>
                <a:close/>
                <a:moveTo>
                  <a:pt x="201766" y="487894"/>
                </a:moveTo>
                <a:cubicBezTo>
                  <a:pt x="202903" y="488462"/>
                  <a:pt x="203850" y="488841"/>
                  <a:pt x="204987" y="489409"/>
                </a:cubicBezTo>
                <a:cubicBezTo>
                  <a:pt x="241745" y="441852"/>
                  <a:pt x="278692" y="394483"/>
                  <a:pt x="315450" y="346925"/>
                </a:cubicBezTo>
                <a:cubicBezTo>
                  <a:pt x="314692" y="345789"/>
                  <a:pt x="314123" y="344462"/>
                  <a:pt x="313365" y="343326"/>
                </a:cubicBezTo>
                <a:cubicBezTo>
                  <a:pt x="294418" y="343326"/>
                  <a:pt x="275471" y="343326"/>
                  <a:pt x="256145" y="343326"/>
                </a:cubicBezTo>
                <a:cubicBezTo>
                  <a:pt x="264292" y="309031"/>
                  <a:pt x="272060" y="277010"/>
                  <a:pt x="279829" y="244799"/>
                </a:cubicBezTo>
                <a:cubicBezTo>
                  <a:pt x="278881" y="244231"/>
                  <a:pt x="277745" y="243852"/>
                  <a:pt x="276797" y="243284"/>
                </a:cubicBezTo>
                <a:cubicBezTo>
                  <a:pt x="240229" y="289515"/>
                  <a:pt x="203850" y="335747"/>
                  <a:pt x="164629" y="385389"/>
                </a:cubicBezTo>
                <a:cubicBezTo>
                  <a:pt x="188503" y="385389"/>
                  <a:pt x="207071" y="385389"/>
                  <a:pt x="227345" y="385389"/>
                </a:cubicBezTo>
                <a:cubicBezTo>
                  <a:pt x="218439" y="420441"/>
                  <a:pt x="210103" y="454167"/>
                  <a:pt x="201766" y="487894"/>
                </a:cubicBezTo>
                <a:close/>
              </a:path>
            </a:pathLst>
          </a:custGeom>
          <a:solidFill>
            <a:schemeClr val="bg1"/>
          </a:solidFill>
          <a:ln w="18669" cap="flat">
            <a:noFill/>
            <a:prstDash val="solid"/>
            <a:miter/>
          </a:ln>
        </p:spPr>
        <p:txBody>
          <a:bodyPr rtlCol="0" anchor="ctr"/>
          <a:lstStyle/>
          <a:p>
            <a:endParaRPr lang="en-US" dirty="0"/>
          </a:p>
        </p:txBody>
      </p:sp>
    </p:spTree>
    <p:extLst>
      <p:ext uri="{BB962C8B-B14F-4D97-AF65-F5344CB8AC3E}">
        <p14:creationId xmlns:p14="http://schemas.microsoft.com/office/powerpoint/2010/main" val="1672450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Bildplatzhalter 13">
            <a:extLst>
              <a:ext uri="{FF2B5EF4-FFF2-40B4-BE49-F238E27FC236}">
                <a16:creationId xmlns:a16="http://schemas.microsoft.com/office/drawing/2014/main" id="{A8CF55B2-361B-4BFB-8CEA-E27DA8609920}"/>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a:fillRect/>
          </a:stretch>
        </p:blipFill>
        <p:spPr bwMode="gray"/>
      </p:pic>
      <p:sp>
        <p:nvSpPr>
          <p:cNvPr id="12" name="Textplatzhalter 11">
            <a:extLst>
              <a:ext uri="{FF2B5EF4-FFF2-40B4-BE49-F238E27FC236}">
                <a16:creationId xmlns:a16="http://schemas.microsoft.com/office/drawing/2014/main" id="{4378BF46-F6E3-46B7-846C-87890A668934}"/>
              </a:ext>
            </a:extLst>
          </p:cNvPr>
          <p:cNvSpPr>
            <a:spLocks noGrp="1" noChangeAspect="1"/>
          </p:cNvSpPr>
          <p:nvPr>
            <p:ph type="body" sz="quarter" idx="15"/>
          </p:nvPr>
        </p:nvSpPr>
        <p:spPr bwMode="gray">
          <a:xfrm>
            <a:off x="6095206" y="0"/>
            <a:ext cx="6096794" cy="6858000"/>
          </a:xfrm>
          <a:solidFill>
            <a:schemeClr val="accent2">
              <a:alpha val="50000"/>
            </a:schemeClr>
          </a:solidFill>
        </p:spPr>
        <p:txBody>
          <a:bodyPr/>
          <a:lstStyle/>
          <a:p>
            <a:r>
              <a:rPr lang="en-US" dirty="0"/>
              <a:t> </a:t>
            </a:r>
          </a:p>
        </p:txBody>
      </p:sp>
      <p:sp>
        <p:nvSpPr>
          <p:cNvPr id="9" name="Textplatzhalter 8">
            <a:extLst>
              <a:ext uri="{FF2B5EF4-FFF2-40B4-BE49-F238E27FC236}">
                <a16:creationId xmlns:a16="http://schemas.microsoft.com/office/drawing/2014/main" id="{839CC09D-852D-4485-A0BE-E54676AC68A6}"/>
              </a:ext>
            </a:extLst>
          </p:cNvPr>
          <p:cNvSpPr>
            <a:spLocks noGrp="1"/>
          </p:cNvSpPr>
          <p:nvPr>
            <p:ph type="body" sz="quarter" idx="17"/>
          </p:nvPr>
        </p:nvSpPr>
        <p:spPr bwMode="gray"/>
        <p:txBody>
          <a:bodyPr>
            <a:noAutofit/>
          </a:bodyPr>
          <a:lstStyle/>
          <a:p>
            <a:r>
              <a:rPr lang="en-US" dirty="0"/>
              <a:t>02</a:t>
            </a:r>
          </a:p>
        </p:txBody>
      </p:sp>
      <p:sp>
        <p:nvSpPr>
          <p:cNvPr id="6" name="Textplatzhalter 5">
            <a:extLst>
              <a:ext uri="{FF2B5EF4-FFF2-40B4-BE49-F238E27FC236}">
                <a16:creationId xmlns:a16="http://schemas.microsoft.com/office/drawing/2014/main" id="{182C1D79-CCEF-4148-A75B-A8D1372DA4E5}"/>
              </a:ext>
            </a:extLst>
          </p:cNvPr>
          <p:cNvSpPr>
            <a:spLocks noGrp="1"/>
          </p:cNvSpPr>
          <p:nvPr>
            <p:ph type="body" sz="quarter" idx="21"/>
          </p:nvPr>
        </p:nvSpPr>
        <p:spPr bwMode="gray"/>
        <p:txBody>
          <a:bodyPr>
            <a:normAutofit fontScale="25000" lnSpcReduction="20000"/>
          </a:bodyPr>
          <a:lstStyle/>
          <a:p>
            <a:endParaRPr lang="en-US" dirty="0"/>
          </a:p>
        </p:txBody>
      </p:sp>
      <p:sp>
        <p:nvSpPr>
          <p:cNvPr id="5" name="Textplatzhalter 4">
            <a:extLst>
              <a:ext uri="{FF2B5EF4-FFF2-40B4-BE49-F238E27FC236}">
                <a16:creationId xmlns:a16="http://schemas.microsoft.com/office/drawing/2014/main" id="{734A6D86-2F6A-4A39-A6A4-94EB042473EA}"/>
              </a:ext>
            </a:extLst>
          </p:cNvPr>
          <p:cNvSpPr>
            <a:spLocks noGrp="1"/>
          </p:cNvSpPr>
          <p:nvPr>
            <p:ph type="body" sz="quarter" idx="13"/>
          </p:nvPr>
        </p:nvSpPr>
        <p:spPr bwMode="gray"/>
        <p:txBody>
          <a:bodyPr/>
          <a:lstStyle/>
          <a:p>
            <a:r>
              <a:rPr lang="en-US" dirty="0"/>
              <a:t>Enter your</a:t>
            </a:r>
            <a:br>
              <a:rPr lang="en-US" dirty="0"/>
            </a:br>
            <a:r>
              <a:rPr lang="en-US" dirty="0"/>
              <a:t>subtitle here</a:t>
            </a:r>
          </a:p>
        </p:txBody>
      </p:sp>
      <p:sp>
        <p:nvSpPr>
          <p:cNvPr id="8" name="Textplatzhalter 7">
            <a:extLst>
              <a:ext uri="{FF2B5EF4-FFF2-40B4-BE49-F238E27FC236}">
                <a16:creationId xmlns:a16="http://schemas.microsoft.com/office/drawing/2014/main" id="{A4F66E06-E308-4A64-98C8-01FD347E58D6}"/>
              </a:ext>
            </a:extLst>
          </p:cNvPr>
          <p:cNvSpPr>
            <a:spLocks noGrp="1"/>
          </p:cNvSpPr>
          <p:nvPr>
            <p:ph type="body" sz="quarter" idx="16"/>
          </p:nvPr>
        </p:nvSpPr>
        <p:spPr bwMode="gray"/>
        <p:txBody>
          <a:bodyPr>
            <a:noAutofit/>
          </a:bodyPr>
          <a:lstStyle/>
          <a:p>
            <a:r>
              <a:rPr lang="en-US" dirty="0"/>
              <a:t>Convenience</a:t>
            </a:r>
          </a:p>
        </p:txBody>
      </p:sp>
    </p:spTree>
    <p:extLst>
      <p:ext uri="{BB962C8B-B14F-4D97-AF65-F5344CB8AC3E}">
        <p14:creationId xmlns:p14="http://schemas.microsoft.com/office/powerpoint/2010/main" val="2020514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VIXXO">
  <a:themeElements>
    <a:clrScheme name="VIXXO">
      <a:dk1>
        <a:sysClr val="windowText" lastClr="000000"/>
      </a:dk1>
      <a:lt1>
        <a:sysClr val="window" lastClr="FFFFFF"/>
      </a:lt1>
      <a:dk2>
        <a:srgbClr val="3E4543"/>
      </a:dk2>
      <a:lt2>
        <a:srgbClr val="FFFFFF"/>
      </a:lt2>
      <a:accent1>
        <a:srgbClr val="2C7B80"/>
      </a:accent1>
      <a:accent2>
        <a:srgbClr val="3E4543"/>
      </a:accent2>
      <a:accent3>
        <a:srgbClr val="A16125"/>
      </a:accent3>
      <a:accent4>
        <a:srgbClr val="502600"/>
      </a:accent4>
      <a:accent5>
        <a:srgbClr val="39538D"/>
      </a:accent5>
      <a:accent6>
        <a:srgbClr val="788536"/>
      </a:accent6>
      <a:hlink>
        <a:srgbClr val="7F7F7F"/>
      </a:hlink>
      <a:folHlink>
        <a:srgbClr val="7F7F7F"/>
      </a:folHlink>
    </a:clrScheme>
    <a:fontScheme name="VIXXO">
      <a:majorFont>
        <a:latin typeface="Calibri Light"/>
        <a:ea typeface=""/>
        <a:cs typeface=""/>
      </a:majorFont>
      <a:minorFont>
        <a:latin typeface="Calibri"/>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6350">
          <a:solidFill>
            <a:schemeClr val="accent2">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sz="1600" dirty="0" err="1" smtClean="0">
            <a:solidFill>
              <a:schemeClr val="accent2"/>
            </a:solidFill>
          </a:defRPr>
        </a:defPPr>
      </a:lstStyle>
    </a:txDef>
  </a:objectDefaults>
  <a:extraClrSchemeLst/>
  <a:custClrLst>
    <a:custClr name="yellow">
      <a:srgbClr val="FAB000"/>
    </a:custClr>
    <a:custClr name="yellow 80%">
      <a:srgbClr val="FFF0CB"/>
    </a:custClr>
    <a:custClr name="yellow 60%">
      <a:srgbClr val="FFE097"/>
    </a:custClr>
    <a:custClr name="yellow 40%">
      <a:srgbClr val="FFD163"/>
    </a:custClr>
    <a:custClr name="yellow 25% darker">
      <a:srgbClr val="BB8400"/>
    </a:custClr>
    <a:custClr name="yellow 50% darker">
      <a:srgbClr val="7D5800"/>
    </a:custClr>
    <a:custClr>
      <a:srgbClr val="FAFAFA"/>
    </a:custClr>
    <a:custClr>
      <a:srgbClr val="FAFAFA"/>
    </a:custClr>
    <a:custClr>
      <a:srgbClr val="FAFAFA"/>
    </a:custClr>
    <a:custClr>
      <a:srgbClr val="FAFAFA"/>
    </a:custClr>
    <a:custClr name="beige">
      <a:srgbClr val="D3C996"/>
    </a:custClr>
    <a:custClr name="beige 80%">
      <a:srgbClr val="F6F4EA"/>
    </a:custClr>
    <a:custClr name="beige 60%">
      <a:srgbClr val="EDE9D5"/>
    </a:custClr>
    <a:custClr name="beige 40%">
      <a:srgbClr val="E5DFC0"/>
    </a:custClr>
    <a:custClr name="beige 25% darker">
      <a:srgbClr val="B8A856"/>
    </a:custClr>
    <a:custClr name="beige 50% darker">
      <a:srgbClr val="7F7335"/>
    </a:custClr>
    <a:custClr>
      <a:srgbClr val="FAFAFA"/>
    </a:custClr>
    <a:custClr>
      <a:srgbClr val="FAFAFA"/>
    </a:custClr>
    <a:custClr>
      <a:srgbClr val="FAFAFA"/>
    </a:custClr>
    <a:custClr>
      <a:srgbClr val="FAFAFA"/>
    </a:custClr>
    <a:custClr name="red">
      <a:srgbClr val="9E0000"/>
    </a:custClr>
    <a:custClr name="red 80%">
      <a:srgbClr val="FFB9B9"/>
    </a:custClr>
    <a:custClr name="red 60%">
      <a:srgbClr val="FF7272"/>
    </a:custClr>
    <a:custClr name="red 40%">
      <a:srgbClr val="FF2C2C"/>
    </a:custClr>
    <a:custClr name="red 25% darker">
      <a:srgbClr val="760000"/>
    </a:custClr>
    <a:custClr name="red 50% darker">
      <a:srgbClr val="4F0000"/>
    </a:custClr>
    <a:custClr>
      <a:srgbClr val="FAFAFA"/>
    </a:custClr>
    <a:custClr>
      <a:srgbClr val="FAFAFA"/>
    </a:custClr>
    <a:custClr>
      <a:srgbClr val="FAFAFA"/>
    </a:custClr>
    <a:custClr>
      <a:srgbClr val="FAFAFA"/>
    </a:custClr>
  </a:custClrLst>
  <a:extLst>
    <a:ext uri="{05A4C25C-085E-4340-85A3-A5531E510DB2}">
      <thm15:themeFamily xmlns:thm15="http://schemas.microsoft.com/office/thememl/2012/main" name="Vixxo_Master_PowerPoint_Template_With_Examples_7-2020.potx" id="{6D449EC4-6572-4966-91F7-AFBF14A1D77C}" vid="{25AC06AB-5161-40D1-B7D2-592F59DF3328}"/>
    </a:ext>
  </a:extLst>
</a:theme>
</file>

<file path=ppt/theme/theme2.xml><?xml version="1.0" encoding="utf-8"?>
<a:theme xmlns:a="http://schemas.openxmlformats.org/drawingml/2006/main" name="Office">
  <a:themeElements>
    <a:clrScheme name="VIXXO">
      <a:dk1>
        <a:sysClr val="windowText" lastClr="000000"/>
      </a:dk1>
      <a:lt1>
        <a:sysClr val="window" lastClr="FFFFFF"/>
      </a:lt1>
      <a:dk2>
        <a:srgbClr val="3E4543"/>
      </a:dk2>
      <a:lt2>
        <a:srgbClr val="FFFFFF"/>
      </a:lt2>
      <a:accent1>
        <a:srgbClr val="2C7B80"/>
      </a:accent1>
      <a:accent2>
        <a:srgbClr val="3E4543"/>
      </a:accent2>
      <a:accent3>
        <a:srgbClr val="A16125"/>
      </a:accent3>
      <a:accent4>
        <a:srgbClr val="502600"/>
      </a:accent4>
      <a:accent5>
        <a:srgbClr val="39538D"/>
      </a:accent5>
      <a:accent6>
        <a:srgbClr val="788536"/>
      </a:accent6>
      <a:hlink>
        <a:srgbClr val="7F7F7F"/>
      </a:hlink>
      <a:folHlink>
        <a:srgbClr val="7F7F7F"/>
      </a:folHlink>
    </a:clrScheme>
    <a:fontScheme name="VIXXO">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VIXXO">
      <a:dk1>
        <a:sysClr val="windowText" lastClr="000000"/>
      </a:dk1>
      <a:lt1>
        <a:sysClr val="window" lastClr="FFFFFF"/>
      </a:lt1>
      <a:dk2>
        <a:srgbClr val="3E4543"/>
      </a:dk2>
      <a:lt2>
        <a:srgbClr val="FFFFFF"/>
      </a:lt2>
      <a:accent1>
        <a:srgbClr val="2C7B80"/>
      </a:accent1>
      <a:accent2>
        <a:srgbClr val="3E4543"/>
      </a:accent2>
      <a:accent3>
        <a:srgbClr val="A16125"/>
      </a:accent3>
      <a:accent4>
        <a:srgbClr val="502600"/>
      </a:accent4>
      <a:accent5>
        <a:srgbClr val="39538D"/>
      </a:accent5>
      <a:accent6>
        <a:srgbClr val="788536"/>
      </a:accent6>
      <a:hlink>
        <a:srgbClr val="7F7F7F"/>
      </a:hlink>
      <a:folHlink>
        <a:srgbClr val="7F7F7F"/>
      </a:folHlink>
    </a:clrScheme>
    <a:fontScheme name="VIXXO">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D2A39278964F34998FA45AF35F99FCF" ma:contentTypeVersion="9" ma:contentTypeDescription="Create a new document." ma:contentTypeScope="" ma:versionID="57780555a609535a30cb18b20d7f9534">
  <xsd:schema xmlns:xsd="http://www.w3.org/2001/XMLSchema" xmlns:xs="http://www.w3.org/2001/XMLSchema" xmlns:p="http://schemas.microsoft.com/office/2006/metadata/properties" xmlns:ns3="3243849d-4879-4052-beaf-574e93db0741" targetNamespace="http://schemas.microsoft.com/office/2006/metadata/properties" ma:root="true" ma:fieldsID="36f1905b30cfb3b0c92beaccdae684c0" ns3:_="">
    <xsd:import namespace="3243849d-4879-4052-beaf-574e93db0741"/>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43849d-4879-4052-beaf-574e93db07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62CAEF9-991A-41B6-8C6E-2C49EA04DAFC}">
  <ds:schemaRefs>
    <ds:schemaRef ds:uri="http://schemas.microsoft.com/sharepoint/v3/contenttype/forms"/>
  </ds:schemaRefs>
</ds:datastoreItem>
</file>

<file path=customXml/itemProps2.xml><?xml version="1.0" encoding="utf-8"?>
<ds:datastoreItem xmlns:ds="http://schemas.openxmlformats.org/officeDocument/2006/customXml" ds:itemID="{52B14961-FA30-45AC-BE39-040E91462A9B}">
  <ds:schemaRefs>
    <ds:schemaRef ds:uri="http://schemas.openxmlformats.org/package/2006/metadata/core-properties"/>
    <ds:schemaRef ds:uri="http://schemas.microsoft.com/office/2006/metadata/properties"/>
    <ds:schemaRef ds:uri="http://purl.org/dc/dcmitype/"/>
    <ds:schemaRef ds:uri="http://www.w3.org/XML/1998/namespace"/>
    <ds:schemaRef ds:uri="http://schemas.microsoft.com/office/2006/documentManagement/types"/>
    <ds:schemaRef ds:uri="http://purl.org/dc/terms/"/>
    <ds:schemaRef ds:uri="3243849d-4879-4052-beaf-574e93db0741"/>
    <ds:schemaRef ds:uri="http://purl.org/dc/elements/1.1/"/>
    <ds:schemaRef ds:uri="http://schemas.microsoft.com/office/infopath/2007/PartnerControls"/>
  </ds:schemaRefs>
</ds:datastoreItem>
</file>

<file path=customXml/itemProps3.xml><?xml version="1.0" encoding="utf-8"?>
<ds:datastoreItem xmlns:ds="http://schemas.openxmlformats.org/officeDocument/2006/customXml" ds:itemID="{04304A19-DADE-4E3D-B67A-DA0E75993B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243849d-4879-4052-beaf-574e93db074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Vixxo_Master_PowerPoint_Template_With_Examples_7-2020</Template>
  <TotalTime>0</TotalTime>
  <Words>3277</Words>
  <Application>Microsoft Office PowerPoint</Application>
  <PresentationFormat>Widescreen</PresentationFormat>
  <Paragraphs>603</Paragraphs>
  <Slides>44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44</vt:i4>
      </vt:variant>
    </vt:vector>
  </HeadingPairs>
  <TitlesOfParts>
    <vt:vector size="50" baseType="lpstr">
      <vt:lpstr>Arial</vt:lpstr>
      <vt:lpstr>Calibri</vt:lpstr>
      <vt:lpstr>Calibri Light</vt:lpstr>
      <vt:lpstr>Symbol</vt:lpstr>
      <vt:lpstr>Wingdings</vt:lpstr>
      <vt:lpstr>VIXXO</vt:lpstr>
      <vt:lpstr>presentation title</vt:lpstr>
      <vt:lpstr>title of the presentation</vt:lpstr>
      <vt:lpstr>Agenda – I </vt:lpstr>
      <vt:lpstr>Agenda – II </vt:lpstr>
      <vt:lpstr>PowerPoint Presentation</vt:lpstr>
      <vt:lpstr>enter Your two-line title here</vt:lpstr>
      <vt:lpstr>enter Your two-line title here</vt:lpstr>
      <vt:lpstr>enter Your two-line title here</vt:lpstr>
      <vt:lpstr>PowerPoint Presentation</vt:lpstr>
      <vt:lpstr>enter Your two-line title here</vt:lpstr>
      <vt:lpstr>enter Your two-line title here</vt:lpstr>
      <vt:lpstr>enter Your two-line title here</vt:lpstr>
      <vt:lpstr>PowerPoint Presentation</vt:lpstr>
      <vt:lpstr>enter Your two-line title here</vt:lpstr>
      <vt:lpstr>enter Your two-line title here</vt:lpstr>
      <vt:lpstr>enter Your two-line title here</vt:lpstr>
      <vt:lpstr>PowerPoint Presentation</vt:lpstr>
      <vt:lpstr>enter Your two-line title here</vt:lpstr>
      <vt:lpstr>enter Your two-line title here</vt:lpstr>
      <vt:lpstr>enter Your two-line title here</vt:lpstr>
      <vt:lpstr>PowerPoint Presentation</vt:lpstr>
      <vt:lpstr>enter Your two-line title here</vt:lpstr>
      <vt:lpstr>enter Your two-line title here</vt:lpstr>
      <vt:lpstr>enter Your two-line title here</vt:lpstr>
      <vt:lpstr>PowerPoint Presentation</vt:lpstr>
      <vt:lpstr>enter Your two-line title here</vt:lpstr>
      <vt:lpstr>enter Your two-line title here</vt:lpstr>
      <vt:lpstr>enter Your two-line title here</vt:lpstr>
      <vt:lpstr>enter Your two-line title here</vt:lpstr>
      <vt:lpstr>PowerPoint Presentation</vt:lpstr>
      <vt:lpstr>enter Your two-line title here</vt:lpstr>
      <vt:lpstr>enter Your two-line title here</vt:lpstr>
      <vt:lpstr>enter Your two-line title here</vt:lpstr>
      <vt:lpstr>enter Your two-line title here</vt:lpstr>
      <vt:lpstr>enter Your two-line title here</vt:lpstr>
      <vt:lpstr>PowerPoint Presentation</vt:lpstr>
      <vt:lpstr>PowerPoint Presentation</vt:lpstr>
      <vt:lpstr>PowerPoint Presentation</vt:lpstr>
      <vt:lpstr>footer</vt:lpstr>
      <vt:lpstr>Colors</vt:lpstr>
      <vt:lpstr>Colors</vt:lpstr>
      <vt:lpstr>Title: Calibri Light 32pt capitals</vt:lpstr>
      <vt:lpstr>Tables and Diagrams</vt:lpstr>
      <vt:lpstr>Tables and Diagrams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Neetu Rao</dc:creator>
  <cp:lastModifiedBy>Neetu Rao</cp:lastModifiedBy>
  <cp:revision>1</cp:revision>
  <dcterms:created xsi:type="dcterms:W3CDTF">2024-10-28T17:32:14Z</dcterms:created>
  <dcterms:modified xsi:type="dcterms:W3CDTF">2024-10-28T17:32:46Z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0x010100ED2A39278964F34998FA45AF35F99FCF</vt:lpwstr>
  </property>
</Properties>
</file>